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4.jpg" ContentType="image/jpeg"/>
  <Override PartName="/ppt/media/image5.jpg" ContentType="image/jpeg"/>
  <Override PartName="/ppt/slideLayouts/slideLayout19.xml" ContentType="application/vnd.openxmlformats-officedocument.presentationml.slideLayout+xml"/>
  <Override PartName="/ppt/theme/theme3.xml" ContentType="application/vnd.openxmlformats-officedocument.theme+xml"/>
  <Override PartName="/ppt/media/image6.jpg" ContentType="image/jpeg"/>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media/image8.jpg" ContentType="image/jpeg"/>
  <Override PartName="/ppt/media/image9.jpg" ContentType="image/jpeg"/>
  <Override PartName="/ppt/media/image10.jpg" ContentType="image/jpeg"/>
  <Override PartName="/ppt/media/image11.jpg" ContentType="image/jpeg"/>
  <Override PartName="/ppt/media/image12.jpg" ContentType="image/jpeg"/>
  <Override PartName="/ppt/media/image13.jpg" ContentType="image/jpeg"/>
  <Override PartName="/ppt/media/image14.jpg" ContentType="image/jpeg"/>
  <Override PartName="/ppt/media/image15.jpg" ContentType="image/jpeg"/>
  <Override PartName="/ppt/media/image16.jpg" ContentType="image/jpeg"/>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7" r:id="rId2"/>
    <p:sldMasterId id="2147483681" r:id="rId3"/>
    <p:sldMasterId id="2147483683" r:id="rId4"/>
    <p:sldMasterId id="2147483704" r:id="rId5"/>
    <p:sldMasterId id="2147483725" r:id="rId6"/>
    <p:sldMasterId id="2147483746" r:id="rId7"/>
  </p:sldMasterIdLst>
  <p:sldIdLst>
    <p:sldId id="288" r:id="rId8"/>
    <p:sldId id="289" r:id="rId9"/>
    <p:sldId id="290" r:id="rId10"/>
    <p:sldId id="291" r:id="rId11"/>
    <p:sldId id="292" r:id="rId12"/>
    <p:sldId id="293" r:id="rId13"/>
    <p:sldId id="294" r:id="rId14"/>
    <p:sldId id="295" r:id="rId15"/>
    <p:sldId id="296" r:id="rId16"/>
    <p:sldId id="297" r:id="rId17"/>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98" r:id="rId48"/>
    <p:sldId id="299" r:id="rId49"/>
    <p:sldId id="300" r:id="rId50"/>
    <p:sldId id="301" r:id="rId51"/>
    <p:sldId id="286" r:id="rId52"/>
  </p:sldIdLst>
  <p:sldSz cx="10693400" cy="7556500"/>
  <p:notesSz cx="10693400" cy="7556500"/>
  <p:embeddedFontLst>
    <p:embeddedFont>
      <p:font typeface="맑은 고딕" panose="020B0503020000020004" pitchFamily="34" charset="-127"/>
      <p:regular r:id="rId53"/>
      <p:bold r:id="rId54"/>
    </p:embeddedFont>
    <p:embeddedFont>
      <p:font typeface="Arial Unicode MS" panose="020B0604020202020204" pitchFamily="34" charset="-128"/>
      <p:regular r:id="rId55"/>
    </p:embeddedFont>
    <p:embeddedFont>
      <p:font typeface="Blackadder ITC" panose="04020505051007020D02" pitchFamily="82" charset="0"/>
      <p:regular r:id="rId56"/>
    </p:embeddedFont>
    <p:embeddedFont>
      <p:font typeface="Calibri" panose="020F0502020204030204" pitchFamily="34" charset="0"/>
      <p:regular r:id="rId57"/>
      <p:bold r:id="rId58"/>
      <p:italic r:id="rId59"/>
      <p:boldItalic r:id="rId60"/>
    </p:embeddedFont>
  </p:embeddedFontLst>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104" y="1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45569" y="2800526"/>
            <a:ext cx="7602260" cy="400110"/>
          </a:xfrm>
          <a:prstGeom prst="rect">
            <a:avLst/>
          </a:prstGeom>
        </p:spPr>
        <p:txBody>
          <a:bodyPr wrap="square" lIns="0" tIns="0" rIns="0" bIns="0">
            <a:spAutoFit/>
          </a:bodyPr>
          <a:lstStyle>
            <a:lvl1pPr>
              <a:defRPr sz="2600" b="1" i="0">
                <a:solidFill>
                  <a:srgbClr val="F3F5FB"/>
                </a:solidFill>
                <a:latin typeface="Arial"/>
                <a:cs typeface="Arial"/>
              </a:defRPr>
            </a:lvl1pPr>
          </a:lstStyle>
          <a:p>
            <a:endParaRPr/>
          </a:p>
        </p:txBody>
      </p:sp>
      <p:sp>
        <p:nvSpPr>
          <p:cNvPr id="3" name="Holder 3"/>
          <p:cNvSpPr>
            <a:spLocks noGrp="1"/>
          </p:cNvSpPr>
          <p:nvPr>
            <p:ph type="subTitle" idx="4"/>
          </p:nvPr>
        </p:nvSpPr>
        <p:spPr>
          <a:xfrm>
            <a:off x="3194211" y="3959171"/>
            <a:ext cx="4304979" cy="323165"/>
          </a:xfrm>
          <a:prstGeom prst="rect">
            <a:avLst/>
          </a:prstGeom>
        </p:spPr>
        <p:txBody>
          <a:bodyPr wrap="square" lIns="0" tIns="0" rIns="0" bIns="0">
            <a:spAutoFit/>
          </a:bodyPr>
          <a:lstStyle>
            <a:lvl1pPr>
              <a:defRPr sz="2100" b="1" i="0">
                <a:solidFill>
                  <a:srgbClr val="F3F5F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p:cover/>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670" y="1691467"/>
            <a:ext cx="4724311" cy="7049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4670" y="2396390"/>
            <a:ext cx="4724311" cy="43537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31639" y="1691467"/>
            <a:ext cx="4727095" cy="7049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31639" y="2396390"/>
            <a:ext cx="4727095" cy="43537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689712"/>
      </p:ext>
    </p:extLst>
  </p:cSld>
  <p:clrMapOvr>
    <a:masterClrMapping/>
  </p:clrMapOvr>
  <p:transition spd="slow">
    <p:cover/>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253595"/>
      </p:ext>
    </p:extLst>
  </p:cSld>
  <p:clrMapOvr>
    <a:masterClrMapping/>
  </p:clrMapOvr>
  <p:transition spd="slow">
    <p:cover/>
    <p:sndAc>
      <p:stSnd>
        <p:snd r:embed="rId1" name="camera.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633424"/>
      </p:ext>
    </p:extLst>
  </p:cSld>
  <p:clrMapOvr>
    <a:masterClrMapping/>
  </p:clrMapOvr>
  <p:transition spd="slow">
    <p:cover/>
    <p:sndAc>
      <p:stSnd>
        <p:snd r:embed="rId1" name="camera.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87" y="300865"/>
            <a:ext cx="3518519" cy="128040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181304" y="300880"/>
            <a:ext cx="5977443" cy="64492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4687" y="1581268"/>
            <a:ext cx="3518519" cy="51688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734226"/>
      </p:ext>
    </p:extLst>
  </p:cSld>
  <p:clrMapOvr>
    <a:masterClrMapping/>
  </p:clrMapOvr>
  <p:transition spd="slow">
    <p:cover/>
    <p:sndAc>
      <p:stSnd>
        <p:snd r:embed="rId1" name="camera.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17" y="5289550"/>
            <a:ext cx="6416040" cy="62446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95517" y="675187"/>
            <a:ext cx="6416040" cy="4533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95517" y="5914011"/>
            <a:ext cx="6416040" cy="8868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939303"/>
      </p:ext>
    </p:extLst>
  </p:cSld>
  <p:clrMapOvr>
    <a:masterClrMapping/>
  </p:clrMapOvr>
  <p:transition spd="slow">
    <p:cover/>
    <p:sndAc>
      <p:stSnd>
        <p:snd r:embed="rId1" name="camera.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078075"/>
      </p:ext>
    </p:extLst>
  </p:cSld>
  <p:clrMapOvr>
    <a:masterClrMapping/>
  </p:clrMapOvr>
  <p:transition spd="slow">
    <p:cover/>
    <p:sndAc>
      <p:stSnd>
        <p:snd r:embed="rId1" name="camera.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2719" y="302614"/>
            <a:ext cx="2406015" cy="64475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4672" y="302614"/>
            <a:ext cx="7084378" cy="64475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203505"/>
      </p:ext>
    </p:extLst>
  </p:cSld>
  <p:clrMapOvr>
    <a:masterClrMapping/>
  </p:clrMapOvr>
  <p:transition spd="slow">
    <p:cover/>
    <p:sndAc>
      <p:stSnd>
        <p:snd r:embed="rId1" name="camera.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755599"/>
      </p:ext>
    </p:extLst>
  </p:cSld>
  <p:clrMapOvr>
    <a:masterClrMapping/>
  </p:clrMapOvr>
  <p:transition spd="slow">
    <p:cover/>
    <p:sndAc>
      <p:stSnd>
        <p:snd r:embed="rId1" name="camera.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918519"/>
      </p:ext>
    </p:extLst>
  </p:cSld>
  <p:clrMapOvr>
    <a:masterClrMapping/>
  </p:clrMapOvr>
  <p:transition spd="slow">
    <p:cover/>
    <p:sndAc>
      <p:stSnd>
        <p:snd r:embed="rId1" name="camera.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48318"/>
      </p:ext>
    </p:extLst>
  </p:cSld>
  <p:clrMapOvr>
    <a:masterClrMapping/>
  </p:clrMapOvr>
  <p:transition spd="slow">
    <p:cover/>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050" b="0" i="0">
                <a:solidFill>
                  <a:schemeClr val="tx1"/>
                </a:solidFill>
                <a:latin typeface="Arial Unicode MS"/>
                <a:cs typeface="Arial Unicode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p:cover/>
    <p:sndAc>
      <p:stSnd>
        <p:snd r:embed="rId1" name="camera.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283762" y="374108"/>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902072"/>
      </p:ext>
    </p:extLst>
  </p:cSld>
  <p:clrMapOvr>
    <a:masterClrMapping/>
  </p:clrMapOvr>
  <p:transition spd="slow">
    <p:cover/>
    <p:sndAc>
      <p:stSnd>
        <p:snd r:embed="rId1" name="camera.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81890"/>
      </p:ext>
    </p:extLst>
  </p:cSld>
  <p:clrMapOvr>
    <a:masterClrMapping/>
  </p:clrMapOvr>
  <p:transition spd="slow">
    <p:cover/>
    <p:sndAc>
      <p:stSnd>
        <p:snd r:embed="rId1" name="camera.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29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03786"/>
            <a:ext cx="10693400" cy="662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97311"/>
      </p:ext>
    </p:extLst>
  </p:cSld>
  <p:clrMapOvr>
    <a:masterClrMapping/>
  </p:clrMapOvr>
  <p:transition spd="slow">
    <p:cover/>
    <p:sndAc>
      <p:stSnd>
        <p:snd r:embed="rId1" name="camera.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025897"/>
      </p:ext>
    </p:extLst>
  </p:cSld>
  <p:clrMapOvr>
    <a:masterClrMapping/>
  </p:clrMapOvr>
  <p:transition spd="slow">
    <p:cover/>
    <p:sndAc>
      <p:stSnd>
        <p:snd r:embed="rId1" name="camera.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283762" y="374108"/>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 xmlns:a16="http://schemas.microsoft.com/office/drawing/2014/main" id="{09E604E3-44BB-4135-857B-040684E1FBFD}"/>
              </a:ext>
            </a:extLst>
          </p:cNvPr>
          <p:cNvSpPr>
            <a:spLocks noGrp="1"/>
          </p:cNvSpPr>
          <p:nvPr>
            <p:ph type="pic" idx="15" hasCustomPrompt="1"/>
          </p:nvPr>
        </p:nvSpPr>
        <p:spPr>
          <a:xfrm>
            <a:off x="3332884" y="1921114"/>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5" name="Picture Placeholder 2">
            <a:extLst>
              <a:ext uri="{FF2B5EF4-FFF2-40B4-BE49-F238E27FC236}">
                <a16:creationId xmlns="" xmlns:a16="http://schemas.microsoft.com/office/drawing/2014/main" id="{0C4DDDBF-8A43-4C70-AED9-17AB2A1038A9}"/>
              </a:ext>
            </a:extLst>
          </p:cNvPr>
          <p:cNvSpPr>
            <a:spLocks noGrp="1"/>
          </p:cNvSpPr>
          <p:nvPr>
            <p:ph type="pic" idx="16" hasCustomPrompt="1"/>
          </p:nvPr>
        </p:nvSpPr>
        <p:spPr>
          <a:xfrm>
            <a:off x="5490457" y="1921114"/>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6" name="Picture Placeholder 2">
            <a:extLst>
              <a:ext uri="{FF2B5EF4-FFF2-40B4-BE49-F238E27FC236}">
                <a16:creationId xmlns="" xmlns:a16="http://schemas.microsoft.com/office/drawing/2014/main" id="{376A8808-F867-4B63-A7F8-F42CDB5BCF30}"/>
              </a:ext>
            </a:extLst>
          </p:cNvPr>
          <p:cNvSpPr>
            <a:spLocks noGrp="1"/>
          </p:cNvSpPr>
          <p:nvPr>
            <p:ph type="pic" idx="17" hasCustomPrompt="1"/>
          </p:nvPr>
        </p:nvSpPr>
        <p:spPr>
          <a:xfrm>
            <a:off x="3332884" y="4573017"/>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7" name="Picture Placeholder 2">
            <a:extLst>
              <a:ext uri="{FF2B5EF4-FFF2-40B4-BE49-F238E27FC236}">
                <a16:creationId xmlns="" xmlns:a16="http://schemas.microsoft.com/office/drawing/2014/main" id="{E37C006D-4532-4EB2-A208-FB9488448195}"/>
              </a:ext>
            </a:extLst>
          </p:cNvPr>
          <p:cNvSpPr>
            <a:spLocks noGrp="1"/>
          </p:cNvSpPr>
          <p:nvPr>
            <p:ph type="pic" idx="18" hasCustomPrompt="1"/>
          </p:nvPr>
        </p:nvSpPr>
        <p:spPr>
          <a:xfrm>
            <a:off x="5490457" y="4573017"/>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66562124"/>
      </p:ext>
    </p:extLst>
  </p:cSld>
  <p:clrMapOvr>
    <a:masterClrMapping/>
  </p:clrMapOvr>
  <p:transition spd="slow">
    <p:cover/>
    <p:sndAc>
      <p:stSnd>
        <p:snd r:embed="rId1" name="camera.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 xmlns:a16="http://schemas.microsoft.com/office/drawing/2014/main" id="{58E349F4-7582-48A8-86E1-CA75B470B384}"/>
              </a:ext>
            </a:extLst>
          </p:cNvPr>
          <p:cNvSpPr>
            <a:spLocks noGrp="1"/>
          </p:cNvSpPr>
          <p:nvPr>
            <p:ph type="pic" idx="11" hasCustomPrompt="1"/>
          </p:nvPr>
        </p:nvSpPr>
        <p:spPr>
          <a:xfrm>
            <a:off x="18" y="0"/>
            <a:ext cx="10693399" cy="75565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3667878862"/>
      </p:ext>
    </p:extLst>
  </p:cSld>
  <p:clrMapOvr>
    <a:masterClrMapping/>
  </p:clrMapOvr>
  <p:transition spd="slow">
    <p:cover/>
    <p:sndAc>
      <p:stSnd>
        <p:snd r:embed="rId1" name="camera.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998530"/>
      </p:ext>
    </p:extLst>
  </p:cSld>
  <p:clrMapOvr>
    <a:masterClrMapping/>
  </p:clrMapOvr>
  <p:transition spd="slow">
    <p:cover/>
    <p:sndAc>
      <p:stSnd>
        <p:snd r:embed="rId1" name="camera.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061656" y="-9210"/>
            <a:ext cx="3368000" cy="756571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27984" y="-27983"/>
            <a:ext cx="912333" cy="9683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kern="1200">
              <a:solidFill>
                <a:prstClr val="white"/>
              </a:solidFill>
            </a:endParaRPr>
          </a:p>
        </p:txBody>
      </p:sp>
      <p:sp>
        <p:nvSpPr>
          <p:cNvPr id="4" name="Rectangle 3"/>
          <p:cNvSpPr/>
          <p:nvPr userDrawn="1"/>
        </p:nvSpPr>
        <p:spPr>
          <a:xfrm>
            <a:off x="7407412" y="0"/>
            <a:ext cx="3285993" cy="7556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kern="1200">
              <a:solidFill>
                <a:prstClr val="white"/>
              </a:solidFill>
            </a:endParaRPr>
          </a:p>
        </p:txBody>
      </p:sp>
    </p:spTree>
    <p:extLst>
      <p:ext uri="{BB962C8B-B14F-4D97-AF65-F5344CB8AC3E}">
        <p14:creationId xmlns:p14="http://schemas.microsoft.com/office/powerpoint/2010/main" val="53339721"/>
      </p:ext>
    </p:extLst>
  </p:cSld>
  <p:clrMapOvr>
    <a:masterClrMapping/>
  </p:clrMapOvr>
  <p:transition spd="slow">
    <p:cover/>
    <p:sndAc>
      <p:stSnd>
        <p:snd r:embed="rId1" name="camera.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931891"/>
      </p:ext>
    </p:extLst>
  </p:cSld>
  <p:clrMapOvr>
    <a:masterClrMapping/>
  </p:clrMapOvr>
  <p:transition spd="slow">
    <p:cover/>
    <p:sndAc>
      <p:stSnd>
        <p:snd r:embed="rId1" name="camera.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4E1E246-B5BD-440F-A7E2-CFA4B819B5D0}"/>
              </a:ext>
            </a:extLst>
          </p:cNvPr>
          <p:cNvGrpSpPr/>
          <p:nvPr userDrawn="1"/>
        </p:nvGrpSpPr>
        <p:grpSpPr>
          <a:xfrm>
            <a:off x="6495613" y="486860"/>
            <a:ext cx="3358380" cy="5160789"/>
            <a:chOff x="6446339" y="1280897"/>
            <a:chExt cx="4320717" cy="5285178"/>
          </a:xfrm>
        </p:grpSpPr>
        <p:sp>
          <p:nvSpPr>
            <p:cNvPr id="4" name="Freeform: Shape 3">
              <a:extLst>
                <a:ext uri="{FF2B5EF4-FFF2-40B4-BE49-F238E27FC236}">
                  <a16:creationId xmlns="" xmlns:a16="http://schemas.microsoft.com/office/drawing/2014/main" id="{15C624F9-1D25-454B-99E6-F39BA29B9FC6}"/>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F61AEE79-AB63-4603-9494-0E1B03AC40B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3B0C109B-7A7A-4CDA-8462-7695DB503E29}"/>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73631643-770C-4A9C-AA33-D3DC13268E34}"/>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235828F2-B7FB-4264-AC33-692955EDC4C3}"/>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B4AB4176-8511-4EAA-830E-C946CF9C1459}"/>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9">
              <a:extLst>
                <a:ext uri="{FF2B5EF4-FFF2-40B4-BE49-F238E27FC236}">
                  <a16:creationId xmlns="" xmlns:a16="http://schemas.microsoft.com/office/drawing/2014/main" id="{8024283E-0225-426B-83DC-ED62F65FA849}"/>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rtl="0"/>
              <a:endParaRPr lang="en-US" kern="1200">
                <a:solidFill>
                  <a:prstClr val="black"/>
                </a:solidFill>
                <a:latin typeface="Arial"/>
                <a:ea typeface="Arial Unicode MS"/>
              </a:endParaRPr>
            </a:p>
          </p:txBody>
        </p:sp>
      </p:grpSp>
      <p:sp>
        <p:nvSpPr>
          <p:cNvPr id="11" name="그림 개체 틀 2">
            <a:extLst>
              <a:ext uri="{FF2B5EF4-FFF2-40B4-BE49-F238E27FC236}">
                <a16:creationId xmlns="" xmlns:a16="http://schemas.microsoft.com/office/drawing/2014/main" id="{9402D267-5D5E-4A66-AC2F-5C21582AB3F1}"/>
              </a:ext>
            </a:extLst>
          </p:cNvPr>
          <p:cNvSpPr>
            <a:spLocks noGrp="1"/>
          </p:cNvSpPr>
          <p:nvPr>
            <p:ph type="pic" sz="quarter" idx="10" hasCustomPrompt="1"/>
          </p:nvPr>
        </p:nvSpPr>
        <p:spPr>
          <a:xfrm>
            <a:off x="6579623" y="714166"/>
            <a:ext cx="3057156" cy="3458544"/>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257295770"/>
      </p:ext>
    </p:extLst>
  </p:cSld>
  <p:clrMapOvr>
    <a:masterClrMapping/>
  </p:clrMapOvr>
  <p:transition spd="slow">
    <p:cover/>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bg1"/>
                </a:solidFill>
                <a:latin typeface="Arial"/>
                <a:cs typeface="Arial"/>
              </a:defRPr>
            </a:lvl1pPr>
          </a:lstStyle>
          <a:p>
            <a:endParaRPr/>
          </a:p>
        </p:txBody>
      </p:sp>
      <p:sp>
        <p:nvSpPr>
          <p:cNvPr id="3" name="Holder 3"/>
          <p:cNvSpPr>
            <a:spLocks noGrp="1"/>
          </p:cNvSpPr>
          <p:nvPr>
            <p:ph sz="half" idx="2"/>
          </p:nvPr>
        </p:nvSpPr>
        <p:spPr>
          <a:xfrm>
            <a:off x="534674" y="1737995"/>
            <a:ext cx="4651629" cy="16158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5" y="1737995"/>
            <a:ext cx="4651629" cy="16158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p:cover/>
    <p:sndAc>
      <p:stSnd>
        <p:snd r:embed="rId1" name="camera.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76015"/>
      </p:ext>
    </p:extLst>
  </p:cSld>
  <p:clrMapOvr>
    <a:masterClrMapping/>
  </p:clrMapOvr>
  <p:transition spd="slow">
    <p:cover/>
    <p:sndAc>
      <p:stSnd>
        <p:snd r:embed="rId1" name="camera.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Images &amp; Contents Layout">
    <p:bg>
      <p:bgPr>
        <a:solidFill>
          <a:schemeClr val="bg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8015823" y="21"/>
            <a:ext cx="2511583" cy="4406661"/>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Picture Placeholder 2"/>
          <p:cNvSpPr>
            <a:spLocks noGrp="1"/>
          </p:cNvSpPr>
          <p:nvPr>
            <p:ph type="pic" idx="11" hasCustomPrompt="1"/>
          </p:nvPr>
        </p:nvSpPr>
        <p:spPr>
          <a:xfrm>
            <a:off x="5369633" y="3162388"/>
            <a:ext cx="2511583" cy="439411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Rectangle 2"/>
          <p:cNvSpPr/>
          <p:nvPr userDrawn="1"/>
        </p:nvSpPr>
        <p:spPr>
          <a:xfrm>
            <a:off x="8015823" y="4533900"/>
            <a:ext cx="2511583" cy="302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ko-KR" altLang="en-US" kern="1200">
              <a:solidFill>
                <a:prstClr val="black"/>
              </a:solidFill>
            </a:endParaRPr>
          </a:p>
        </p:txBody>
      </p:sp>
      <p:sp>
        <p:nvSpPr>
          <p:cNvPr id="14" name="Rectangle 13"/>
          <p:cNvSpPr/>
          <p:nvPr userDrawn="1"/>
        </p:nvSpPr>
        <p:spPr>
          <a:xfrm>
            <a:off x="5369633" y="1"/>
            <a:ext cx="2511583" cy="3035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ko-KR" altLang="en-US" kern="1200">
              <a:solidFill>
                <a:prstClr val="black"/>
              </a:solidFill>
            </a:endParaRPr>
          </a:p>
        </p:txBody>
      </p:sp>
    </p:spTree>
    <p:extLst>
      <p:ext uri="{BB962C8B-B14F-4D97-AF65-F5344CB8AC3E}">
        <p14:creationId xmlns:p14="http://schemas.microsoft.com/office/powerpoint/2010/main" val="3737143682"/>
      </p:ext>
    </p:extLst>
  </p:cSld>
  <p:clrMapOvr>
    <a:masterClrMapping/>
  </p:clrMapOvr>
  <p:transition spd="slow">
    <p:cover/>
    <p:sndAc>
      <p:stSnd>
        <p:snd r:embed="rId1" name="camera.wav"/>
      </p:stSnd>
    </p:sndAc>
  </p:transition>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975575"/>
      </p:ext>
    </p:extLst>
  </p:cSld>
  <p:clrMapOvr>
    <a:masterClrMapping/>
  </p:clrMapOvr>
  <p:transition spd="slow">
    <p:cover/>
    <p:sndAc>
      <p:stSnd>
        <p:snd r:embed="rId1" name="camera.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5A0097D9-F111-48B6-9169-9805C29F4E41}"/>
              </a:ext>
            </a:extLst>
          </p:cNvPr>
          <p:cNvSpPr/>
          <p:nvPr userDrawn="1"/>
        </p:nvSpPr>
        <p:spPr>
          <a:xfrm>
            <a:off x="3403380" y="5033119"/>
            <a:ext cx="3886640" cy="494593"/>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2700" kern="1200">
              <a:solidFill>
                <a:prstClr val="white"/>
              </a:solidFill>
            </a:endParaRPr>
          </a:p>
        </p:txBody>
      </p:sp>
      <p:grpSp>
        <p:nvGrpSpPr>
          <p:cNvPr id="3" name="Graphic 14">
            <a:extLst>
              <a:ext uri="{FF2B5EF4-FFF2-40B4-BE49-F238E27FC236}">
                <a16:creationId xmlns="" xmlns:a16="http://schemas.microsoft.com/office/drawing/2014/main" id="{E1AEDBCB-B8A6-46DC-B408-2BE8EC133A3A}"/>
              </a:ext>
            </a:extLst>
          </p:cNvPr>
          <p:cNvGrpSpPr/>
          <p:nvPr userDrawn="1"/>
        </p:nvGrpSpPr>
        <p:grpSpPr>
          <a:xfrm>
            <a:off x="3667533" y="1692638"/>
            <a:ext cx="3478536" cy="3527105"/>
            <a:chOff x="2444748" y="555045"/>
            <a:chExt cx="7282048" cy="5727454"/>
          </a:xfrm>
        </p:grpSpPr>
        <p:sp>
          <p:nvSpPr>
            <p:cNvPr id="4" name="Freeform: Shape 3">
              <a:extLst>
                <a:ext uri="{FF2B5EF4-FFF2-40B4-BE49-F238E27FC236}">
                  <a16:creationId xmlns="" xmlns:a16="http://schemas.microsoft.com/office/drawing/2014/main" id="{4AA4A6DA-83F2-4A3A-9192-DE84413AB48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31B45117-7ACB-494A-A205-A665C05E1E25}"/>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8D349466-ECBA-47E5-9745-A423FDEDC5E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B7BB3733-CFD1-4E9E-9FE7-9BD67E0C815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7087111D-A3D1-435B-B13E-C55DF077F40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3FCC4EEF-ABF7-40AE-BED4-71BE30D8BB63}"/>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9">
              <a:extLst>
                <a:ext uri="{FF2B5EF4-FFF2-40B4-BE49-F238E27FC236}">
                  <a16:creationId xmlns="" xmlns:a16="http://schemas.microsoft.com/office/drawing/2014/main" id="{C35B0DB0-0826-4CF2-9899-0AF787E459F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1" name="Freeform: Shape 10">
              <a:extLst>
                <a:ext uri="{FF2B5EF4-FFF2-40B4-BE49-F238E27FC236}">
                  <a16:creationId xmlns="" xmlns:a16="http://schemas.microsoft.com/office/drawing/2014/main" id="{75F6B97A-E435-4186-ABCB-BD07DA0A107C}"/>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grpSp>
        <p:nvGrpSpPr>
          <p:cNvPr id="12" name="Graphic 14">
            <a:extLst>
              <a:ext uri="{FF2B5EF4-FFF2-40B4-BE49-F238E27FC236}">
                <a16:creationId xmlns="" xmlns:a16="http://schemas.microsoft.com/office/drawing/2014/main" id="{CFE13B92-5832-4817-962F-056F0D6CC120}"/>
              </a:ext>
            </a:extLst>
          </p:cNvPr>
          <p:cNvGrpSpPr/>
          <p:nvPr userDrawn="1"/>
        </p:nvGrpSpPr>
        <p:grpSpPr>
          <a:xfrm>
            <a:off x="704290" y="2416153"/>
            <a:ext cx="2406866" cy="2440471"/>
            <a:chOff x="2444748" y="555045"/>
            <a:chExt cx="7282048" cy="5727454"/>
          </a:xfrm>
        </p:grpSpPr>
        <p:sp>
          <p:nvSpPr>
            <p:cNvPr id="13" name="Freeform: Shape 12">
              <a:extLst>
                <a:ext uri="{FF2B5EF4-FFF2-40B4-BE49-F238E27FC236}">
                  <a16:creationId xmlns="" xmlns:a16="http://schemas.microsoft.com/office/drawing/2014/main" id="{8B55B52C-BF34-47AF-BBC7-27211A564CA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4" name="Freeform: Shape 13">
              <a:extLst>
                <a:ext uri="{FF2B5EF4-FFF2-40B4-BE49-F238E27FC236}">
                  <a16:creationId xmlns="" xmlns:a16="http://schemas.microsoft.com/office/drawing/2014/main" id="{7DE15B44-7619-43B1-9DD6-C3948D47993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5" name="Freeform: Shape 14">
              <a:extLst>
                <a:ext uri="{FF2B5EF4-FFF2-40B4-BE49-F238E27FC236}">
                  <a16:creationId xmlns="" xmlns:a16="http://schemas.microsoft.com/office/drawing/2014/main" id="{38144E88-F504-4F84-B113-3F93E2343CD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6" name="Freeform: Shape 15">
              <a:extLst>
                <a:ext uri="{FF2B5EF4-FFF2-40B4-BE49-F238E27FC236}">
                  <a16:creationId xmlns="" xmlns:a16="http://schemas.microsoft.com/office/drawing/2014/main" id="{92B52506-B328-477C-833A-B5256AFB88A7}"/>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7" name="Freeform: Shape 16">
              <a:extLst>
                <a:ext uri="{FF2B5EF4-FFF2-40B4-BE49-F238E27FC236}">
                  <a16:creationId xmlns="" xmlns:a16="http://schemas.microsoft.com/office/drawing/2014/main" id="{0F0EFBAC-7D4E-4337-88DC-9EFAD4CE659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8" name="Freeform: Shape 17">
              <a:extLst>
                <a:ext uri="{FF2B5EF4-FFF2-40B4-BE49-F238E27FC236}">
                  <a16:creationId xmlns="" xmlns:a16="http://schemas.microsoft.com/office/drawing/2014/main" id="{29C5B30E-F499-4C11-B286-656601032370}"/>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9" name="Freeform: Shape 18">
              <a:extLst>
                <a:ext uri="{FF2B5EF4-FFF2-40B4-BE49-F238E27FC236}">
                  <a16:creationId xmlns="" xmlns:a16="http://schemas.microsoft.com/office/drawing/2014/main" id="{5D1ADB49-AD9C-4EEB-B012-2EDDDB10AA6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0" name="Freeform: Shape 19">
              <a:extLst>
                <a:ext uri="{FF2B5EF4-FFF2-40B4-BE49-F238E27FC236}">
                  <a16:creationId xmlns="" xmlns:a16="http://schemas.microsoft.com/office/drawing/2014/main" id="{068B7E2B-E0A7-42AD-8EC7-3611D6B7579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grpSp>
        <p:nvGrpSpPr>
          <p:cNvPr id="21" name="Graphic 14">
            <a:extLst>
              <a:ext uri="{FF2B5EF4-FFF2-40B4-BE49-F238E27FC236}">
                <a16:creationId xmlns="" xmlns:a16="http://schemas.microsoft.com/office/drawing/2014/main" id="{07E6276E-8ACB-4581-B338-6C20FF3AABF0}"/>
              </a:ext>
            </a:extLst>
          </p:cNvPr>
          <p:cNvGrpSpPr/>
          <p:nvPr userDrawn="1"/>
        </p:nvGrpSpPr>
        <p:grpSpPr>
          <a:xfrm>
            <a:off x="7677201" y="2416153"/>
            <a:ext cx="2406866" cy="2440471"/>
            <a:chOff x="2444748" y="555045"/>
            <a:chExt cx="7282048" cy="5727454"/>
          </a:xfrm>
        </p:grpSpPr>
        <p:sp>
          <p:nvSpPr>
            <p:cNvPr id="22" name="Freeform: Shape 21">
              <a:extLst>
                <a:ext uri="{FF2B5EF4-FFF2-40B4-BE49-F238E27FC236}">
                  <a16:creationId xmlns="" xmlns:a16="http://schemas.microsoft.com/office/drawing/2014/main" id="{A9279636-422C-49ED-B171-A5D312A4CCA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3" name="Freeform: Shape 22">
              <a:extLst>
                <a:ext uri="{FF2B5EF4-FFF2-40B4-BE49-F238E27FC236}">
                  <a16:creationId xmlns="" xmlns:a16="http://schemas.microsoft.com/office/drawing/2014/main" id="{1C8387C4-C5CC-422A-A1D9-E3DE7B06B16A}"/>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4" name="Freeform: Shape 23">
              <a:extLst>
                <a:ext uri="{FF2B5EF4-FFF2-40B4-BE49-F238E27FC236}">
                  <a16:creationId xmlns="" xmlns:a16="http://schemas.microsoft.com/office/drawing/2014/main" id="{38ED0A20-1E22-484B-8DE1-F5E6CB683968}"/>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5" name="Freeform: Shape 24">
              <a:extLst>
                <a:ext uri="{FF2B5EF4-FFF2-40B4-BE49-F238E27FC236}">
                  <a16:creationId xmlns="" xmlns:a16="http://schemas.microsoft.com/office/drawing/2014/main" id="{C0A58AB9-62DF-4942-8F64-BCB38297073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6" name="Freeform: Shape 25">
              <a:extLst>
                <a:ext uri="{FF2B5EF4-FFF2-40B4-BE49-F238E27FC236}">
                  <a16:creationId xmlns="" xmlns:a16="http://schemas.microsoft.com/office/drawing/2014/main" id="{81FDF209-81F0-442D-BA86-73F31D9FE51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7" name="Freeform: Shape 26">
              <a:extLst>
                <a:ext uri="{FF2B5EF4-FFF2-40B4-BE49-F238E27FC236}">
                  <a16:creationId xmlns="" xmlns:a16="http://schemas.microsoft.com/office/drawing/2014/main" id="{6AC3C1E3-8675-4CEC-B5F7-5D9DFD2DB80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8" name="Freeform: Shape 27">
              <a:extLst>
                <a:ext uri="{FF2B5EF4-FFF2-40B4-BE49-F238E27FC236}">
                  <a16:creationId xmlns="" xmlns:a16="http://schemas.microsoft.com/office/drawing/2014/main" id="{1A55425F-9542-42DB-AE74-8E941186E3E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9" name="Freeform: Shape 28">
              <a:extLst>
                <a:ext uri="{FF2B5EF4-FFF2-40B4-BE49-F238E27FC236}">
                  <a16:creationId xmlns="" xmlns:a16="http://schemas.microsoft.com/office/drawing/2014/main" id="{68C411EC-81DC-4EC4-8806-BFE9B4C536AF}"/>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sp>
        <p:nvSpPr>
          <p:cNvPr id="30" name="그림 개체 틀 2">
            <a:extLst>
              <a:ext uri="{FF2B5EF4-FFF2-40B4-BE49-F238E27FC236}">
                <a16:creationId xmlns="" xmlns:a16="http://schemas.microsoft.com/office/drawing/2014/main" id="{5CC06A6E-560A-491E-AE2A-E0B7C5EE6406}"/>
              </a:ext>
            </a:extLst>
          </p:cNvPr>
          <p:cNvSpPr>
            <a:spLocks noGrp="1"/>
          </p:cNvSpPr>
          <p:nvPr>
            <p:ph type="pic" sz="quarter" idx="14" hasCustomPrompt="1"/>
          </p:nvPr>
        </p:nvSpPr>
        <p:spPr>
          <a:xfrm>
            <a:off x="3762895" y="1862162"/>
            <a:ext cx="3287158" cy="240699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1" name="그림 개체 틀 2">
            <a:extLst>
              <a:ext uri="{FF2B5EF4-FFF2-40B4-BE49-F238E27FC236}">
                <a16:creationId xmlns="" xmlns:a16="http://schemas.microsoft.com/office/drawing/2014/main" id="{9F745565-7D61-4424-9B10-0F7F8DD8AE95}"/>
              </a:ext>
            </a:extLst>
          </p:cNvPr>
          <p:cNvSpPr>
            <a:spLocks noGrp="1"/>
          </p:cNvSpPr>
          <p:nvPr>
            <p:ph type="pic" sz="quarter" idx="16" hasCustomPrompt="1"/>
          </p:nvPr>
        </p:nvSpPr>
        <p:spPr>
          <a:xfrm>
            <a:off x="805476" y="2529419"/>
            <a:ext cx="2204529" cy="1650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2" name="그림 개체 틀 2">
            <a:extLst>
              <a:ext uri="{FF2B5EF4-FFF2-40B4-BE49-F238E27FC236}">
                <a16:creationId xmlns="" xmlns:a16="http://schemas.microsoft.com/office/drawing/2014/main" id="{5025294E-0FC3-4EF0-928F-11DCB45D72EF}"/>
              </a:ext>
            </a:extLst>
          </p:cNvPr>
          <p:cNvSpPr>
            <a:spLocks noGrp="1"/>
          </p:cNvSpPr>
          <p:nvPr>
            <p:ph type="pic" sz="quarter" idx="33" hasCustomPrompt="1"/>
          </p:nvPr>
        </p:nvSpPr>
        <p:spPr>
          <a:xfrm>
            <a:off x="7778387" y="2529419"/>
            <a:ext cx="2204529" cy="1650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3" name="Text Placeholder 9">
            <a:extLst>
              <a:ext uri="{FF2B5EF4-FFF2-40B4-BE49-F238E27FC236}">
                <a16:creationId xmlns="" xmlns:a16="http://schemas.microsoft.com/office/drawing/2014/main" id="{10976E99-DCBD-4134-9E57-1CAE25A6CBDA}"/>
              </a:ext>
            </a:extLst>
          </p:cNvPr>
          <p:cNvSpPr>
            <a:spLocks noGrp="1"/>
          </p:cNvSpPr>
          <p:nvPr>
            <p:ph type="body" sz="quarter" idx="10" hasCustomPrompt="1"/>
          </p:nvPr>
        </p:nvSpPr>
        <p:spPr>
          <a:xfrm>
            <a:off x="283762" y="374108"/>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2227973"/>
      </p:ext>
    </p:extLst>
  </p:cSld>
  <p:clrMapOvr>
    <a:masterClrMapping/>
  </p:clrMapOvr>
  <p:transition spd="slow">
    <p:cover/>
    <p:sndAc>
      <p:stSnd>
        <p:snd r:embed="rId1" name="camera.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62771"/>
      </p:ext>
    </p:extLst>
  </p:cSld>
  <p:clrMapOvr>
    <a:masterClrMapping/>
  </p:clrMapOvr>
  <p:transition spd="slow">
    <p:cover/>
    <p:sndAc>
      <p:stSnd>
        <p:snd r:embed="rId1" name="camera.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Contents slide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72FE957E-B654-4424-ACDA-8DED4BC6F6D5}"/>
              </a:ext>
            </a:extLst>
          </p:cNvPr>
          <p:cNvSpPr>
            <a:spLocks noGrp="1"/>
          </p:cNvSpPr>
          <p:nvPr>
            <p:ph type="pic" idx="12" hasCustomPrompt="1"/>
          </p:nvPr>
        </p:nvSpPr>
        <p:spPr>
          <a:xfrm>
            <a:off x="0" y="0"/>
            <a:ext cx="10693400" cy="75565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20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41810503"/>
      </p:ext>
    </p:extLst>
  </p:cSld>
  <p:clrMapOvr>
    <a:masterClrMapping/>
  </p:clrMapOvr>
  <p:transition spd="slow">
    <p:cover/>
    <p:sndAc>
      <p:stSnd>
        <p:snd r:embed="rId1" name="camera.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89957"/>
      </p:ext>
    </p:extLst>
  </p:cSld>
  <p:clrMapOvr>
    <a:masterClrMapping/>
  </p:clrMapOvr>
  <p:transition spd="slow">
    <p:cover/>
    <p:sndAc>
      <p:stSnd>
        <p:snd r:embed="rId1" name="camera.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790531"/>
      </p:ext>
    </p:extLst>
  </p:cSld>
  <p:clrMapOvr>
    <a:masterClrMapping/>
  </p:clrMapOvr>
  <p:transition spd="slow">
    <p:cover/>
    <p:sndAc>
      <p:stSnd>
        <p:snd r:embed="rId1" name="camera.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83762" y="366365"/>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33051073"/>
      </p:ext>
    </p:extLst>
  </p:cSld>
  <p:clrMapOvr>
    <a:masterClrMapping/>
  </p:clrMapOvr>
  <p:transition spd="slow">
    <p:cover/>
    <p:sndAc>
      <p:stSnd>
        <p:snd r:embed="rId1" name="camera.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83762" y="136074"/>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10514" y="1246846"/>
            <a:ext cx="3123089" cy="595282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white"/>
              </a:solidFill>
            </a:endParaRPr>
          </a:p>
        </p:txBody>
      </p:sp>
      <p:sp>
        <p:nvSpPr>
          <p:cNvPr id="4" name="Rounded Rectangle 3"/>
          <p:cNvSpPr/>
          <p:nvPr userDrawn="1"/>
        </p:nvSpPr>
        <p:spPr>
          <a:xfrm>
            <a:off x="466550" y="1484750"/>
            <a:ext cx="134955" cy="5526007"/>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white"/>
              </a:solidFill>
            </a:endParaRPr>
          </a:p>
        </p:txBody>
      </p:sp>
      <p:sp>
        <p:nvSpPr>
          <p:cNvPr id="5" name="Half Frame 4"/>
          <p:cNvSpPr/>
          <p:nvPr userDrawn="1"/>
        </p:nvSpPr>
        <p:spPr>
          <a:xfrm rot="5400000">
            <a:off x="2604323" y="1483682"/>
            <a:ext cx="755704" cy="60093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black">
                  <a:lumMod val="85000"/>
                  <a:lumOff val="15000"/>
                </a:prst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624223" y="1722891"/>
            <a:ext cx="1957868" cy="738664"/>
          </a:xfrm>
          <a:prstGeom prst="rect">
            <a:avLst/>
          </a:prstGeom>
          <a:noFill/>
        </p:spPr>
        <p:txBody>
          <a:bodyPr wrap="square" rtlCol="0" anchor="ctr">
            <a:spAutoFit/>
          </a:bodyPr>
          <a:lstStyle/>
          <a:p>
            <a:pPr algn="l" rtl="0"/>
            <a:r>
              <a:rPr lang="en-US" altLang="ko-KR" sz="1400" b="1" kern="1200" dirty="0">
                <a:solidFill>
                  <a:prstClr val="white"/>
                </a:solidFill>
                <a:latin typeface="Arial" pitchFamily="34" charset="0"/>
                <a:ea typeface="Arial Unicode MS"/>
                <a:cs typeface="Arial" pitchFamily="34" charset="0"/>
              </a:rPr>
              <a:t>You can Resize without losing quality</a:t>
            </a:r>
            <a:endParaRPr lang="ko-KR" altLang="en-US" sz="1400" b="1" kern="1200" dirty="0">
              <a:solidFill>
                <a:prstClr val="white"/>
              </a:solidFill>
              <a:latin typeface="Arial" pitchFamily="34" charset="0"/>
              <a:ea typeface="Arial Unicode MS"/>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624223" y="2381766"/>
            <a:ext cx="1957868" cy="738664"/>
          </a:xfrm>
          <a:prstGeom prst="rect">
            <a:avLst/>
          </a:prstGeom>
          <a:noFill/>
        </p:spPr>
        <p:txBody>
          <a:bodyPr wrap="square" rtlCol="0" anchor="ctr">
            <a:spAutoFit/>
          </a:bodyPr>
          <a:lstStyle/>
          <a:p>
            <a:pPr algn="l" rtl="0"/>
            <a:r>
              <a:rPr lang="en-US" altLang="ko-KR" sz="1400" b="1" kern="1200" dirty="0">
                <a:solidFill>
                  <a:prstClr val="white"/>
                </a:solidFill>
                <a:latin typeface="Arial" pitchFamily="34" charset="0"/>
                <a:ea typeface="Arial Unicode MS"/>
                <a:cs typeface="Arial" pitchFamily="34" charset="0"/>
              </a:rPr>
              <a:t>You can Change Fill Color &amp;</a:t>
            </a:r>
          </a:p>
          <a:p>
            <a:pPr algn="l" rtl="0"/>
            <a:r>
              <a:rPr lang="en-US" altLang="ko-KR" sz="1400" b="1" kern="1200" dirty="0">
                <a:solidFill>
                  <a:prstClr val="white"/>
                </a:solidFill>
                <a:latin typeface="Arial" pitchFamily="34" charset="0"/>
                <a:ea typeface="Arial Unicode MS"/>
                <a:cs typeface="Arial" pitchFamily="34" charset="0"/>
              </a:rPr>
              <a:t>Line Color</a:t>
            </a:r>
            <a:endParaRPr lang="ko-KR" altLang="en-US" sz="1400" b="1" kern="1200" dirty="0">
              <a:solidFill>
                <a:prstClr val="white"/>
              </a:solidFill>
              <a:latin typeface="Arial" pitchFamily="34" charset="0"/>
              <a:ea typeface="Arial Unicode MS"/>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632578" y="6415731"/>
            <a:ext cx="1957650" cy="307777"/>
          </a:xfrm>
          <a:prstGeom prst="rect">
            <a:avLst/>
          </a:prstGeom>
          <a:noFill/>
        </p:spPr>
        <p:txBody>
          <a:bodyPr wrap="square" rtlCol="0" anchor="ctr">
            <a:spAutoFit/>
          </a:bodyPr>
          <a:lstStyle/>
          <a:p>
            <a:pPr algn="l" rtl="0"/>
            <a:r>
              <a:rPr lang="en-US" altLang="ko-KR" sz="1400" kern="1200" dirty="0">
                <a:solidFill>
                  <a:prstClr val="white"/>
                </a:solidFill>
                <a:latin typeface="Arial" pitchFamily="34" charset="0"/>
                <a:ea typeface="Arial Unicode MS"/>
                <a:cs typeface="Arial" pitchFamily="34" charset="0"/>
              </a:rPr>
              <a:t>www.allppt.com</a:t>
            </a:r>
            <a:endParaRPr lang="ko-KR" altLang="en-US" sz="1400" kern="1200" dirty="0">
              <a:solidFill>
                <a:prstClr val="white"/>
              </a:solidFill>
              <a:latin typeface="Arial" pitchFamily="34" charset="0"/>
              <a:ea typeface="Arial Unicode MS"/>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632581" y="4974154"/>
            <a:ext cx="2383295" cy="1384995"/>
          </a:xfrm>
          <a:prstGeom prst="rect">
            <a:avLst/>
          </a:prstGeom>
          <a:noFill/>
        </p:spPr>
        <p:txBody>
          <a:bodyPr wrap="square" rtlCol="0" anchor="ctr">
            <a:spAutoFit/>
          </a:bodyPr>
          <a:lstStyle/>
          <a:p>
            <a:pPr algn="l" rtl="0"/>
            <a:r>
              <a:rPr lang="en-US" altLang="ko-KR" sz="2800" b="1" kern="1200" dirty="0">
                <a:solidFill>
                  <a:prstClr val="white"/>
                </a:solidFill>
                <a:latin typeface="Arial"/>
                <a:ea typeface="Arial Unicode MS"/>
                <a:cs typeface="Arial" pitchFamily="34" charset="0"/>
              </a:rPr>
              <a:t>FREE </a:t>
            </a:r>
          </a:p>
          <a:p>
            <a:pPr algn="l" rtl="0"/>
            <a:r>
              <a:rPr lang="en-US" altLang="ko-KR" sz="2800" b="1" kern="1200" dirty="0">
                <a:solidFill>
                  <a:prstClr val="white"/>
                </a:solidFill>
                <a:latin typeface="Arial"/>
                <a:ea typeface="Arial Unicode MS"/>
                <a:cs typeface="Arial" pitchFamily="34" charset="0"/>
              </a:rPr>
              <a:t>PPT TEMPLATES</a:t>
            </a:r>
          </a:p>
        </p:txBody>
      </p:sp>
    </p:spTree>
    <p:extLst>
      <p:ext uri="{BB962C8B-B14F-4D97-AF65-F5344CB8AC3E}">
        <p14:creationId xmlns:p14="http://schemas.microsoft.com/office/powerpoint/2010/main" val="2797943949"/>
      </p:ext>
    </p:extLst>
  </p:cSld>
  <p:clrMapOvr>
    <a:masterClrMapping/>
  </p:clrMapOvr>
  <p:transition spd="slow">
    <p:cover/>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3" cstate="print"/>
          <a:stretch>
            <a:fillRect/>
          </a:stretch>
        </p:blipFill>
        <p:spPr>
          <a:xfrm>
            <a:off x="0" y="770756"/>
            <a:ext cx="10693400" cy="6015037"/>
          </a:xfrm>
          <a:prstGeom prst="rect">
            <a:avLst/>
          </a:prstGeom>
        </p:spPr>
      </p:pic>
      <p:sp>
        <p:nvSpPr>
          <p:cNvPr id="2" name="Holder 2"/>
          <p:cNvSpPr>
            <a:spLocks noGrp="1"/>
          </p:cNvSpPr>
          <p:nvPr>
            <p:ph type="title"/>
          </p:nvPr>
        </p:nvSpPr>
        <p:spPr/>
        <p:txBody>
          <a:bodyPr lIns="0" tIns="0" rIns="0" bIns="0"/>
          <a:lstStyle>
            <a:lvl1pPr>
              <a:defRPr sz="42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p:cover/>
    <p:sndAc>
      <p:stSnd>
        <p:snd r:embed="rId1" name="camera.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283762" y="374103"/>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64326036"/>
      </p:ext>
    </p:extLst>
  </p:cSld>
  <p:clrMapOvr>
    <a:masterClrMapping/>
  </p:clrMapOvr>
  <p:transition spd="slow">
    <p:cover/>
    <p:sndAc>
      <p:stSnd>
        <p:snd r:embed="rId1" name="camera.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271368"/>
      </p:ext>
    </p:extLst>
  </p:cSld>
  <p:clrMapOvr>
    <a:masterClrMapping/>
  </p:clrMapOvr>
  <p:transition spd="slow">
    <p:cover/>
    <p:sndAc>
      <p:stSnd>
        <p:snd r:embed="rId1" name="camera.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29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03782"/>
            <a:ext cx="10693400" cy="662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124768"/>
      </p:ext>
    </p:extLst>
  </p:cSld>
  <p:clrMapOvr>
    <a:masterClrMapping/>
  </p:clrMapOvr>
  <p:transition spd="slow">
    <p:cover/>
    <p:sndAc>
      <p:stSnd>
        <p:snd r:embed="rId1" name="camera.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629251"/>
      </p:ext>
    </p:extLst>
  </p:cSld>
  <p:clrMapOvr>
    <a:masterClrMapping/>
  </p:clrMapOvr>
  <p:transition spd="slow">
    <p:cover/>
    <p:sndAc>
      <p:stSnd>
        <p:snd r:embed="rId1" name="camera.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283762" y="374103"/>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 xmlns:a16="http://schemas.microsoft.com/office/drawing/2014/main" id="{09E604E3-44BB-4135-857B-040684E1FBFD}"/>
              </a:ext>
            </a:extLst>
          </p:cNvPr>
          <p:cNvSpPr>
            <a:spLocks noGrp="1"/>
          </p:cNvSpPr>
          <p:nvPr>
            <p:ph type="pic" idx="15" hasCustomPrompt="1"/>
          </p:nvPr>
        </p:nvSpPr>
        <p:spPr>
          <a:xfrm>
            <a:off x="3332884" y="1921114"/>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5" name="Picture Placeholder 2">
            <a:extLst>
              <a:ext uri="{FF2B5EF4-FFF2-40B4-BE49-F238E27FC236}">
                <a16:creationId xmlns="" xmlns:a16="http://schemas.microsoft.com/office/drawing/2014/main" id="{0C4DDDBF-8A43-4C70-AED9-17AB2A1038A9}"/>
              </a:ext>
            </a:extLst>
          </p:cNvPr>
          <p:cNvSpPr>
            <a:spLocks noGrp="1"/>
          </p:cNvSpPr>
          <p:nvPr>
            <p:ph type="pic" idx="16" hasCustomPrompt="1"/>
          </p:nvPr>
        </p:nvSpPr>
        <p:spPr>
          <a:xfrm>
            <a:off x="5490457" y="1921114"/>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6" name="Picture Placeholder 2">
            <a:extLst>
              <a:ext uri="{FF2B5EF4-FFF2-40B4-BE49-F238E27FC236}">
                <a16:creationId xmlns="" xmlns:a16="http://schemas.microsoft.com/office/drawing/2014/main" id="{376A8808-F867-4B63-A7F8-F42CDB5BCF30}"/>
              </a:ext>
            </a:extLst>
          </p:cNvPr>
          <p:cNvSpPr>
            <a:spLocks noGrp="1"/>
          </p:cNvSpPr>
          <p:nvPr>
            <p:ph type="pic" idx="17" hasCustomPrompt="1"/>
          </p:nvPr>
        </p:nvSpPr>
        <p:spPr>
          <a:xfrm>
            <a:off x="3332884" y="4573017"/>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7" name="Picture Placeholder 2">
            <a:extLst>
              <a:ext uri="{FF2B5EF4-FFF2-40B4-BE49-F238E27FC236}">
                <a16:creationId xmlns="" xmlns:a16="http://schemas.microsoft.com/office/drawing/2014/main" id="{E37C006D-4532-4EB2-A208-FB9488448195}"/>
              </a:ext>
            </a:extLst>
          </p:cNvPr>
          <p:cNvSpPr>
            <a:spLocks noGrp="1"/>
          </p:cNvSpPr>
          <p:nvPr>
            <p:ph type="pic" idx="18" hasCustomPrompt="1"/>
          </p:nvPr>
        </p:nvSpPr>
        <p:spPr>
          <a:xfrm>
            <a:off x="5490457" y="4573017"/>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83317157"/>
      </p:ext>
    </p:extLst>
  </p:cSld>
  <p:clrMapOvr>
    <a:masterClrMapping/>
  </p:clrMapOvr>
  <p:transition spd="slow">
    <p:cover/>
    <p:sndAc>
      <p:stSnd>
        <p:snd r:embed="rId1" name="camera.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 xmlns:a16="http://schemas.microsoft.com/office/drawing/2014/main" id="{58E349F4-7582-48A8-86E1-CA75B470B384}"/>
              </a:ext>
            </a:extLst>
          </p:cNvPr>
          <p:cNvSpPr>
            <a:spLocks noGrp="1"/>
          </p:cNvSpPr>
          <p:nvPr>
            <p:ph type="pic" idx="11" hasCustomPrompt="1"/>
          </p:nvPr>
        </p:nvSpPr>
        <p:spPr>
          <a:xfrm>
            <a:off x="14" y="0"/>
            <a:ext cx="10693399" cy="75565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1210429743"/>
      </p:ext>
    </p:extLst>
  </p:cSld>
  <p:clrMapOvr>
    <a:masterClrMapping/>
  </p:clrMapOvr>
  <p:transition spd="slow">
    <p:cover/>
    <p:sndAc>
      <p:stSnd>
        <p:snd r:embed="rId1" name="camera.wav"/>
      </p:st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024841"/>
      </p:ext>
    </p:extLst>
  </p:cSld>
  <p:clrMapOvr>
    <a:masterClrMapping/>
  </p:clrMapOvr>
  <p:transition spd="slow">
    <p:cover/>
    <p:sndAc>
      <p:stSnd>
        <p:snd r:embed="rId1" name="camera.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061656" y="-9210"/>
            <a:ext cx="3368000" cy="756571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27984" y="-27983"/>
            <a:ext cx="912333" cy="9683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kern="1200">
              <a:solidFill>
                <a:prstClr val="white"/>
              </a:solidFill>
            </a:endParaRPr>
          </a:p>
        </p:txBody>
      </p:sp>
      <p:sp>
        <p:nvSpPr>
          <p:cNvPr id="4" name="Rectangle 3"/>
          <p:cNvSpPr/>
          <p:nvPr userDrawn="1"/>
        </p:nvSpPr>
        <p:spPr>
          <a:xfrm>
            <a:off x="7407412" y="0"/>
            <a:ext cx="3285993" cy="7556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kern="1200">
              <a:solidFill>
                <a:prstClr val="white"/>
              </a:solidFill>
            </a:endParaRPr>
          </a:p>
        </p:txBody>
      </p:sp>
    </p:spTree>
    <p:extLst>
      <p:ext uri="{BB962C8B-B14F-4D97-AF65-F5344CB8AC3E}">
        <p14:creationId xmlns:p14="http://schemas.microsoft.com/office/powerpoint/2010/main" val="1872082259"/>
      </p:ext>
    </p:extLst>
  </p:cSld>
  <p:clrMapOvr>
    <a:masterClrMapping/>
  </p:clrMapOvr>
  <p:transition spd="slow">
    <p:cover/>
    <p:sndAc>
      <p:stSnd>
        <p:snd r:embed="rId1" name="camera.wav"/>
      </p:st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84683"/>
      </p:ext>
    </p:extLst>
  </p:cSld>
  <p:clrMapOvr>
    <a:masterClrMapping/>
  </p:clrMapOvr>
  <p:transition spd="slow">
    <p:cover/>
    <p:sndAc>
      <p:stSnd>
        <p:snd r:embed="rId1" name="camera.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4E1E246-B5BD-440F-A7E2-CFA4B819B5D0}"/>
              </a:ext>
            </a:extLst>
          </p:cNvPr>
          <p:cNvGrpSpPr/>
          <p:nvPr userDrawn="1"/>
        </p:nvGrpSpPr>
        <p:grpSpPr>
          <a:xfrm>
            <a:off x="6495613" y="486856"/>
            <a:ext cx="3358380" cy="5160789"/>
            <a:chOff x="6446339" y="1280897"/>
            <a:chExt cx="4320717" cy="5285178"/>
          </a:xfrm>
        </p:grpSpPr>
        <p:sp>
          <p:nvSpPr>
            <p:cNvPr id="4" name="Freeform: Shape 3">
              <a:extLst>
                <a:ext uri="{FF2B5EF4-FFF2-40B4-BE49-F238E27FC236}">
                  <a16:creationId xmlns="" xmlns:a16="http://schemas.microsoft.com/office/drawing/2014/main" id="{15C624F9-1D25-454B-99E6-F39BA29B9FC6}"/>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F61AEE79-AB63-4603-9494-0E1B03AC40B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3B0C109B-7A7A-4CDA-8462-7695DB503E29}"/>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73631643-770C-4A9C-AA33-D3DC13268E34}"/>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235828F2-B7FB-4264-AC33-692955EDC4C3}"/>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B4AB4176-8511-4EAA-830E-C946CF9C1459}"/>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9">
              <a:extLst>
                <a:ext uri="{FF2B5EF4-FFF2-40B4-BE49-F238E27FC236}">
                  <a16:creationId xmlns="" xmlns:a16="http://schemas.microsoft.com/office/drawing/2014/main" id="{8024283E-0225-426B-83DC-ED62F65FA849}"/>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rtl="0"/>
              <a:endParaRPr lang="en-US" kern="1200">
                <a:solidFill>
                  <a:prstClr val="black"/>
                </a:solidFill>
                <a:latin typeface="Arial"/>
                <a:ea typeface="Arial Unicode MS"/>
              </a:endParaRPr>
            </a:p>
          </p:txBody>
        </p:sp>
      </p:grpSp>
      <p:sp>
        <p:nvSpPr>
          <p:cNvPr id="11" name="그림 개체 틀 2">
            <a:extLst>
              <a:ext uri="{FF2B5EF4-FFF2-40B4-BE49-F238E27FC236}">
                <a16:creationId xmlns="" xmlns:a16="http://schemas.microsoft.com/office/drawing/2014/main" id="{9402D267-5D5E-4A66-AC2F-5C21582AB3F1}"/>
              </a:ext>
            </a:extLst>
          </p:cNvPr>
          <p:cNvSpPr>
            <a:spLocks noGrp="1"/>
          </p:cNvSpPr>
          <p:nvPr>
            <p:ph type="pic" sz="quarter" idx="10" hasCustomPrompt="1"/>
          </p:nvPr>
        </p:nvSpPr>
        <p:spPr>
          <a:xfrm>
            <a:off x="6579623" y="714166"/>
            <a:ext cx="3057156" cy="3458544"/>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817581245"/>
      </p:ext>
    </p:extLst>
  </p:cSld>
  <p:clrMapOvr>
    <a:masterClrMapping/>
  </p:clrMapOvr>
  <p:transition spd="slow">
    <p:cover/>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3" cstate="print"/>
          <a:stretch>
            <a:fillRect/>
          </a:stretch>
        </p:blipFill>
        <p:spPr>
          <a:xfrm>
            <a:off x="0" y="770750"/>
            <a:ext cx="10693400" cy="6015037"/>
          </a:xfrm>
          <a:prstGeom prst="rect">
            <a:avLst/>
          </a:prstGeom>
        </p:spPr>
      </p:pic>
      <p:sp>
        <p:nvSpPr>
          <p:cNvPr id="17" name="bg object 17"/>
          <p:cNvSpPr/>
          <p:nvPr/>
        </p:nvSpPr>
        <p:spPr>
          <a:xfrm>
            <a:off x="4" y="770736"/>
            <a:ext cx="10694035" cy="5890260"/>
          </a:xfrm>
          <a:custGeom>
            <a:avLst/>
            <a:gdLst/>
            <a:ahLst/>
            <a:cxnLst/>
            <a:rect l="l" t="t" r="r" b="b"/>
            <a:pathLst>
              <a:path w="10694035" h="5890259">
                <a:moveTo>
                  <a:pt x="0" y="5889967"/>
                </a:moveTo>
                <a:lnTo>
                  <a:pt x="10693552" y="5889967"/>
                </a:lnTo>
                <a:lnTo>
                  <a:pt x="10693552" y="0"/>
                </a:lnTo>
                <a:lnTo>
                  <a:pt x="0" y="0"/>
                </a:lnTo>
                <a:lnTo>
                  <a:pt x="0" y="5889967"/>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p:cover/>
    <p:sndAc>
      <p:stSnd>
        <p:snd r:embed="rId1" name="camera.wav"/>
      </p:stSnd>
    </p:sndAc>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256623"/>
      </p:ext>
    </p:extLst>
  </p:cSld>
  <p:clrMapOvr>
    <a:masterClrMapping/>
  </p:clrMapOvr>
  <p:transition spd="slow">
    <p:cover/>
    <p:sndAc>
      <p:stSnd>
        <p:snd r:embed="rId1" name="camera.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6_Images &amp; Contents Layout">
    <p:bg>
      <p:bgPr>
        <a:solidFill>
          <a:schemeClr val="bg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8015819" y="16"/>
            <a:ext cx="2511583" cy="4406661"/>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Picture Placeholder 2"/>
          <p:cNvSpPr>
            <a:spLocks noGrp="1"/>
          </p:cNvSpPr>
          <p:nvPr>
            <p:ph type="pic" idx="11" hasCustomPrompt="1"/>
          </p:nvPr>
        </p:nvSpPr>
        <p:spPr>
          <a:xfrm>
            <a:off x="5369629" y="3162388"/>
            <a:ext cx="2511583" cy="439411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Rectangle 2"/>
          <p:cNvSpPr/>
          <p:nvPr userDrawn="1"/>
        </p:nvSpPr>
        <p:spPr>
          <a:xfrm>
            <a:off x="8015819" y="4533900"/>
            <a:ext cx="2511583" cy="302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ko-KR" altLang="en-US" kern="1200">
              <a:solidFill>
                <a:prstClr val="black"/>
              </a:solidFill>
            </a:endParaRPr>
          </a:p>
        </p:txBody>
      </p:sp>
      <p:sp>
        <p:nvSpPr>
          <p:cNvPr id="14" name="Rectangle 13"/>
          <p:cNvSpPr/>
          <p:nvPr userDrawn="1"/>
        </p:nvSpPr>
        <p:spPr>
          <a:xfrm>
            <a:off x="5369629" y="1"/>
            <a:ext cx="2511583" cy="3035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ko-KR" altLang="en-US" kern="1200">
              <a:solidFill>
                <a:prstClr val="black"/>
              </a:solidFill>
            </a:endParaRPr>
          </a:p>
        </p:txBody>
      </p:sp>
    </p:spTree>
    <p:extLst>
      <p:ext uri="{BB962C8B-B14F-4D97-AF65-F5344CB8AC3E}">
        <p14:creationId xmlns:p14="http://schemas.microsoft.com/office/powerpoint/2010/main" val="2311138001"/>
      </p:ext>
    </p:extLst>
  </p:cSld>
  <p:clrMapOvr>
    <a:masterClrMapping/>
  </p:clrMapOvr>
  <p:transition spd="slow">
    <p:cover/>
    <p:sndAc>
      <p:stSnd>
        <p:snd r:embed="rId1" name="camera.wav"/>
      </p:stSnd>
    </p:sndAc>
  </p:transition>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057590"/>
      </p:ext>
    </p:extLst>
  </p:cSld>
  <p:clrMapOvr>
    <a:masterClrMapping/>
  </p:clrMapOvr>
  <p:transition spd="slow">
    <p:cover/>
    <p:sndAc>
      <p:stSnd>
        <p:snd r:embed="rId1" name="camera.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5A0097D9-F111-48B6-9169-9805C29F4E41}"/>
              </a:ext>
            </a:extLst>
          </p:cNvPr>
          <p:cNvSpPr/>
          <p:nvPr userDrawn="1"/>
        </p:nvSpPr>
        <p:spPr>
          <a:xfrm>
            <a:off x="3403380" y="5033119"/>
            <a:ext cx="3886640" cy="494593"/>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2700" kern="1200">
              <a:solidFill>
                <a:prstClr val="white"/>
              </a:solidFill>
            </a:endParaRPr>
          </a:p>
        </p:txBody>
      </p:sp>
      <p:grpSp>
        <p:nvGrpSpPr>
          <p:cNvPr id="3" name="Graphic 14">
            <a:extLst>
              <a:ext uri="{FF2B5EF4-FFF2-40B4-BE49-F238E27FC236}">
                <a16:creationId xmlns="" xmlns:a16="http://schemas.microsoft.com/office/drawing/2014/main" id="{E1AEDBCB-B8A6-46DC-B408-2BE8EC133A3A}"/>
              </a:ext>
            </a:extLst>
          </p:cNvPr>
          <p:cNvGrpSpPr/>
          <p:nvPr userDrawn="1"/>
        </p:nvGrpSpPr>
        <p:grpSpPr>
          <a:xfrm>
            <a:off x="3667533" y="1692638"/>
            <a:ext cx="3478536" cy="3527105"/>
            <a:chOff x="2444748" y="555045"/>
            <a:chExt cx="7282048" cy="5727454"/>
          </a:xfrm>
        </p:grpSpPr>
        <p:sp>
          <p:nvSpPr>
            <p:cNvPr id="4" name="Freeform: Shape 3">
              <a:extLst>
                <a:ext uri="{FF2B5EF4-FFF2-40B4-BE49-F238E27FC236}">
                  <a16:creationId xmlns="" xmlns:a16="http://schemas.microsoft.com/office/drawing/2014/main" id="{4AA4A6DA-83F2-4A3A-9192-DE84413AB48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31B45117-7ACB-494A-A205-A665C05E1E25}"/>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8D349466-ECBA-47E5-9745-A423FDEDC5E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B7BB3733-CFD1-4E9E-9FE7-9BD67E0C815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7087111D-A3D1-435B-B13E-C55DF077F40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3FCC4EEF-ABF7-40AE-BED4-71BE30D8BB63}"/>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9">
              <a:extLst>
                <a:ext uri="{FF2B5EF4-FFF2-40B4-BE49-F238E27FC236}">
                  <a16:creationId xmlns="" xmlns:a16="http://schemas.microsoft.com/office/drawing/2014/main" id="{C35B0DB0-0826-4CF2-9899-0AF787E459F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1" name="Freeform: Shape 10">
              <a:extLst>
                <a:ext uri="{FF2B5EF4-FFF2-40B4-BE49-F238E27FC236}">
                  <a16:creationId xmlns="" xmlns:a16="http://schemas.microsoft.com/office/drawing/2014/main" id="{75F6B97A-E435-4186-ABCB-BD07DA0A107C}"/>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grpSp>
        <p:nvGrpSpPr>
          <p:cNvPr id="12" name="Graphic 14">
            <a:extLst>
              <a:ext uri="{FF2B5EF4-FFF2-40B4-BE49-F238E27FC236}">
                <a16:creationId xmlns="" xmlns:a16="http://schemas.microsoft.com/office/drawing/2014/main" id="{CFE13B92-5832-4817-962F-056F0D6CC120}"/>
              </a:ext>
            </a:extLst>
          </p:cNvPr>
          <p:cNvGrpSpPr/>
          <p:nvPr userDrawn="1"/>
        </p:nvGrpSpPr>
        <p:grpSpPr>
          <a:xfrm>
            <a:off x="704290" y="2416149"/>
            <a:ext cx="2406866" cy="2440471"/>
            <a:chOff x="2444748" y="555045"/>
            <a:chExt cx="7282048" cy="5727454"/>
          </a:xfrm>
        </p:grpSpPr>
        <p:sp>
          <p:nvSpPr>
            <p:cNvPr id="13" name="Freeform: Shape 12">
              <a:extLst>
                <a:ext uri="{FF2B5EF4-FFF2-40B4-BE49-F238E27FC236}">
                  <a16:creationId xmlns="" xmlns:a16="http://schemas.microsoft.com/office/drawing/2014/main" id="{8B55B52C-BF34-47AF-BBC7-27211A564CA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4" name="Freeform: Shape 13">
              <a:extLst>
                <a:ext uri="{FF2B5EF4-FFF2-40B4-BE49-F238E27FC236}">
                  <a16:creationId xmlns="" xmlns:a16="http://schemas.microsoft.com/office/drawing/2014/main" id="{7DE15B44-7619-43B1-9DD6-C3948D47993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5" name="Freeform: Shape 14">
              <a:extLst>
                <a:ext uri="{FF2B5EF4-FFF2-40B4-BE49-F238E27FC236}">
                  <a16:creationId xmlns="" xmlns:a16="http://schemas.microsoft.com/office/drawing/2014/main" id="{38144E88-F504-4F84-B113-3F93E2343CD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6" name="Freeform: Shape 15">
              <a:extLst>
                <a:ext uri="{FF2B5EF4-FFF2-40B4-BE49-F238E27FC236}">
                  <a16:creationId xmlns="" xmlns:a16="http://schemas.microsoft.com/office/drawing/2014/main" id="{92B52506-B328-477C-833A-B5256AFB88A7}"/>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7" name="Freeform: Shape 16">
              <a:extLst>
                <a:ext uri="{FF2B5EF4-FFF2-40B4-BE49-F238E27FC236}">
                  <a16:creationId xmlns="" xmlns:a16="http://schemas.microsoft.com/office/drawing/2014/main" id="{0F0EFBAC-7D4E-4337-88DC-9EFAD4CE659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8" name="Freeform: Shape 17">
              <a:extLst>
                <a:ext uri="{FF2B5EF4-FFF2-40B4-BE49-F238E27FC236}">
                  <a16:creationId xmlns="" xmlns:a16="http://schemas.microsoft.com/office/drawing/2014/main" id="{29C5B30E-F499-4C11-B286-656601032370}"/>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9" name="Freeform: Shape 18">
              <a:extLst>
                <a:ext uri="{FF2B5EF4-FFF2-40B4-BE49-F238E27FC236}">
                  <a16:creationId xmlns="" xmlns:a16="http://schemas.microsoft.com/office/drawing/2014/main" id="{5D1ADB49-AD9C-4EEB-B012-2EDDDB10AA6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0" name="Freeform: Shape 19">
              <a:extLst>
                <a:ext uri="{FF2B5EF4-FFF2-40B4-BE49-F238E27FC236}">
                  <a16:creationId xmlns="" xmlns:a16="http://schemas.microsoft.com/office/drawing/2014/main" id="{068B7E2B-E0A7-42AD-8EC7-3611D6B7579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grpSp>
        <p:nvGrpSpPr>
          <p:cNvPr id="21" name="Graphic 14">
            <a:extLst>
              <a:ext uri="{FF2B5EF4-FFF2-40B4-BE49-F238E27FC236}">
                <a16:creationId xmlns="" xmlns:a16="http://schemas.microsoft.com/office/drawing/2014/main" id="{07E6276E-8ACB-4581-B338-6C20FF3AABF0}"/>
              </a:ext>
            </a:extLst>
          </p:cNvPr>
          <p:cNvGrpSpPr/>
          <p:nvPr userDrawn="1"/>
        </p:nvGrpSpPr>
        <p:grpSpPr>
          <a:xfrm>
            <a:off x="7677201" y="2416149"/>
            <a:ext cx="2406866" cy="2440471"/>
            <a:chOff x="2444748" y="555045"/>
            <a:chExt cx="7282048" cy="5727454"/>
          </a:xfrm>
        </p:grpSpPr>
        <p:sp>
          <p:nvSpPr>
            <p:cNvPr id="22" name="Freeform: Shape 21">
              <a:extLst>
                <a:ext uri="{FF2B5EF4-FFF2-40B4-BE49-F238E27FC236}">
                  <a16:creationId xmlns="" xmlns:a16="http://schemas.microsoft.com/office/drawing/2014/main" id="{A9279636-422C-49ED-B171-A5D312A4CCA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3" name="Freeform: Shape 22">
              <a:extLst>
                <a:ext uri="{FF2B5EF4-FFF2-40B4-BE49-F238E27FC236}">
                  <a16:creationId xmlns="" xmlns:a16="http://schemas.microsoft.com/office/drawing/2014/main" id="{1C8387C4-C5CC-422A-A1D9-E3DE7B06B16A}"/>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4" name="Freeform: Shape 23">
              <a:extLst>
                <a:ext uri="{FF2B5EF4-FFF2-40B4-BE49-F238E27FC236}">
                  <a16:creationId xmlns="" xmlns:a16="http://schemas.microsoft.com/office/drawing/2014/main" id="{38ED0A20-1E22-484B-8DE1-F5E6CB683968}"/>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5" name="Freeform: Shape 24">
              <a:extLst>
                <a:ext uri="{FF2B5EF4-FFF2-40B4-BE49-F238E27FC236}">
                  <a16:creationId xmlns="" xmlns:a16="http://schemas.microsoft.com/office/drawing/2014/main" id="{C0A58AB9-62DF-4942-8F64-BCB38297073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6" name="Freeform: Shape 25">
              <a:extLst>
                <a:ext uri="{FF2B5EF4-FFF2-40B4-BE49-F238E27FC236}">
                  <a16:creationId xmlns="" xmlns:a16="http://schemas.microsoft.com/office/drawing/2014/main" id="{81FDF209-81F0-442D-BA86-73F31D9FE51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7" name="Freeform: Shape 26">
              <a:extLst>
                <a:ext uri="{FF2B5EF4-FFF2-40B4-BE49-F238E27FC236}">
                  <a16:creationId xmlns="" xmlns:a16="http://schemas.microsoft.com/office/drawing/2014/main" id="{6AC3C1E3-8675-4CEC-B5F7-5D9DFD2DB80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8" name="Freeform: Shape 27">
              <a:extLst>
                <a:ext uri="{FF2B5EF4-FFF2-40B4-BE49-F238E27FC236}">
                  <a16:creationId xmlns="" xmlns:a16="http://schemas.microsoft.com/office/drawing/2014/main" id="{1A55425F-9542-42DB-AE74-8E941186E3E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9" name="Freeform: Shape 28">
              <a:extLst>
                <a:ext uri="{FF2B5EF4-FFF2-40B4-BE49-F238E27FC236}">
                  <a16:creationId xmlns="" xmlns:a16="http://schemas.microsoft.com/office/drawing/2014/main" id="{68C411EC-81DC-4EC4-8806-BFE9B4C536AF}"/>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sp>
        <p:nvSpPr>
          <p:cNvPr id="30" name="그림 개체 틀 2">
            <a:extLst>
              <a:ext uri="{FF2B5EF4-FFF2-40B4-BE49-F238E27FC236}">
                <a16:creationId xmlns="" xmlns:a16="http://schemas.microsoft.com/office/drawing/2014/main" id="{5CC06A6E-560A-491E-AE2A-E0B7C5EE6406}"/>
              </a:ext>
            </a:extLst>
          </p:cNvPr>
          <p:cNvSpPr>
            <a:spLocks noGrp="1"/>
          </p:cNvSpPr>
          <p:nvPr>
            <p:ph type="pic" sz="quarter" idx="14" hasCustomPrompt="1"/>
          </p:nvPr>
        </p:nvSpPr>
        <p:spPr>
          <a:xfrm>
            <a:off x="3762895" y="1862162"/>
            <a:ext cx="3287158" cy="240699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1" name="그림 개체 틀 2">
            <a:extLst>
              <a:ext uri="{FF2B5EF4-FFF2-40B4-BE49-F238E27FC236}">
                <a16:creationId xmlns="" xmlns:a16="http://schemas.microsoft.com/office/drawing/2014/main" id="{9F745565-7D61-4424-9B10-0F7F8DD8AE95}"/>
              </a:ext>
            </a:extLst>
          </p:cNvPr>
          <p:cNvSpPr>
            <a:spLocks noGrp="1"/>
          </p:cNvSpPr>
          <p:nvPr>
            <p:ph type="pic" sz="quarter" idx="16" hasCustomPrompt="1"/>
          </p:nvPr>
        </p:nvSpPr>
        <p:spPr>
          <a:xfrm>
            <a:off x="805472" y="2529419"/>
            <a:ext cx="2204529" cy="1650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2" name="그림 개체 틀 2">
            <a:extLst>
              <a:ext uri="{FF2B5EF4-FFF2-40B4-BE49-F238E27FC236}">
                <a16:creationId xmlns="" xmlns:a16="http://schemas.microsoft.com/office/drawing/2014/main" id="{5025294E-0FC3-4EF0-928F-11DCB45D72EF}"/>
              </a:ext>
            </a:extLst>
          </p:cNvPr>
          <p:cNvSpPr>
            <a:spLocks noGrp="1"/>
          </p:cNvSpPr>
          <p:nvPr>
            <p:ph type="pic" sz="quarter" idx="33" hasCustomPrompt="1"/>
          </p:nvPr>
        </p:nvSpPr>
        <p:spPr>
          <a:xfrm>
            <a:off x="7778383" y="2529419"/>
            <a:ext cx="2204529" cy="1650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3" name="Text Placeholder 9">
            <a:extLst>
              <a:ext uri="{FF2B5EF4-FFF2-40B4-BE49-F238E27FC236}">
                <a16:creationId xmlns="" xmlns:a16="http://schemas.microsoft.com/office/drawing/2014/main" id="{10976E99-DCBD-4134-9E57-1CAE25A6CBDA}"/>
              </a:ext>
            </a:extLst>
          </p:cNvPr>
          <p:cNvSpPr>
            <a:spLocks noGrp="1"/>
          </p:cNvSpPr>
          <p:nvPr>
            <p:ph type="body" sz="quarter" idx="10" hasCustomPrompt="1"/>
          </p:nvPr>
        </p:nvSpPr>
        <p:spPr>
          <a:xfrm>
            <a:off x="283762" y="374103"/>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1444377"/>
      </p:ext>
    </p:extLst>
  </p:cSld>
  <p:clrMapOvr>
    <a:masterClrMapping/>
  </p:clrMapOvr>
  <p:transition spd="slow">
    <p:cover/>
    <p:sndAc>
      <p:stSnd>
        <p:snd r:embed="rId1" name="camera.wav"/>
      </p:st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959671"/>
      </p:ext>
    </p:extLst>
  </p:cSld>
  <p:clrMapOvr>
    <a:masterClrMapping/>
  </p:clrMapOvr>
  <p:transition spd="slow">
    <p:cover/>
    <p:sndAc>
      <p:stSnd>
        <p:snd r:embed="rId1" name="camera.wav"/>
      </p:st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Contents slide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72FE957E-B654-4424-ACDA-8DED4BC6F6D5}"/>
              </a:ext>
            </a:extLst>
          </p:cNvPr>
          <p:cNvSpPr>
            <a:spLocks noGrp="1"/>
          </p:cNvSpPr>
          <p:nvPr>
            <p:ph type="pic" idx="12" hasCustomPrompt="1"/>
          </p:nvPr>
        </p:nvSpPr>
        <p:spPr>
          <a:xfrm>
            <a:off x="0" y="0"/>
            <a:ext cx="10693400" cy="75565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20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42472341"/>
      </p:ext>
    </p:extLst>
  </p:cSld>
  <p:clrMapOvr>
    <a:masterClrMapping/>
  </p:clrMapOvr>
  <p:transition spd="slow">
    <p:cover/>
    <p:sndAc>
      <p:stSnd>
        <p:snd r:embed="rId1" name="camera.wav"/>
      </p:st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72103"/>
      </p:ext>
    </p:extLst>
  </p:cSld>
  <p:clrMapOvr>
    <a:masterClrMapping/>
  </p:clrMapOvr>
  <p:transition spd="slow">
    <p:cover/>
    <p:sndAc>
      <p:stSnd>
        <p:snd r:embed="rId1" name="camera.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38604"/>
      </p:ext>
    </p:extLst>
  </p:cSld>
  <p:clrMapOvr>
    <a:masterClrMapping/>
  </p:clrMapOvr>
  <p:transition spd="slow">
    <p:cover/>
    <p:sndAc>
      <p:stSnd>
        <p:snd r:embed="rId1" name="camera.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83762" y="366361"/>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782348521"/>
      </p:ext>
    </p:extLst>
  </p:cSld>
  <p:clrMapOvr>
    <a:masterClrMapping/>
  </p:clrMapOvr>
  <p:transition spd="slow">
    <p:cover/>
    <p:sndAc>
      <p:stSnd>
        <p:snd r:embed="rId1" name="camera.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83762" y="136069"/>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10510" y="1246846"/>
            <a:ext cx="3123089" cy="595282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white"/>
              </a:solidFill>
            </a:endParaRPr>
          </a:p>
        </p:txBody>
      </p:sp>
      <p:sp>
        <p:nvSpPr>
          <p:cNvPr id="4" name="Rounded Rectangle 3"/>
          <p:cNvSpPr/>
          <p:nvPr userDrawn="1"/>
        </p:nvSpPr>
        <p:spPr>
          <a:xfrm>
            <a:off x="466550" y="1484750"/>
            <a:ext cx="134955" cy="5526007"/>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white"/>
              </a:solidFill>
            </a:endParaRPr>
          </a:p>
        </p:txBody>
      </p:sp>
      <p:sp>
        <p:nvSpPr>
          <p:cNvPr id="5" name="Half Frame 4"/>
          <p:cNvSpPr/>
          <p:nvPr userDrawn="1"/>
        </p:nvSpPr>
        <p:spPr>
          <a:xfrm rot="5400000">
            <a:off x="2604323" y="1483682"/>
            <a:ext cx="755704" cy="60093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black">
                  <a:lumMod val="85000"/>
                  <a:lumOff val="15000"/>
                </a:prst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624223" y="1722891"/>
            <a:ext cx="1957868" cy="738664"/>
          </a:xfrm>
          <a:prstGeom prst="rect">
            <a:avLst/>
          </a:prstGeom>
          <a:noFill/>
        </p:spPr>
        <p:txBody>
          <a:bodyPr wrap="square" rtlCol="0" anchor="ctr">
            <a:spAutoFit/>
          </a:bodyPr>
          <a:lstStyle/>
          <a:p>
            <a:pPr algn="l" rtl="0"/>
            <a:r>
              <a:rPr lang="en-US" altLang="ko-KR" sz="1400" b="1" kern="1200" dirty="0">
                <a:solidFill>
                  <a:prstClr val="white"/>
                </a:solidFill>
                <a:latin typeface="Arial" pitchFamily="34" charset="0"/>
                <a:ea typeface="Arial Unicode MS"/>
                <a:cs typeface="Arial" pitchFamily="34" charset="0"/>
              </a:rPr>
              <a:t>You can Resize without losing quality</a:t>
            </a:r>
            <a:endParaRPr lang="ko-KR" altLang="en-US" sz="1400" b="1" kern="1200" dirty="0">
              <a:solidFill>
                <a:prstClr val="white"/>
              </a:solidFill>
              <a:latin typeface="Arial" pitchFamily="34" charset="0"/>
              <a:ea typeface="Arial Unicode MS"/>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624223" y="2381766"/>
            <a:ext cx="1957868" cy="738664"/>
          </a:xfrm>
          <a:prstGeom prst="rect">
            <a:avLst/>
          </a:prstGeom>
          <a:noFill/>
        </p:spPr>
        <p:txBody>
          <a:bodyPr wrap="square" rtlCol="0" anchor="ctr">
            <a:spAutoFit/>
          </a:bodyPr>
          <a:lstStyle/>
          <a:p>
            <a:pPr algn="l" rtl="0"/>
            <a:r>
              <a:rPr lang="en-US" altLang="ko-KR" sz="1400" b="1" kern="1200" dirty="0">
                <a:solidFill>
                  <a:prstClr val="white"/>
                </a:solidFill>
                <a:latin typeface="Arial" pitchFamily="34" charset="0"/>
                <a:ea typeface="Arial Unicode MS"/>
                <a:cs typeface="Arial" pitchFamily="34" charset="0"/>
              </a:rPr>
              <a:t>You can Change Fill Color &amp;</a:t>
            </a:r>
          </a:p>
          <a:p>
            <a:pPr algn="l" rtl="0"/>
            <a:r>
              <a:rPr lang="en-US" altLang="ko-KR" sz="1400" b="1" kern="1200" dirty="0">
                <a:solidFill>
                  <a:prstClr val="white"/>
                </a:solidFill>
                <a:latin typeface="Arial" pitchFamily="34" charset="0"/>
                <a:ea typeface="Arial Unicode MS"/>
                <a:cs typeface="Arial" pitchFamily="34" charset="0"/>
              </a:rPr>
              <a:t>Line Color</a:t>
            </a:r>
            <a:endParaRPr lang="ko-KR" altLang="en-US" sz="1400" b="1" kern="1200" dirty="0">
              <a:solidFill>
                <a:prstClr val="white"/>
              </a:solidFill>
              <a:latin typeface="Arial" pitchFamily="34" charset="0"/>
              <a:ea typeface="Arial Unicode MS"/>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632578" y="6415727"/>
            <a:ext cx="1957650" cy="307777"/>
          </a:xfrm>
          <a:prstGeom prst="rect">
            <a:avLst/>
          </a:prstGeom>
          <a:noFill/>
        </p:spPr>
        <p:txBody>
          <a:bodyPr wrap="square" rtlCol="0" anchor="ctr">
            <a:spAutoFit/>
          </a:bodyPr>
          <a:lstStyle/>
          <a:p>
            <a:pPr algn="l" rtl="0"/>
            <a:r>
              <a:rPr lang="en-US" altLang="ko-KR" sz="1400" kern="1200" dirty="0">
                <a:solidFill>
                  <a:prstClr val="white"/>
                </a:solidFill>
                <a:latin typeface="Arial" pitchFamily="34" charset="0"/>
                <a:ea typeface="Arial Unicode MS"/>
                <a:cs typeface="Arial" pitchFamily="34" charset="0"/>
              </a:rPr>
              <a:t>www.allppt.com</a:t>
            </a:r>
            <a:endParaRPr lang="ko-KR" altLang="en-US" sz="1400" kern="1200" dirty="0">
              <a:solidFill>
                <a:prstClr val="white"/>
              </a:solidFill>
              <a:latin typeface="Arial" pitchFamily="34" charset="0"/>
              <a:ea typeface="Arial Unicode MS"/>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632581" y="4974149"/>
            <a:ext cx="2383295" cy="1384995"/>
          </a:xfrm>
          <a:prstGeom prst="rect">
            <a:avLst/>
          </a:prstGeom>
          <a:noFill/>
        </p:spPr>
        <p:txBody>
          <a:bodyPr wrap="square" rtlCol="0" anchor="ctr">
            <a:spAutoFit/>
          </a:bodyPr>
          <a:lstStyle/>
          <a:p>
            <a:pPr algn="l" rtl="0"/>
            <a:r>
              <a:rPr lang="en-US" altLang="ko-KR" sz="2800" b="1" kern="1200" dirty="0">
                <a:solidFill>
                  <a:prstClr val="white"/>
                </a:solidFill>
                <a:latin typeface="Arial"/>
                <a:ea typeface="Arial Unicode MS"/>
                <a:cs typeface="Arial" pitchFamily="34" charset="0"/>
              </a:rPr>
              <a:t>FREE </a:t>
            </a:r>
          </a:p>
          <a:p>
            <a:pPr algn="l" rtl="0"/>
            <a:r>
              <a:rPr lang="en-US" altLang="ko-KR" sz="2800" b="1" kern="1200" dirty="0">
                <a:solidFill>
                  <a:prstClr val="white"/>
                </a:solidFill>
                <a:latin typeface="Arial"/>
                <a:ea typeface="Arial Unicode MS"/>
                <a:cs typeface="Arial" pitchFamily="34" charset="0"/>
              </a:rPr>
              <a:t>PPT TEMPLATES</a:t>
            </a:r>
          </a:p>
        </p:txBody>
      </p:sp>
    </p:spTree>
    <p:extLst>
      <p:ext uri="{BB962C8B-B14F-4D97-AF65-F5344CB8AC3E}">
        <p14:creationId xmlns:p14="http://schemas.microsoft.com/office/powerpoint/2010/main" val="3105010659"/>
      </p:ext>
    </p:extLst>
  </p:cSld>
  <p:clrMapOvr>
    <a:masterClrMapping/>
  </p:clrMapOvr>
  <p:transition spd="slow">
    <p:cover/>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7413"/>
            <a:ext cx="9089390" cy="16197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4010" y="4282016"/>
            <a:ext cx="7485380" cy="193110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636634"/>
      </p:ext>
    </p:extLst>
  </p:cSld>
  <p:clrMapOvr>
    <a:masterClrMapping/>
  </p:clrMapOvr>
  <p:transition spd="slow">
    <p:cover/>
    <p:sndAc>
      <p:stSnd>
        <p:snd r:embed="rId1" name="camera.wav"/>
      </p:stSnd>
    </p:sndAc>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283762" y="374098"/>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3902715"/>
      </p:ext>
    </p:extLst>
  </p:cSld>
  <p:clrMapOvr>
    <a:masterClrMapping/>
  </p:clrMapOvr>
  <p:transition spd="slow">
    <p:cover/>
    <p:sndAc>
      <p:stSnd>
        <p:snd r:embed="rId1" name="camera.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531334"/>
      </p:ext>
    </p:extLst>
  </p:cSld>
  <p:clrMapOvr>
    <a:masterClrMapping/>
  </p:clrMapOvr>
  <p:transition spd="slow">
    <p:cover/>
    <p:sndAc>
      <p:stSnd>
        <p:snd r:embed="rId1" name="camera.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29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03776"/>
            <a:ext cx="10693400" cy="662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22106"/>
      </p:ext>
    </p:extLst>
  </p:cSld>
  <p:clrMapOvr>
    <a:masterClrMapping/>
  </p:clrMapOvr>
  <p:transition spd="slow">
    <p:cover/>
    <p:sndAc>
      <p:stSnd>
        <p:snd r:embed="rId1" name="camera.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45237"/>
      </p:ext>
    </p:extLst>
  </p:cSld>
  <p:clrMapOvr>
    <a:masterClrMapping/>
  </p:clrMapOvr>
  <p:transition spd="slow">
    <p:cover/>
    <p:sndAc>
      <p:stSnd>
        <p:snd r:embed="rId1" name="camera.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283762" y="374098"/>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 xmlns:a16="http://schemas.microsoft.com/office/drawing/2014/main" id="{09E604E3-44BB-4135-857B-040684E1FBFD}"/>
              </a:ext>
            </a:extLst>
          </p:cNvPr>
          <p:cNvSpPr>
            <a:spLocks noGrp="1"/>
          </p:cNvSpPr>
          <p:nvPr>
            <p:ph type="pic" idx="15" hasCustomPrompt="1"/>
          </p:nvPr>
        </p:nvSpPr>
        <p:spPr>
          <a:xfrm>
            <a:off x="3332884" y="1921114"/>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5" name="Picture Placeholder 2">
            <a:extLst>
              <a:ext uri="{FF2B5EF4-FFF2-40B4-BE49-F238E27FC236}">
                <a16:creationId xmlns="" xmlns:a16="http://schemas.microsoft.com/office/drawing/2014/main" id="{0C4DDDBF-8A43-4C70-AED9-17AB2A1038A9}"/>
              </a:ext>
            </a:extLst>
          </p:cNvPr>
          <p:cNvSpPr>
            <a:spLocks noGrp="1"/>
          </p:cNvSpPr>
          <p:nvPr>
            <p:ph type="pic" idx="16" hasCustomPrompt="1"/>
          </p:nvPr>
        </p:nvSpPr>
        <p:spPr>
          <a:xfrm>
            <a:off x="5490457" y="1921114"/>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6" name="Picture Placeholder 2">
            <a:extLst>
              <a:ext uri="{FF2B5EF4-FFF2-40B4-BE49-F238E27FC236}">
                <a16:creationId xmlns="" xmlns:a16="http://schemas.microsoft.com/office/drawing/2014/main" id="{376A8808-F867-4B63-A7F8-F42CDB5BCF30}"/>
              </a:ext>
            </a:extLst>
          </p:cNvPr>
          <p:cNvSpPr>
            <a:spLocks noGrp="1"/>
          </p:cNvSpPr>
          <p:nvPr>
            <p:ph type="pic" idx="17" hasCustomPrompt="1"/>
          </p:nvPr>
        </p:nvSpPr>
        <p:spPr>
          <a:xfrm>
            <a:off x="3332884" y="4573017"/>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7" name="Picture Placeholder 2">
            <a:extLst>
              <a:ext uri="{FF2B5EF4-FFF2-40B4-BE49-F238E27FC236}">
                <a16:creationId xmlns="" xmlns:a16="http://schemas.microsoft.com/office/drawing/2014/main" id="{E37C006D-4532-4EB2-A208-FB9488448195}"/>
              </a:ext>
            </a:extLst>
          </p:cNvPr>
          <p:cNvSpPr>
            <a:spLocks noGrp="1"/>
          </p:cNvSpPr>
          <p:nvPr>
            <p:ph type="pic" idx="18" hasCustomPrompt="1"/>
          </p:nvPr>
        </p:nvSpPr>
        <p:spPr>
          <a:xfrm>
            <a:off x="5490457" y="4573017"/>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5215049"/>
      </p:ext>
    </p:extLst>
  </p:cSld>
  <p:clrMapOvr>
    <a:masterClrMapping/>
  </p:clrMapOvr>
  <p:transition spd="slow">
    <p:cover/>
    <p:sndAc>
      <p:stSnd>
        <p:snd r:embed="rId1" name="camera.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 xmlns:a16="http://schemas.microsoft.com/office/drawing/2014/main" id="{58E349F4-7582-48A8-86E1-CA75B470B384}"/>
              </a:ext>
            </a:extLst>
          </p:cNvPr>
          <p:cNvSpPr>
            <a:spLocks noGrp="1"/>
          </p:cNvSpPr>
          <p:nvPr>
            <p:ph type="pic" idx="11" hasCustomPrompt="1"/>
          </p:nvPr>
        </p:nvSpPr>
        <p:spPr>
          <a:xfrm>
            <a:off x="9" y="0"/>
            <a:ext cx="10693399" cy="75565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4025920979"/>
      </p:ext>
    </p:extLst>
  </p:cSld>
  <p:clrMapOvr>
    <a:masterClrMapping/>
  </p:clrMapOvr>
  <p:transition spd="slow">
    <p:cover/>
    <p:sndAc>
      <p:stSnd>
        <p:snd r:embed="rId1" name="camera.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98103"/>
      </p:ext>
    </p:extLst>
  </p:cSld>
  <p:clrMapOvr>
    <a:masterClrMapping/>
  </p:clrMapOvr>
  <p:transition spd="slow">
    <p:cover/>
    <p:sndAc>
      <p:stSnd>
        <p:snd r:embed="rId1" name="camera.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061656" y="-9210"/>
            <a:ext cx="3368000" cy="756571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27984" y="-27983"/>
            <a:ext cx="912333" cy="9683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kern="1200">
              <a:solidFill>
                <a:prstClr val="white"/>
              </a:solidFill>
            </a:endParaRPr>
          </a:p>
        </p:txBody>
      </p:sp>
      <p:sp>
        <p:nvSpPr>
          <p:cNvPr id="4" name="Rectangle 3"/>
          <p:cNvSpPr/>
          <p:nvPr userDrawn="1"/>
        </p:nvSpPr>
        <p:spPr>
          <a:xfrm>
            <a:off x="7407412" y="0"/>
            <a:ext cx="3285993" cy="7556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kern="1200">
              <a:solidFill>
                <a:prstClr val="white"/>
              </a:solidFill>
            </a:endParaRPr>
          </a:p>
        </p:txBody>
      </p:sp>
    </p:spTree>
    <p:extLst>
      <p:ext uri="{BB962C8B-B14F-4D97-AF65-F5344CB8AC3E}">
        <p14:creationId xmlns:p14="http://schemas.microsoft.com/office/powerpoint/2010/main" val="2577430031"/>
      </p:ext>
    </p:extLst>
  </p:cSld>
  <p:clrMapOvr>
    <a:masterClrMapping/>
  </p:clrMapOvr>
  <p:transition spd="slow">
    <p:cover/>
    <p:sndAc>
      <p:stSnd>
        <p:snd r:embed="rId1" name="camera.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573327"/>
      </p:ext>
    </p:extLst>
  </p:cSld>
  <p:clrMapOvr>
    <a:masterClrMapping/>
  </p:clrMapOvr>
  <p:transition spd="slow">
    <p:cover/>
    <p:sndAc>
      <p:stSnd>
        <p:snd r:embed="rId1" name="camera.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4E1E246-B5BD-440F-A7E2-CFA4B819B5D0}"/>
              </a:ext>
            </a:extLst>
          </p:cNvPr>
          <p:cNvGrpSpPr/>
          <p:nvPr userDrawn="1"/>
        </p:nvGrpSpPr>
        <p:grpSpPr>
          <a:xfrm>
            <a:off x="6495613" y="486850"/>
            <a:ext cx="3358380" cy="5160789"/>
            <a:chOff x="6446339" y="1280897"/>
            <a:chExt cx="4320717" cy="5285178"/>
          </a:xfrm>
        </p:grpSpPr>
        <p:sp>
          <p:nvSpPr>
            <p:cNvPr id="4" name="Freeform: Shape 3">
              <a:extLst>
                <a:ext uri="{FF2B5EF4-FFF2-40B4-BE49-F238E27FC236}">
                  <a16:creationId xmlns="" xmlns:a16="http://schemas.microsoft.com/office/drawing/2014/main" id="{15C624F9-1D25-454B-99E6-F39BA29B9FC6}"/>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F61AEE79-AB63-4603-9494-0E1B03AC40B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3B0C109B-7A7A-4CDA-8462-7695DB503E29}"/>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73631643-770C-4A9C-AA33-D3DC13268E34}"/>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235828F2-B7FB-4264-AC33-692955EDC4C3}"/>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B4AB4176-8511-4EAA-830E-C946CF9C1459}"/>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9">
              <a:extLst>
                <a:ext uri="{FF2B5EF4-FFF2-40B4-BE49-F238E27FC236}">
                  <a16:creationId xmlns="" xmlns:a16="http://schemas.microsoft.com/office/drawing/2014/main" id="{8024283E-0225-426B-83DC-ED62F65FA849}"/>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rtl="0"/>
              <a:endParaRPr lang="en-US" kern="1200">
                <a:solidFill>
                  <a:prstClr val="black"/>
                </a:solidFill>
                <a:latin typeface="Arial"/>
                <a:ea typeface="Arial Unicode MS"/>
              </a:endParaRPr>
            </a:p>
          </p:txBody>
        </p:sp>
      </p:grpSp>
      <p:sp>
        <p:nvSpPr>
          <p:cNvPr id="11" name="그림 개체 틀 2">
            <a:extLst>
              <a:ext uri="{FF2B5EF4-FFF2-40B4-BE49-F238E27FC236}">
                <a16:creationId xmlns="" xmlns:a16="http://schemas.microsoft.com/office/drawing/2014/main" id="{9402D267-5D5E-4A66-AC2F-5C21582AB3F1}"/>
              </a:ext>
            </a:extLst>
          </p:cNvPr>
          <p:cNvSpPr>
            <a:spLocks noGrp="1"/>
          </p:cNvSpPr>
          <p:nvPr>
            <p:ph type="pic" sz="quarter" idx="10" hasCustomPrompt="1"/>
          </p:nvPr>
        </p:nvSpPr>
        <p:spPr>
          <a:xfrm>
            <a:off x="6579623" y="714166"/>
            <a:ext cx="3057156" cy="3458544"/>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014724"/>
      </p:ext>
    </p:extLst>
  </p:cSld>
  <p:clrMapOvr>
    <a:masterClrMapping/>
  </p:clrMapOvr>
  <p:transition spd="slow">
    <p:cover/>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596600"/>
      </p:ext>
    </p:extLst>
  </p:cSld>
  <p:clrMapOvr>
    <a:masterClrMapping/>
  </p:clrMapOvr>
  <p:transition spd="slow">
    <p:cover/>
    <p:sndAc>
      <p:stSnd>
        <p:snd r:embed="rId1" name="camera.wav"/>
      </p:stSnd>
    </p:sndAc>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771699"/>
      </p:ext>
    </p:extLst>
  </p:cSld>
  <p:clrMapOvr>
    <a:masterClrMapping/>
  </p:clrMapOvr>
  <p:transition spd="slow">
    <p:cover/>
    <p:sndAc>
      <p:stSnd>
        <p:snd r:embed="rId1" name="camera.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6_Images &amp; Contents Layout">
    <p:bg>
      <p:bgPr>
        <a:solidFill>
          <a:schemeClr val="bg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8015814" y="11"/>
            <a:ext cx="2511583" cy="4406661"/>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Picture Placeholder 2"/>
          <p:cNvSpPr>
            <a:spLocks noGrp="1"/>
          </p:cNvSpPr>
          <p:nvPr>
            <p:ph type="pic" idx="11" hasCustomPrompt="1"/>
          </p:nvPr>
        </p:nvSpPr>
        <p:spPr>
          <a:xfrm>
            <a:off x="5369624" y="3162388"/>
            <a:ext cx="2511583" cy="439411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Rectangle 2"/>
          <p:cNvSpPr/>
          <p:nvPr userDrawn="1"/>
        </p:nvSpPr>
        <p:spPr>
          <a:xfrm>
            <a:off x="8015814" y="4533900"/>
            <a:ext cx="2511583" cy="302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ko-KR" altLang="en-US" kern="1200">
              <a:solidFill>
                <a:prstClr val="black"/>
              </a:solidFill>
            </a:endParaRPr>
          </a:p>
        </p:txBody>
      </p:sp>
      <p:sp>
        <p:nvSpPr>
          <p:cNvPr id="14" name="Rectangle 13"/>
          <p:cNvSpPr/>
          <p:nvPr userDrawn="1"/>
        </p:nvSpPr>
        <p:spPr>
          <a:xfrm>
            <a:off x="5369624" y="1"/>
            <a:ext cx="2511583" cy="3035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ko-KR" altLang="en-US" kern="1200">
              <a:solidFill>
                <a:prstClr val="black"/>
              </a:solidFill>
            </a:endParaRPr>
          </a:p>
        </p:txBody>
      </p:sp>
    </p:spTree>
    <p:extLst>
      <p:ext uri="{BB962C8B-B14F-4D97-AF65-F5344CB8AC3E}">
        <p14:creationId xmlns:p14="http://schemas.microsoft.com/office/powerpoint/2010/main" val="1521295371"/>
      </p:ext>
    </p:extLst>
  </p:cSld>
  <p:clrMapOvr>
    <a:masterClrMapping/>
  </p:clrMapOvr>
  <p:transition spd="slow">
    <p:cover/>
    <p:sndAc>
      <p:stSnd>
        <p:snd r:embed="rId1" name="camera.wav"/>
      </p:stSnd>
    </p:sndAc>
  </p:transition>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17406"/>
      </p:ext>
    </p:extLst>
  </p:cSld>
  <p:clrMapOvr>
    <a:masterClrMapping/>
  </p:clrMapOvr>
  <p:transition spd="slow">
    <p:cover/>
    <p:sndAc>
      <p:stSnd>
        <p:snd r:embed="rId1" name="camera.wav"/>
      </p:st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5A0097D9-F111-48B6-9169-9805C29F4E41}"/>
              </a:ext>
            </a:extLst>
          </p:cNvPr>
          <p:cNvSpPr/>
          <p:nvPr userDrawn="1"/>
        </p:nvSpPr>
        <p:spPr>
          <a:xfrm>
            <a:off x="3403380" y="5033119"/>
            <a:ext cx="3886640" cy="494593"/>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2700" kern="1200">
              <a:solidFill>
                <a:prstClr val="white"/>
              </a:solidFill>
            </a:endParaRPr>
          </a:p>
        </p:txBody>
      </p:sp>
      <p:grpSp>
        <p:nvGrpSpPr>
          <p:cNvPr id="3" name="Graphic 14">
            <a:extLst>
              <a:ext uri="{FF2B5EF4-FFF2-40B4-BE49-F238E27FC236}">
                <a16:creationId xmlns="" xmlns:a16="http://schemas.microsoft.com/office/drawing/2014/main" id="{E1AEDBCB-B8A6-46DC-B408-2BE8EC133A3A}"/>
              </a:ext>
            </a:extLst>
          </p:cNvPr>
          <p:cNvGrpSpPr/>
          <p:nvPr userDrawn="1"/>
        </p:nvGrpSpPr>
        <p:grpSpPr>
          <a:xfrm>
            <a:off x="3667533" y="1692638"/>
            <a:ext cx="3478536" cy="3527105"/>
            <a:chOff x="2444748" y="555045"/>
            <a:chExt cx="7282048" cy="5727454"/>
          </a:xfrm>
        </p:grpSpPr>
        <p:sp>
          <p:nvSpPr>
            <p:cNvPr id="4" name="Freeform: Shape 3">
              <a:extLst>
                <a:ext uri="{FF2B5EF4-FFF2-40B4-BE49-F238E27FC236}">
                  <a16:creationId xmlns="" xmlns:a16="http://schemas.microsoft.com/office/drawing/2014/main" id="{4AA4A6DA-83F2-4A3A-9192-DE84413AB48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31B45117-7ACB-494A-A205-A665C05E1E25}"/>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8D349466-ECBA-47E5-9745-A423FDEDC5E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B7BB3733-CFD1-4E9E-9FE7-9BD67E0C815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7087111D-A3D1-435B-B13E-C55DF077F40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3FCC4EEF-ABF7-40AE-BED4-71BE30D8BB63}"/>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9">
              <a:extLst>
                <a:ext uri="{FF2B5EF4-FFF2-40B4-BE49-F238E27FC236}">
                  <a16:creationId xmlns="" xmlns:a16="http://schemas.microsoft.com/office/drawing/2014/main" id="{C35B0DB0-0826-4CF2-9899-0AF787E459F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1" name="Freeform: Shape 10">
              <a:extLst>
                <a:ext uri="{FF2B5EF4-FFF2-40B4-BE49-F238E27FC236}">
                  <a16:creationId xmlns="" xmlns:a16="http://schemas.microsoft.com/office/drawing/2014/main" id="{75F6B97A-E435-4186-ABCB-BD07DA0A107C}"/>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grpSp>
        <p:nvGrpSpPr>
          <p:cNvPr id="12" name="Graphic 14">
            <a:extLst>
              <a:ext uri="{FF2B5EF4-FFF2-40B4-BE49-F238E27FC236}">
                <a16:creationId xmlns="" xmlns:a16="http://schemas.microsoft.com/office/drawing/2014/main" id="{CFE13B92-5832-4817-962F-056F0D6CC120}"/>
              </a:ext>
            </a:extLst>
          </p:cNvPr>
          <p:cNvGrpSpPr/>
          <p:nvPr userDrawn="1"/>
        </p:nvGrpSpPr>
        <p:grpSpPr>
          <a:xfrm>
            <a:off x="704290" y="2416143"/>
            <a:ext cx="2406866" cy="2440471"/>
            <a:chOff x="2444748" y="555045"/>
            <a:chExt cx="7282048" cy="5727454"/>
          </a:xfrm>
        </p:grpSpPr>
        <p:sp>
          <p:nvSpPr>
            <p:cNvPr id="13" name="Freeform: Shape 12">
              <a:extLst>
                <a:ext uri="{FF2B5EF4-FFF2-40B4-BE49-F238E27FC236}">
                  <a16:creationId xmlns="" xmlns:a16="http://schemas.microsoft.com/office/drawing/2014/main" id="{8B55B52C-BF34-47AF-BBC7-27211A564CA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4" name="Freeform: Shape 13">
              <a:extLst>
                <a:ext uri="{FF2B5EF4-FFF2-40B4-BE49-F238E27FC236}">
                  <a16:creationId xmlns="" xmlns:a16="http://schemas.microsoft.com/office/drawing/2014/main" id="{7DE15B44-7619-43B1-9DD6-C3948D47993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5" name="Freeform: Shape 14">
              <a:extLst>
                <a:ext uri="{FF2B5EF4-FFF2-40B4-BE49-F238E27FC236}">
                  <a16:creationId xmlns="" xmlns:a16="http://schemas.microsoft.com/office/drawing/2014/main" id="{38144E88-F504-4F84-B113-3F93E2343CD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6" name="Freeform: Shape 15">
              <a:extLst>
                <a:ext uri="{FF2B5EF4-FFF2-40B4-BE49-F238E27FC236}">
                  <a16:creationId xmlns="" xmlns:a16="http://schemas.microsoft.com/office/drawing/2014/main" id="{92B52506-B328-477C-833A-B5256AFB88A7}"/>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7" name="Freeform: Shape 16">
              <a:extLst>
                <a:ext uri="{FF2B5EF4-FFF2-40B4-BE49-F238E27FC236}">
                  <a16:creationId xmlns="" xmlns:a16="http://schemas.microsoft.com/office/drawing/2014/main" id="{0F0EFBAC-7D4E-4337-88DC-9EFAD4CE659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8" name="Freeform: Shape 17">
              <a:extLst>
                <a:ext uri="{FF2B5EF4-FFF2-40B4-BE49-F238E27FC236}">
                  <a16:creationId xmlns="" xmlns:a16="http://schemas.microsoft.com/office/drawing/2014/main" id="{29C5B30E-F499-4C11-B286-656601032370}"/>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9" name="Freeform: Shape 18">
              <a:extLst>
                <a:ext uri="{FF2B5EF4-FFF2-40B4-BE49-F238E27FC236}">
                  <a16:creationId xmlns="" xmlns:a16="http://schemas.microsoft.com/office/drawing/2014/main" id="{5D1ADB49-AD9C-4EEB-B012-2EDDDB10AA6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0" name="Freeform: Shape 19">
              <a:extLst>
                <a:ext uri="{FF2B5EF4-FFF2-40B4-BE49-F238E27FC236}">
                  <a16:creationId xmlns="" xmlns:a16="http://schemas.microsoft.com/office/drawing/2014/main" id="{068B7E2B-E0A7-42AD-8EC7-3611D6B7579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grpSp>
        <p:nvGrpSpPr>
          <p:cNvPr id="21" name="Graphic 14">
            <a:extLst>
              <a:ext uri="{FF2B5EF4-FFF2-40B4-BE49-F238E27FC236}">
                <a16:creationId xmlns="" xmlns:a16="http://schemas.microsoft.com/office/drawing/2014/main" id="{07E6276E-8ACB-4581-B338-6C20FF3AABF0}"/>
              </a:ext>
            </a:extLst>
          </p:cNvPr>
          <p:cNvGrpSpPr/>
          <p:nvPr userDrawn="1"/>
        </p:nvGrpSpPr>
        <p:grpSpPr>
          <a:xfrm>
            <a:off x="7677201" y="2416143"/>
            <a:ext cx="2406866" cy="2440471"/>
            <a:chOff x="2444748" y="555045"/>
            <a:chExt cx="7282048" cy="5727454"/>
          </a:xfrm>
        </p:grpSpPr>
        <p:sp>
          <p:nvSpPr>
            <p:cNvPr id="22" name="Freeform: Shape 21">
              <a:extLst>
                <a:ext uri="{FF2B5EF4-FFF2-40B4-BE49-F238E27FC236}">
                  <a16:creationId xmlns="" xmlns:a16="http://schemas.microsoft.com/office/drawing/2014/main" id="{A9279636-422C-49ED-B171-A5D312A4CCA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3" name="Freeform: Shape 22">
              <a:extLst>
                <a:ext uri="{FF2B5EF4-FFF2-40B4-BE49-F238E27FC236}">
                  <a16:creationId xmlns="" xmlns:a16="http://schemas.microsoft.com/office/drawing/2014/main" id="{1C8387C4-C5CC-422A-A1D9-E3DE7B06B16A}"/>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4" name="Freeform: Shape 23">
              <a:extLst>
                <a:ext uri="{FF2B5EF4-FFF2-40B4-BE49-F238E27FC236}">
                  <a16:creationId xmlns="" xmlns:a16="http://schemas.microsoft.com/office/drawing/2014/main" id="{38ED0A20-1E22-484B-8DE1-F5E6CB683968}"/>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5" name="Freeform: Shape 24">
              <a:extLst>
                <a:ext uri="{FF2B5EF4-FFF2-40B4-BE49-F238E27FC236}">
                  <a16:creationId xmlns="" xmlns:a16="http://schemas.microsoft.com/office/drawing/2014/main" id="{C0A58AB9-62DF-4942-8F64-BCB38297073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6" name="Freeform: Shape 25">
              <a:extLst>
                <a:ext uri="{FF2B5EF4-FFF2-40B4-BE49-F238E27FC236}">
                  <a16:creationId xmlns="" xmlns:a16="http://schemas.microsoft.com/office/drawing/2014/main" id="{81FDF209-81F0-442D-BA86-73F31D9FE51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7" name="Freeform: Shape 26">
              <a:extLst>
                <a:ext uri="{FF2B5EF4-FFF2-40B4-BE49-F238E27FC236}">
                  <a16:creationId xmlns="" xmlns:a16="http://schemas.microsoft.com/office/drawing/2014/main" id="{6AC3C1E3-8675-4CEC-B5F7-5D9DFD2DB80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8" name="Freeform: Shape 27">
              <a:extLst>
                <a:ext uri="{FF2B5EF4-FFF2-40B4-BE49-F238E27FC236}">
                  <a16:creationId xmlns="" xmlns:a16="http://schemas.microsoft.com/office/drawing/2014/main" id="{1A55425F-9542-42DB-AE74-8E941186E3E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9" name="Freeform: Shape 28">
              <a:extLst>
                <a:ext uri="{FF2B5EF4-FFF2-40B4-BE49-F238E27FC236}">
                  <a16:creationId xmlns="" xmlns:a16="http://schemas.microsoft.com/office/drawing/2014/main" id="{68C411EC-81DC-4EC4-8806-BFE9B4C536AF}"/>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sp>
        <p:nvSpPr>
          <p:cNvPr id="30" name="그림 개체 틀 2">
            <a:extLst>
              <a:ext uri="{FF2B5EF4-FFF2-40B4-BE49-F238E27FC236}">
                <a16:creationId xmlns="" xmlns:a16="http://schemas.microsoft.com/office/drawing/2014/main" id="{5CC06A6E-560A-491E-AE2A-E0B7C5EE6406}"/>
              </a:ext>
            </a:extLst>
          </p:cNvPr>
          <p:cNvSpPr>
            <a:spLocks noGrp="1"/>
          </p:cNvSpPr>
          <p:nvPr>
            <p:ph type="pic" sz="quarter" idx="14" hasCustomPrompt="1"/>
          </p:nvPr>
        </p:nvSpPr>
        <p:spPr>
          <a:xfrm>
            <a:off x="3762895" y="1862162"/>
            <a:ext cx="3287158" cy="240699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1" name="그림 개체 틀 2">
            <a:extLst>
              <a:ext uri="{FF2B5EF4-FFF2-40B4-BE49-F238E27FC236}">
                <a16:creationId xmlns="" xmlns:a16="http://schemas.microsoft.com/office/drawing/2014/main" id="{9F745565-7D61-4424-9B10-0F7F8DD8AE95}"/>
              </a:ext>
            </a:extLst>
          </p:cNvPr>
          <p:cNvSpPr>
            <a:spLocks noGrp="1"/>
          </p:cNvSpPr>
          <p:nvPr>
            <p:ph type="pic" sz="quarter" idx="16" hasCustomPrompt="1"/>
          </p:nvPr>
        </p:nvSpPr>
        <p:spPr>
          <a:xfrm>
            <a:off x="805467" y="2529419"/>
            <a:ext cx="2204529" cy="1650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2" name="그림 개체 틀 2">
            <a:extLst>
              <a:ext uri="{FF2B5EF4-FFF2-40B4-BE49-F238E27FC236}">
                <a16:creationId xmlns="" xmlns:a16="http://schemas.microsoft.com/office/drawing/2014/main" id="{5025294E-0FC3-4EF0-928F-11DCB45D72EF}"/>
              </a:ext>
            </a:extLst>
          </p:cNvPr>
          <p:cNvSpPr>
            <a:spLocks noGrp="1"/>
          </p:cNvSpPr>
          <p:nvPr>
            <p:ph type="pic" sz="quarter" idx="33" hasCustomPrompt="1"/>
          </p:nvPr>
        </p:nvSpPr>
        <p:spPr>
          <a:xfrm>
            <a:off x="7778378" y="2529419"/>
            <a:ext cx="2204529" cy="1650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3" name="Text Placeholder 9">
            <a:extLst>
              <a:ext uri="{FF2B5EF4-FFF2-40B4-BE49-F238E27FC236}">
                <a16:creationId xmlns="" xmlns:a16="http://schemas.microsoft.com/office/drawing/2014/main" id="{10976E99-DCBD-4134-9E57-1CAE25A6CBDA}"/>
              </a:ext>
            </a:extLst>
          </p:cNvPr>
          <p:cNvSpPr>
            <a:spLocks noGrp="1"/>
          </p:cNvSpPr>
          <p:nvPr>
            <p:ph type="body" sz="quarter" idx="10" hasCustomPrompt="1"/>
          </p:nvPr>
        </p:nvSpPr>
        <p:spPr>
          <a:xfrm>
            <a:off x="283762" y="374098"/>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98511088"/>
      </p:ext>
    </p:extLst>
  </p:cSld>
  <p:clrMapOvr>
    <a:masterClrMapping/>
  </p:clrMapOvr>
  <p:transition spd="slow">
    <p:cover/>
    <p:sndAc>
      <p:stSnd>
        <p:snd r:embed="rId1" name="camera.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726678"/>
      </p:ext>
    </p:extLst>
  </p:cSld>
  <p:clrMapOvr>
    <a:masterClrMapping/>
  </p:clrMapOvr>
  <p:transition spd="slow">
    <p:cover/>
    <p:sndAc>
      <p:stSnd>
        <p:snd r:embed="rId1" name="camera.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Contents slide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72FE957E-B654-4424-ACDA-8DED4BC6F6D5}"/>
              </a:ext>
            </a:extLst>
          </p:cNvPr>
          <p:cNvSpPr>
            <a:spLocks noGrp="1"/>
          </p:cNvSpPr>
          <p:nvPr>
            <p:ph type="pic" idx="12" hasCustomPrompt="1"/>
          </p:nvPr>
        </p:nvSpPr>
        <p:spPr>
          <a:xfrm>
            <a:off x="0" y="0"/>
            <a:ext cx="10693400" cy="75565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20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093133313"/>
      </p:ext>
    </p:extLst>
  </p:cSld>
  <p:clrMapOvr>
    <a:masterClrMapping/>
  </p:clrMapOvr>
  <p:transition spd="slow">
    <p:cover/>
    <p:sndAc>
      <p:stSnd>
        <p:snd r:embed="rId1" name="camera.wav"/>
      </p:st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96066"/>
      </p:ext>
    </p:extLst>
  </p:cSld>
  <p:clrMapOvr>
    <a:masterClrMapping/>
  </p:clrMapOvr>
  <p:transition spd="slow">
    <p:cover/>
    <p:sndAc>
      <p:stSnd>
        <p:snd r:embed="rId1" name="camera.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721306"/>
      </p:ext>
    </p:extLst>
  </p:cSld>
  <p:clrMapOvr>
    <a:masterClrMapping/>
  </p:clrMapOvr>
  <p:transition spd="slow">
    <p:cover/>
    <p:sndAc>
      <p:stSnd>
        <p:snd r:embed="rId1" name="camera.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83762" y="366355"/>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914991998"/>
      </p:ext>
    </p:extLst>
  </p:cSld>
  <p:clrMapOvr>
    <a:masterClrMapping/>
  </p:clrMapOvr>
  <p:transition spd="slow">
    <p:cover/>
    <p:sndAc>
      <p:stSnd>
        <p:snd r:embed="rId1" name="camera.wav"/>
      </p:stSnd>
    </p:sndAc>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83762" y="136064"/>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10505" y="1246846"/>
            <a:ext cx="3123089" cy="595282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white"/>
              </a:solidFill>
            </a:endParaRPr>
          </a:p>
        </p:txBody>
      </p:sp>
      <p:sp>
        <p:nvSpPr>
          <p:cNvPr id="4" name="Rounded Rectangle 3"/>
          <p:cNvSpPr/>
          <p:nvPr userDrawn="1"/>
        </p:nvSpPr>
        <p:spPr>
          <a:xfrm>
            <a:off x="466550" y="1484750"/>
            <a:ext cx="134955" cy="5526007"/>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white"/>
              </a:solidFill>
            </a:endParaRPr>
          </a:p>
        </p:txBody>
      </p:sp>
      <p:sp>
        <p:nvSpPr>
          <p:cNvPr id="5" name="Half Frame 4"/>
          <p:cNvSpPr/>
          <p:nvPr userDrawn="1"/>
        </p:nvSpPr>
        <p:spPr>
          <a:xfrm rot="5400000">
            <a:off x="2604323" y="1483682"/>
            <a:ext cx="755704" cy="60093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black">
                  <a:lumMod val="85000"/>
                  <a:lumOff val="15000"/>
                </a:prst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624223" y="1722891"/>
            <a:ext cx="1957868" cy="738664"/>
          </a:xfrm>
          <a:prstGeom prst="rect">
            <a:avLst/>
          </a:prstGeom>
          <a:noFill/>
        </p:spPr>
        <p:txBody>
          <a:bodyPr wrap="square" rtlCol="0" anchor="ctr">
            <a:spAutoFit/>
          </a:bodyPr>
          <a:lstStyle/>
          <a:p>
            <a:pPr algn="l" rtl="0"/>
            <a:r>
              <a:rPr lang="en-US" altLang="ko-KR" sz="1400" b="1" kern="1200" dirty="0">
                <a:solidFill>
                  <a:prstClr val="white"/>
                </a:solidFill>
                <a:latin typeface="Arial" pitchFamily="34" charset="0"/>
                <a:ea typeface="Arial Unicode MS"/>
                <a:cs typeface="Arial" pitchFamily="34" charset="0"/>
              </a:rPr>
              <a:t>You can Resize without losing quality</a:t>
            </a:r>
            <a:endParaRPr lang="ko-KR" altLang="en-US" sz="1400" b="1" kern="1200" dirty="0">
              <a:solidFill>
                <a:prstClr val="white"/>
              </a:solidFill>
              <a:latin typeface="Arial" pitchFamily="34" charset="0"/>
              <a:ea typeface="Arial Unicode MS"/>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624223" y="2381766"/>
            <a:ext cx="1957868" cy="738664"/>
          </a:xfrm>
          <a:prstGeom prst="rect">
            <a:avLst/>
          </a:prstGeom>
          <a:noFill/>
        </p:spPr>
        <p:txBody>
          <a:bodyPr wrap="square" rtlCol="0" anchor="ctr">
            <a:spAutoFit/>
          </a:bodyPr>
          <a:lstStyle/>
          <a:p>
            <a:pPr algn="l" rtl="0"/>
            <a:r>
              <a:rPr lang="en-US" altLang="ko-KR" sz="1400" b="1" kern="1200" dirty="0">
                <a:solidFill>
                  <a:prstClr val="white"/>
                </a:solidFill>
                <a:latin typeface="Arial" pitchFamily="34" charset="0"/>
                <a:ea typeface="Arial Unicode MS"/>
                <a:cs typeface="Arial" pitchFamily="34" charset="0"/>
              </a:rPr>
              <a:t>You can Change Fill Color &amp;</a:t>
            </a:r>
          </a:p>
          <a:p>
            <a:pPr algn="l" rtl="0"/>
            <a:r>
              <a:rPr lang="en-US" altLang="ko-KR" sz="1400" b="1" kern="1200" dirty="0">
                <a:solidFill>
                  <a:prstClr val="white"/>
                </a:solidFill>
                <a:latin typeface="Arial" pitchFamily="34" charset="0"/>
                <a:ea typeface="Arial Unicode MS"/>
                <a:cs typeface="Arial" pitchFamily="34" charset="0"/>
              </a:rPr>
              <a:t>Line Color</a:t>
            </a:r>
            <a:endParaRPr lang="ko-KR" altLang="en-US" sz="1400" b="1" kern="1200" dirty="0">
              <a:solidFill>
                <a:prstClr val="white"/>
              </a:solidFill>
              <a:latin typeface="Arial" pitchFamily="34" charset="0"/>
              <a:ea typeface="Arial Unicode MS"/>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632578" y="6415721"/>
            <a:ext cx="1957650" cy="307777"/>
          </a:xfrm>
          <a:prstGeom prst="rect">
            <a:avLst/>
          </a:prstGeom>
          <a:noFill/>
        </p:spPr>
        <p:txBody>
          <a:bodyPr wrap="square" rtlCol="0" anchor="ctr">
            <a:spAutoFit/>
          </a:bodyPr>
          <a:lstStyle/>
          <a:p>
            <a:pPr algn="l" rtl="0"/>
            <a:r>
              <a:rPr lang="en-US" altLang="ko-KR" sz="1400" kern="1200" dirty="0">
                <a:solidFill>
                  <a:prstClr val="white"/>
                </a:solidFill>
                <a:latin typeface="Arial" pitchFamily="34" charset="0"/>
                <a:ea typeface="Arial Unicode MS"/>
                <a:cs typeface="Arial" pitchFamily="34" charset="0"/>
              </a:rPr>
              <a:t>www.allppt.com</a:t>
            </a:r>
            <a:endParaRPr lang="ko-KR" altLang="en-US" sz="1400" kern="1200" dirty="0">
              <a:solidFill>
                <a:prstClr val="white"/>
              </a:solidFill>
              <a:latin typeface="Arial" pitchFamily="34" charset="0"/>
              <a:ea typeface="Arial Unicode MS"/>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632581" y="4974141"/>
            <a:ext cx="2383295" cy="1384995"/>
          </a:xfrm>
          <a:prstGeom prst="rect">
            <a:avLst/>
          </a:prstGeom>
          <a:noFill/>
        </p:spPr>
        <p:txBody>
          <a:bodyPr wrap="square" rtlCol="0" anchor="ctr">
            <a:spAutoFit/>
          </a:bodyPr>
          <a:lstStyle/>
          <a:p>
            <a:pPr algn="l" rtl="0"/>
            <a:r>
              <a:rPr lang="en-US" altLang="ko-KR" sz="2800" b="1" kern="1200" dirty="0">
                <a:solidFill>
                  <a:prstClr val="white"/>
                </a:solidFill>
                <a:latin typeface="Arial"/>
                <a:ea typeface="Arial Unicode MS"/>
                <a:cs typeface="Arial" pitchFamily="34" charset="0"/>
              </a:rPr>
              <a:t>FREE </a:t>
            </a:r>
          </a:p>
          <a:p>
            <a:pPr algn="l" rtl="0"/>
            <a:r>
              <a:rPr lang="en-US" altLang="ko-KR" sz="2800" b="1" kern="1200" dirty="0">
                <a:solidFill>
                  <a:prstClr val="white"/>
                </a:solidFill>
                <a:latin typeface="Arial"/>
                <a:ea typeface="Arial Unicode MS"/>
                <a:cs typeface="Arial" pitchFamily="34" charset="0"/>
              </a:rPr>
              <a:t>PPT TEMPLATES</a:t>
            </a:r>
          </a:p>
        </p:txBody>
      </p:sp>
    </p:spTree>
    <p:extLst>
      <p:ext uri="{BB962C8B-B14F-4D97-AF65-F5344CB8AC3E}">
        <p14:creationId xmlns:p14="http://schemas.microsoft.com/office/powerpoint/2010/main" val="4186645592"/>
      </p:ext>
    </p:extLst>
  </p:cSld>
  <p:clrMapOvr>
    <a:masterClrMapping/>
  </p:clrMapOvr>
  <p:transition spd="slow">
    <p:cover/>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5169" y="4855770"/>
            <a:ext cx="9089390" cy="150080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45169" y="3202773"/>
            <a:ext cx="9089390" cy="165298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518995"/>
      </p:ext>
    </p:extLst>
  </p:cSld>
  <p:clrMapOvr>
    <a:masterClrMapping/>
  </p:clrMapOvr>
  <p:transition spd="slow">
    <p:cover/>
    <p:sndAc>
      <p:stSnd>
        <p:snd r:embed="rId1" name="camera.wav"/>
      </p:st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283762" y="374091"/>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60123348"/>
      </p:ext>
    </p:extLst>
  </p:cSld>
  <p:clrMapOvr>
    <a:masterClrMapping/>
  </p:clrMapOvr>
  <p:transition spd="slow">
    <p:cover/>
    <p:sndAc>
      <p:stSnd>
        <p:snd r:embed="rId1" name="camera.wav"/>
      </p:stSnd>
    </p:sndAc>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827889"/>
      </p:ext>
    </p:extLst>
  </p:cSld>
  <p:clrMapOvr>
    <a:masterClrMapping/>
  </p:clrMapOvr>
  <p:transition spd="slow">
    <p:cover/>
    <p:sndAc>
      <p:stSnd>
        <p:snd r:embed="rId1" name="camera.wav"/>
      </p:stSnd>
    </p:sndAc>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29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03770"/>
            <a:ext cx="10693400" cy="662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347330"/>
      </p:ext>
    </p:extLst>
  </p:cSld>
  <p:clrMapOvr>
    <a:masterClrMapping/>
  </p:clrMapOvr>
  <p:transition spd="slow">
    <p:cover/>
    <p:sndAc>
      <p:stSnd>
        <p:snd r:embed="rId1" name="camera.wav"/>
      </p:stSnd>
    </p:sndAc>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843221"/>
      </p:ext>
    </p:extLst>
  </p:cSld>
  <p:clrMapOvr>
    <a:masterClrMapping/>
  </p:clrMapOvr>
  <p:transition spd="slow">
    <p:cover/>
    <p:sndAc>
      <p:stSnd>
        <p:snd r:embed="rId1" name="camera.wav"/>
      </p:stSnd>
    </p:sndAc>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283762" y="374091"/>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 xmlns:a16="http://schemas.microsoft.com/office/drawing/2014/main" id="{09E604E3-44BB-4135-857B-040684E1FBFD}"/>
              </a:ext>
            </a:extLst>
          </p:cNvPr>
          <p:cNvSpPr>
            <a:spLocks noGrp="1"/>
          </p:cNvSpPr>
          <p:nvPr>
            <p:ph type="pic" idx="15" hasCustomPrompt="1"/>
          </p:nvPr>
        </p:nvSpPr>
        <p:spPr>
          <a:xfrm>
            <a:off x="3332884" y="1921114"/>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5" name="Picture Placeholder 2">
            <a:extLst>
              <a:ext uri="{FF2B5EF4-FFF2-40B4-BE49-F238E27FC236}">
                <a16:creationId xmlns="" xmlns:a16="http://schemas.microsoft.com/office/drawing/2014/main" id="{0C4DDDBF-8A43-4C70-AED9-17AB2A1038A9}"/>
              </a:ext>
            </a:extLst>
          </p:cNvPr>
          <p:cNvSpPr>
            <a:spLocks noGrp="1"/>
          </p:cNvSpPr>
          <p:nvPr>
            <p:ph type="pic" idx="16" hasCustomPrompt="1"/>
          </p:nvPr>
        </p:nvSpPr>
        <p:spPr>
          <a:xfrm>
            <a:off x="5490456" y="1921114"/>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6" name="Picture Placeholder 2">
            <a:extLst>
              <a:ext uri="{FF2B5EF4-FFF2-40B4-BE49-F238E27FC236}">
                <a16:creationId xmlns="" xmlns:a16="http://schemas.microsoft.com/office/drawing/2014/main" id="{376A8808-F867-4B63-A7F8-F42CDB5BCF30}"/>
              </a:ext>
            </a:extLst>
          </p:cNvPr>
          <p:cNvSpPr>
            <a:spLocks noGrp="1"/>
          </p:cNvSpPr>
          <p:nvPr>
            <p:ph type="pic" idx="17" hasCustomPrompt="1"/>
          </p:nvPr>
        </p:nvSpPr>
        <p:spPr>
          <a:xfrm>
            <a:off x="3332884" y="4573017"/>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7" name="Picture Placeholder 2">
            <a:extLst>
              <a:ext uri="{FF2B5EF4-FFF2-40B4-BE49-F238E27FC236}">
                <a16:creationId xmlns="" xmlns:a16="http://schemas.microsoft.com/office/drawing/2014/main" id="{E37C006D-4532-4EB2-A208-FB9488448195}"/>
              </a:ext>
            </a:extLst>
          </p:cNvPr>
          <p:cNvSpPr>
            <a:spLocks noGrp="1"/>
          </p:cNvSpPr>
          <p:nvPr>
            <p:ph type="pic" idx="18" hasCustomPrompt="1"/>
          </p:nvPr>
        </p:nvSpPr>
        <p:spPr>
          <a:xfrm>
            <a:off x="5490456" y="4573017"/>
            <a:ext cx="1862925" cy="2308410"/>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61317079"/>
      </p:ext>
    </p:extLst>
  </p:cSld>
  <p:clrMapOvr>
    <a:masterClrMapping/>
  </p:clrMapOvr>
  <p:transition spd="slow">
    <p:cover/>
    <p:sndAc>
      <p:stSnd>
        <p:snd r:embed="rId1" name="camera.wav"/>
      </p:stSnd>
    </p:sndAc>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 xmlns:a16="http://schemas.microsoft.com/office/drawing/2014/main" id="{58E349F4-7582-48A8-86E1-CA75B470B384}"/>
              </a:ext>
            </a:extLst>
          </p:cNvPr>
          <p:cNvSpPr>
            <a:spLocks noGrp="1"/>
          </p:cNvSpPr>
          <p:nvPr>
            <p:ph type="pic" idx="11" hasCustomPrompt="1"/>
          </p:nvPr>
        </p:nvSpPr>
        <p:spPr>
          <a:xfrm>
            <a:off x="3" y="0"/>
            <a:ext cx="10693399" cy="75565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2661823807"/>
      </p:ext>
    </p:extLst>
  </p:cSld>
  <p:clrMapOvr>
    <a:masterClrMapping/>
  </p:clrMapOvr>
  <p:transition spd="slow">
    <p:cover/>
    <p:sndAc>
      <p:stSnd>
        <p:snd r:embed="rId1" name="camera.wav"/>
      </p:stSnd>
    </p:sndAc>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834919"/>
      </p:ext>
    </p:extLst>
  </p:cSld>
  <p:clrMapOvr>
    <a:masterClrMapping/>
  </p:clrMapOvr>
  <p:transition spd="slow">
    <p:cover/>
    <p:sndAc>
      <p:stSnd>
        <p:snd r:embed="rId1" name="camera.wav"/>
      </p:stSnd>
    </p:sndAc>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061656" y="-9210"/>
            <a:ext cx="3368000" cy="756571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27984" y="-27983"/>
            <a:ext cx="912333" cy="9683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kern="1200">
              <a:solidFill>
                <a:prstClr val="white"/>
              </a:solidFill>
            </a:endParaRPr>
          </a:p>
        </p:txBody>
      </p:sp>
      <p:sp>
        <p:nvSpPr>
          <p:cNvPr id="4" name="Rectangle 3"/>
          <p:cNvSpPr/>
          <p:nvPr userDrawn="1"/>
        </p:nvSpPr>
        <p:spPr>
          <a:xfrm>
            <a:off x="7407410" y="0"/>
            <a:ext cx="3285993" cy="7556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kern="1200">
              <a:solidFill>
                <a:prstClr val="white"/>
              </a:solidFill>
            </a:endParaRPr>
          </a:p>
        </p:txBody>
      </p:sp>
    </p:spTree>
    <p:extLst>
      <p:ext uri="{BB962C8B-B14F-4D97-AF65-F5344CB8AC3E}">
        <p14:creationId xmlns:p14="http://schemas.microsoft.com/office/powerpoint/2010/main" val="3294110939"/>
      </p:ext>
    </p:extLst>
  </p:cSld>
  <p:clrMapOvr>
    <a:masterClrMapping/>
  </p:clrMapOvr>
  <p:transition spd="slow">
    <p:cover/>
    <p:sndAc>
      <p:stSnd>
        <p:snd r:embed="rId1" name="camera.wav"/>
      </p:stSnd>
    </p:sndAc>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624433"/>
      </p:ext>
    </p:extLst>
  </p:cSld>
  <p:clrMapOvr>
    <a:masterClrMapping/>
  </p:clrMapOvr>
  <p:transition spd="slow">
    <p:cover/>
    <p:sndAc>
      <p:stSnd>
        <p:snd r:embed="rId1" name="camera.wav"/>
      </p:stSnd>
    </p:sndAc>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4E1E246-B5BD-440F-A7E2-CFA4B819B5D0}"/>
              </a:ext>
            </a:extLst>
          </p:cNvPr>
          <p:cNvGrpSpPr/>
          <p:nvPr userDrawn="1"/>
        </p:nvGrpSpPr>
        <p:grpSpPr>
          <a:xfrm>
            <a:off x="6495613" y="486844"/>
            <a:ext cx="3358380" cy="5160789"/>
            <a:chOff x="6446339" y="1280897"/>
            <a:chExt cx="4320717" cy="5285178"/>
          </a:xfrm>
        </p:grpSpPr>
        <p:sp>
          <p:nvSpPr>
            <p:cNvPr id="4" name="Freeform: Shape 3">
              <a:extLst>
                <a:ext uri="{FF2B5EF4-FFF2-40B4-BE49-F238E27FC236}">
                  <a16:creationId xmlns="" xmlns:a16="http://schemas.microsoft.com/office/drawing/2014/main" id="{15C624F9-1D25-454B-99E6-F39BA29B9FC6}"/>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F61AEE79-AB63-4603-9494-0E1B03AC40B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3B0C109B-7A7A-4CDA-8462-7695DB503E29}"/>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73631643-770C-4A9C-AA33-D3DC13268E34}"/>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235828F2-B7FB-4264-AC33-692955EDC4C3}"/>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B4AB4176-8511-4EAA-830E-C946CF9C1459}"/>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9">
              <a:extLst>
                <a:ext uri="{FF2B5EF4-FFF2-40B4-BE49-F238E27FC236}">
                  <a16:creationId xmlns="" xmlns:a16="http://schemas.microsoft.com/office/drawing/2014/main" id="{8024283E-0225-426B-83DC-ED62F65FA849}"/>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rtl="0"/>
              <a:endParaRPr lang="en-US" kern="1200">
                <a:solidFill>
                  <a:prstClr val="black"/>
                </a:solidFill>
                <a:latin typeface="Arial"/>
                <a:ea typeface="Arial Unicode MS"/>
              </a:endParaRPr>
            </a:p>
          </p:txBody>
        </p:sp>
      </p:grpSp>
      <p:sp>
        <p:nvSpPr>
          <p:cNvPr id="11" name="그림 개체 틀 2">
            <a:extLst>
              <a:ext uri="{FF2B5EF4-FFF2-40B4-BE49-F238E27FC236}">
                <a16:creationId xmlns="" xmlns:a16="http://schemas.microsoft.com/office/drawing/2014/main" id="{9402D267-5D5E-4A66-AC2F-5C21582AB3F1}"/>
              </a:ext>
            </a:extLst>
          </p:cNvPr>
          <p:cNvSpPr>
            <a:spLocks noGrp="1"/>
          </p:cNvSpPr>
          <p:nvPr>
            <p:ph type="pic" sz="quarter" idx="10" hasCustomPrompt="1"/>
          </p:nvPr>
        </p:nvSpPr>
        <p:spPr>
          <a:xfrm>
            <a:off x="6579623" y="714166"/>
            <a:ext cx="3057156" cy="3458544"/>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854196481"/>
      </p:ext>
    </p:extLst>
  </p:cSld>
  <p:clrMapOvr>
    <a:masterClrMapping/>
  </p:clrMapOvr>
  <p:transition spd="slow">
    <p:cover/>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670" y="1763202"/>
            <a:ext cx="4745196" cy="49869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3534" y="1763202"/>
            <a:ext cx="4745196" cy="49869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D607B7-40A8-41C9-BF1F-135B8BE8B23D}" type="datetimeFigureOut">
              <a:rPr lang="en-US" smtClean="0">
                <a:solidFill>
                  <a:prstClr val="black">
                    <a:tint val="75000"/>
                  </a:prstClr>
                </a:solidFill>
              </a:rPr>
              <a:pPr/>
              <a:t>9/4/2022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F28266-F6D8-4110-947B-ACB06F3DE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639965"/>
      </p:ext>
    </p:extLst>
  </p:cSld>
  <p:clrMapOvr>
    <a:masterClrMapping/>
  </p:clrMapOvr>
  <p:transition spd="slow">
    <p:cover/>
    <p:sndAc>
      <p:stSnd>
        <p:snd r:embed="rId1" name="camera.wav"/>
      </p:stSnd>
    </p:sndAc>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549562"/>
      </p:ext>
    </p:extLst>
  </p:cSld>
  <p:clrMapOvr>
    <a:masterClrMapping/>
  </p:clrMapOvr>
  <p:transition spd="slow">
    <p:cover/>
    <p:sndAc>
      <p:stSnd>
        <p:snd r:embed="rId1" name="camera.wav"/>
      </p:st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6_Images &amp; Contents Layout">
    <p:bg>
      <p:bgPr>
        <a:solidFill>
          <a:schemeClr val="bg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8015808" y="4"/>
            <a:ext cx="2511583" cy="4406661"/>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Picture Placeholder 2"/>
          <p:cNvSpPr>
            <a:spLocks noGrp="1"/>
          </p:cNvSpPr>
          <p:nvPr>
            <p:ph type="pic" idx="11" hasCustomPrompt="1"/>
          </p:nvPr>
        </p:nvSpPr>
        <p:spPr>
          <a:xfrm>
            <a:off x="5369618" y="3162385"/>
            <a:ext cx="2511583" cy="439411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Rectangle 2"/>
          <p:cNvSpPr/>
          <p:nvPr userDrawn="1"/>
        </p:nvSpPr>
        <p:spPr>
          <a:xfrm>
            <a:off x="8015808" y="4533900"/>
            <a:ext cx="2511583" cy="302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ko-KR" altLang="en-US" kern="1200">
              <a:solidFill>
                <a:prstClr val="black"/>
              </a:solidFill>
            </a:endParaRPr>
          </a:p>
        </p:txBody>
      </p:sp>
      <p:sp>
        <p:nvSpPr>
          <p:cNvPr id="14" name="Rectangle 13"/>
          <p:cNvSpPr/>
          <p:nvPr userDrawn="1"/>
        </p:nvSpPr>
        <p:spPr>
          <a:xfrm>
            <a:off x="5369618" y="1"/>
            <a:ext cx="2511583" cy="3035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ko-KR" altLang="en-US" kern="1200">
              <a:solidFill>
                <a:prstClr val="black"/>
              </a:solidFill>
            </a:endParaRPr>
          </a:p>
        </p:txBody>
      </p:sp>
    </p:spTree>
    <p:extLst>
      <p:ext uri="{BB962C8B-B14F-4D97-AF65-F5344CB8AC3E}">
        <p14:creationId xmlns:p14="http://schemas.microsoft.com/office/powerpoint/2010/main" val="1432936811"/>
      </p:ext>
    </p:extLst>
  </p:cSld>
  <p:clrMapOvr>
    <a:masterClrMapping/>
  </p:clrMapOvr>
  <p:transition spd="slow">
    <p:cover/>
    <p:sndAc>
      <p:stSnd>
        <p:snd r:embed="rId1" name="camera.wav"/>
      </p:stSnd>
    </p:sndAc>
  </p:transition>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00088"/>
      </p:ext>
    </p:extLst>
  </p:cSld>
  <p:clrMapOvr>
    <a:masterClrMapping/>
  </p:clrMapOvr>
  <p:transition spd="slow">
    <p:cover/>
    <p:sndAc>
      <p:stSnd>
        <p:snd r:embed="rId1" name="camera.wav"/>
      </p:st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5A0097D9-F111-48B6-9169-9805C29F4E41}"/>
              </a:ext>
            </a:extLst>
          </p:cNvPr>
          <p:cNvSpPr/>
          <p:nvPr userDrawn="1"/>
        </p:nvSpPr>
        <p:spPr>
          <a:xfrm>
            <a:off x="3403380" y="5033119"/>
            <a:ext cx="3886640" cy="494593"/>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2700" kern="1200">
              <a:solidFill>
                <a:prstClr val="white"/>
              </a:solidFill>
            </a:endParaRPr>
          </a:p>
        </p:txBody>
      </p:sp>
      <p:grpSp>
        <p:nvGrpSpPr>
          <p:cNvPr id="3" name="Graphic 14">
            <a:extLst>
              <a:ext uri="{FF2B5EF4-FFF2-40B4-BE49-F238E27FC236}">
                <a16:creationId xmlns="" xmlns:a16="http://schemas.microsoft.com/office/drawing/2014/main" id="{E1AEDBCB-B8A6-46DC-B408-2BE8EC133A3A}"/>
              </a:ext>
            </a:extLst>
          </p:cNvPr>
          <p:cNvGrpSpPr/>
          <p:nvPr userDrawn="1"/>
        </p:nvGrpSpPr>
        <p:grpSpPr>
          <a:xfrm>
            <a:off x="3667533" y="1692638"/>
            <a:ext cx="3478536" cy="3527105"/>
            <a:chOff x="2444748" y="555045"/>
            <a:chExt cx="7282048" cy="5727454"/>
          </a:xfrm>
        </p:grpSpPr>
        <p:sp>
          <p:nvSpPr>
            <p:cNvPr id="4" name="Freeform: Shape 3">
              <a:extLst>
                <a:ext uri="{FF2B5EF4-FFF2-40B4-BE49-F238E27FC236}">
                  <a16:creationId xmlns="" xmlns:a16="http://schemas.microsoft.com/office/drawing/2014/main" id="{4AA4A6DA-83F2-4A3A-9192-DE84413AB48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31B45117-7ACB-494A-A205-A665C05E1E25}"/>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8D349466-ECBA-47E5-9745-A423FDEDC5E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B7BB3733-CFD1-4E9E-9FE7-9BD67E0C815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7087111D-A3D1-435B-B13E-C55DF077F40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3FCC4EEF-ABF7-40AE-BED4-71BE30D8BB63}"/>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9">
              <a:extLst>
                <a:ext uri="{FF2B5EF4-FFF2-40B4-BE49-F238E27FC236}">
                  <a16:creationId xmlns="" xmlns:a16="http://schemas.microsoft.com/office/drawing/2014/main" id="{C35B0DB0-0826-4CF2-9899-0AF787E459F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1" name="Freeform: Shape 10">
              <a:extLst>
                <a:ext uri="{FF2B5EF4-FFF2-40B4-BE49-F238E27FC236}">
                  <a16:creationId xmlns="" xmlns:a16="http://schemas.microsoft.com/office/drawing/2014/main" id="{75F6B97A-E435-4186-ABCB-BD07DA0A107C}"/>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grpSp>
        <p:nvGrpSpPr>
          <p:cNvPr id="12" name="Graphic 14">
            <a:extLst>
              <a:ext uri="{FF2B5EF4-FFF2-40B4-BE49-F238E27FC236}">
                <a16:creationId xmlns="" xmlns:a16="http://schemas.microsoft.com/office/drawing/2014/main" id="{CFE13B92-5832-4817-962F-056F0D6CC120}"/>
              </a:ext>
            </a:extLst>
          </p:cNvPr>
          <p:cNvGrpSpPr/>
          <p:nvPr userDrawn="1"/>
        </p:nvGrpSpPr>
        <p:grpSpPr>
          <a:xfrm>
            <a:off x="704290" y="2416137"/>
            <a:ext cx="2406866" cy="2440471"/>
            <a:chOff x="2444748" y="555045"/>
            <a:chExt cx="7282048" cy="5727454"/>
          </a:xfrm>
        </p:grpSpPr>
        <p:sp>
          <p:nvSpPr>
            <p:cNvPr id="13" name="Freeform: Shape 12">
              <a:extLst>
                <a:ext uri="{FF2B5EF4-FFF2-40B4-BE49-F238E27FC236}">
                  <a16:creationId xmlns="" xmlns:a16="http://schemas.microsoft.com/office/drawing/2014/main" id="{8B55B52C-BF34-47AF-BBC7-27211A564CA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4" name="Freeform: Shape 13">
              <a:extLst>
                <a:ext uri="{FF2B5EF4-FFF2-40B4-BE49-F238E27FC236}">
                  <a16:creationId xmlns="" xmlns:a16="http://schemas.microsoft.com/office/drawing/2014/main" id="{7DE15B44-7619-43B1-9DD6-C3948D47993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5" name="Freeform: Shape 14">
              <a:extLst>
                <a:ext uri="{FF2B5EF4-FFF2-40B4-BE49-F238E27FC236}">
                  <a16:creationId xmlns="" xmlns:a16="http://schemas.microsoft.com/office/drawing/2014/main" id="{38144E88-F504-4F84-B113-3F93E2343CD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6" name="Freeform: Shape 15">
              <a:extLst>
                <a:ext uri="{FF2B5EF4-FFF2-40B4-BE49-F238E27FC236}">
                  <a16:creationId xmlns="" xmlns:a16="http://schemas.microsoft.com/office/drawing/2014/main" id="{92B52506-B328-477C-833A-B5256AFB88A7}"/>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7" name="Freeform: Shape 16">
              <a:extLst>
                <a:ext uri="{FF2B5EF4-FFF2-40B4-BE49-F238E27FC236}">
                  <a16:creationId xmlns="" xmlns:a16="http://schemas.microsoft.com/office/drawing/2014/main" id="{0F0EFBAC-7D4E-4337-88DC-9EFAD4CE659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8" name="Freeform: Shape 17">
              <a:extLst>
                <a:ext uri="{FF2B5EF4-FFF2-40B4-BE49-F238E27FC236}">
                  <a16:creationId xmlns="" xmlns:a16="http://schemas.microsoft.com/office/drawing/2014/main" id="{29C5B30E-F499-4C11-B286-656601032370}"/>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19" name="Freeform: Shape 18">
              <a:extLst>
                <a:ext uri="{FF2B5EF4-FFF2-40B4-BE49-F238E27FC236}">
                  <a16:creationId xmlns="" xmlns:a16="http://schemas.microsoft.com/office/drawing/2014/main" id="{5D1ADB49-AD9C-4EEB-B012-2EDDDB10AA6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0" name="Freeform: Shape 19">
              <a:extLst>
                <a:ext uri="{FF2B5EF4-FFF2-40B4-BE49-F238E27FC236}">
                  <a16:creationId xmlns="" xmlns:a16="http://schemas.microsoft.com/office/drawing/2014/main" id="{068B7E2B-E0A7-42AD-8EC7-3611D6B7579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grpSp>
        <p:nvGrpSpPr>
          <p:cNvPr id="21" name="Graphic 14">
            <a:extLst>
              <a:ext uri="{FF2B5EF4-FFF2-40B4-BE49-F238E27FC236}">
                <a16:creationId xmlns="" xmlns:a16="http://schemas.microsoft.com/office/drawing/2014/main" id="{07E6276E-8ACB-4581-B338-6C20FF3AABF0}"/>
              </a:ext>
            </a:extLst>
          </p:cNvPr>
          <p:cNvGrpSpPr/>
          <p:nvPr userDrawn="1"/>
        </p:nvGrpSpPr>
        <p:grpSpPr>
          <a:xfrm>
            <a:off x="7677201" y="2416137"/>
            <a:ext cx="2406866" cy="2440471"/>
            <a:chOff x="2444748" y="555045"/>
            <a:chExt cx="7282048" cy="5727454"/>
          </a:xfrm>
        </p:grpSpPr>
        <p:sp>
          <p:nvSpPr>
            <p:cNvPr id="22" name="Freeform: Shape 21">
              <a:extLst>
                <a:ext uri="{FF2B5EF4-FFF2-40B4-BE49-F238E27FC236}">
                  <a16:creationId xmlns="" xmlns:a16="http://schemas.microsoft.com/office/drawing/2014/main" id="{A9279636-422C-49ED-B171-A5D312A4CCA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3" name="Freeform: Shape 22">
              <a:extLst>
                <a:ext uri="{FF2B5EF4-FFF2-40B4-BE49-F238E27FC236}">
                  <a16:creationId xmlns="" xmlns:a16="http://schemas.microsoft.com/office/drawing/2014/main" id="{1C8387C4-C5CC-422A-A1D9-E3DE7B06B16A}"/>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4" name="Freeform: Shape 23">
              <a:extLst>
                <a:ext uri="{FF2B5EF4-FFF2-40B4-BE49-F238E27FC236}">
                  <a16:creationId xmlns="" xmlns:a16="http://schemas.microsoft.com/office/drawing/2014/main" id="{38ED0A20-1E22-484B-8DE1-F5E6CB683968}"/>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5" name="Freeform: Shape 24">
              <a:extLst>
                <a:ext uri="{FF2B5EF4-FFF2-40B4-BE49-F238E27FC236}">
                  <a16:creationId xmlns="" xmlns:a16="http://schemas.microsoft.com/office/drawing/2014/main" id="{C0A58AB9-62DF-4942-8F64-BCB38297073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6" name="Freeform: Shape 25">
              <a:extLst>
                <a:ext uri="{FF2B5EF4-FFF2-40B4-BE49-F238E27FC236}">
                  <a16:creationId xmlns="" xmlns:a16="http://schemas.microsoft.com/office/drawing/2014/main" id="{81FDF209-81F0-442D-BA86-73F31D9FE51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7" name="Freeform: Shape 26">
              <a:extLst>
                <a:ext uri="{FF2B5EF4-FFF2-40B4-BE49-F238E27FC236}">
                  <a16:creationId xmlns="" xmlns:a16="http://schemas.microsoft.com/office/drawing/2014/main" id="{6AC3C1E3-8675-4CEC-B5F7-5D9DFD2DB80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sp>
          <p:nvSpPr>
            <p:cNvPr id="28" name="Freeform: Shape 27">
              <a:extLst>
                <a:ext uri="{FF2B5EF4-FFF2-40B4-BE49-F238E27FC236}">
                  <a16:creationId xmlns="" xmlns:a16="http://schemas.microsoft.com/office/drawing/2014/main" id="{1A55425F-9542-42DB-AE74-8E941186E3E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9" name="Freeform: Shape 28">
              <a:extLst>
                <a:ext uri="{FF2B5EF4-FFF2-40B4-BE49-F238E27FC236}">
                  <a16:creationId xmlns="" xmlns:a16="http://schemas.microsoft.com/office/drawing/2014/main" id="{68C411EC-81DC-4EC4-8806-BFE9B4C536AF}"/>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algn="l" rtl="0"/>
              <a:endParaRPr lang="en-US" kern="1200" dirty="0">
                <a:solidFill>
                  <a:prstClr val="black"/>
                </a:solidFill>
                <a:latin typeface="Arial"/>
                <a:ea typeface="Arial Unicode MS"/>
              </a:endParaRPr>
            </a:p>
          </p:txBody>
        </p:sp>
      </p:grpSp>
      <p:sp>
        <p:nvSpPr>
          <p:cNvPr id="30" name="그림 개체 틀 2">
            <a:extLst>
              <a:ext uri="{FF2B5EF4-FFF2-40B4-BE49-F238E27FC236}">
                <a16:creationId xmlns="" xmlns:a16="http://schemas.microsoft.com/office/drawing/2014/main" id="{5CC06A6E-560A-491E-AE2A-E0B7C5EE6406}"/>
              </a:ext>
            </a:extLst>
          </p:cNvPr>
          <p:cNvSpPr>
            <a:spLocks noGrp="1"/>
          </p:cNvSpPr>
          <p:nvPr>
            <p:ph type="pic" sz="quarter" idx="14" hasCustomPrompt="1"/>
          </p:nvPr>
        </p:nvSpPr>
        <p:spPr>
          <a:xfrm>
            <a:off x="3762895" y="1862162"/>
            <a:ext cx="3287158" cy="240699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1" name="그림 개체 틀 2">
            <a:extLst>
              <a:ext uri="{FF2B5EF4-FFF2-40B4-BE49-F238E27FC236}">
                <a16:creationId xmlns="" xmlns:a16="http://schemas.microsoft.com/office/drawing/2014/main" id="{9F745565-7D61-4424-9B10-0F7F8DD8AE95}"/>
              </a:ext>
            </a:extLst>
          </p:cNvPr>
          <p:cNvSpPr>
            <a:spLocks noGrp="1"/>
          </p:cNvSpPr>
          <p:nvPr>
            <p:ph type="pic" sz="quarter" idx="16" hasCustomPrompt="1"/>
          </p:nvPr>
        </p:nvSpPr>
        <p:spPr>
          <a:xfrm>
            <a:off x="805461" y="2529419"/>
            <a:ext cx="2204529" cy="1650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2" name="그림 개체 틀 2">
            <a:extLst>
              <a:ext uri="{FF2B5EF4-FFF2-40B4-BE49-F238E27FC236}">
                <a16:creationId xmlns="" xmlns:a16="http://schemas.microsoft.com/office/drawing/2014/main" id="{5025294E-0FC3-4EF0-928F-11DCB45D72EF}"/>
              </a:ext>
            </a:extLst>
          </p:cNvPr>
          <p:cNvSpPr>
            <a:spLocks noGrp="1"/>
          </p:cNvSpPr>
          <p:nvPr>
            <p:ph type="pic" sz="quarter" idx="33" hasCustomPrompt="1"/>
          </p:nvPr>
        </p:nvSpPr>
        <p:spPr>
          <a:xfrm>
            <a:off x="7778372" y="2529419"/>
            <a:ext cx="2204529" cy="165018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3" name="Text Placeholder 9">
            <a:extLst>
              <a:ext uri="{FF2B5EF4-FFF2-40B4-BE49-F238E27FC236}">
                <a16:creationId xmlns="" xmlns:a16="http://schemas.microsoft.com/office/drawing/2014/main" id="{10976E99-DCBD-4134-9E57-1CAE25A6CBDA}"/>
              </a:ext>
            </a:extLst>
          </p:cNvPr>
          <p:cNvSpPr>
            <a:spLocks noGrp="1"/>
          </p:cNvSpPr>
          <p:nvPr>
            <p:ph type="body" sz="quarter" idx="10" hasCustomPrompt="1"/>
          </p:nvPr>
        </p:nvSpPr>
        <p:spPr>
          <a:xfrm>
            <a:off x="283762" y="374091"/>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91338665"/>
      </p:ext>
    </p:extLst>
  </p:cSld>
  <p:clrMapOvr>
    <a:masterClrMapping/>
  </p:clrMapOvr>
  <p:transition spd="slow">
    <p:cover/>
    <p:sndAc>
      <p:stSnd>
        <p:snd r:embed="rId1" name="camera.wav"/>
      </p:stSnd>
    </p:sndAc>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012725"/>
      </p:ext>
    </p:extLst>
  </p:cSld>
  <p:clrMapOvr>
    <a:masterClrMapping/>
  </p:clrMapOvr>
  <p:transition spd="slow">
    <p:cover/>
    <p:sndAc>
      <p:stSnd>
        <p:snd r:embed="rId1" name="camera.wav"/>
      </p:stSnd>
    </p:sndAc>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1_Contents slide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72FE957E-B654-4424-ACDA-8DED4BC6F6D5}"/>
              </a:ext>
            </a:extLst>
          </p:cNvPr>
          <p:cNvSpPr>
            <a:spLocks noGrp="1"/>
          </p:cNvSpPr>
          <p:nvPr>
            <p:ph type="pic" idx="12" hasCustomPrompt="1"/>
          </p:nvPr>
        </p:nvSpPr>
        <p:spPr>
          <a:xfrm>
            <a:off x="0" y="0"/>
            <a:ext cx="10693400" cy="75565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20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07109133"/>
      </p:ext>
    </p:extLst>
  </p:cSld>
  <p:clrMapOvr>
    <a:masterClrMapping/>
  </p:clrMapOvr>
  <p:transition spd="slow">
    <p:cover/>
    <p:sndAc>
      <p:stSnd>
        <p:snd r:embed="rId1" name="camera.wav"/>
      </p:stSnd>
    </p:sndAc>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87157"/>
      </p:ext>
    </p:extLst>
  </p:cSld>
  <p:clrMapOvr>
    <a:masterClrMapping/>
  </p:clrMapOvr>
  <p:transition spd="slow">
    <p:cover/>
    <p:sndAc>
      <p:stSnd>
        <p:snd r:embed="rId1" name="camera.wav"/>
      </p:stSnd>
    </p:sndAc>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31473"/>
      </p:ext>
    </p:extLst>
  </p:cSld>
  <p:clrMapOvr>
    <a:masterClrMapping/>
  </p:clrMapOvr>
  <p:transition spd="slow">
    <p:cover/>
    <p:sndAc>
      <p:stSnd>
        <p:snd r:embed="rId1" name="camera.wav"/>
      </p:st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83762" y="366349"/>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44551179"/>
      </p:ext>
    </p:extLst>
  </p:cSld>
  <p:clrMapOvr>
    <a:masterClrMapping/>
  </p:clrMapOvr>
  <p:transition spd="slow">
    <p:cover/>
    <p:sndAc>
      <p:stSnd>
        <p:snd r:embed="rId1" name="camera.wav"/>
      </p:st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83762" y="136057"/>
            <a:ext cx="10150658" cy="79801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10499" y="1246846"/>
            <a:ext cx="3123089" cy="595282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white"/>
              </a:solidFill>
            </a:endParaRPr>
          </a:p>
        </p:txBody>
      </p:sp>
      <p:sp>
        <p:nvSpPr>
          <p:cNvPr id="4" name="Rounded Rectangle 3"/>
          <p:cNvSpPr/>
          <p:nvPr userDrawn="1"/>
        </p:nvSpPr>
        <p:spPr>
          <a:xfrm>
            <a:off x="466550" y="1484748"/>
            <a:ext cx="134955" cy="5526007"/>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white"/>
              </a:solidFill>
            </a:endParaRPr>
          </a:p>
        </p:txBody>
      </p:sp>
      <p:sp>
        <p:nvSpPr>
          <p:cNvPr id="5" name="Half Frame 4"/>
          <p:cNvSpPr/>
          <p:nvPr userDrawn="1"/>
        </p:nvSpPr>
        <p:spPr>
          <a:xfrm rot="5400000">
            <a:off x="2604323" y="1483682"/>
            <a:ext cx="755704" cy="60093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sz="1351" kern="1200">
              <a:solidFill>
                <a:prstClr val="black">
                  <a:lumMod val="85000"/>
                  <a:lumOff val="15000"/>
                </a:prst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624223" y="1722891"/>
            <a:ext cx="1957868" cy="738664"/>
          </a:xfrm>
          <a:prstGeom prst="rect">
            <a:avLst/>
          </a:prstGeom>
          <a:noFill/>
        </p:spPr>
        <p:txBody>
          <a:bodyPr wrap="square" rtlCol="0" anchor="ctr">
            <a:spAutoFit/>
          </a:bodyPr>
          <a:lstStyle/>
          <a:p>
            <a:pPr algn="l" rtl="0"/>
            <a:r>
              <a:rPr lang="en-US" altLang="ko-KR" sz="1400" b="1" kern="1200" dirty="0">
                <a:solidFill>
                  <a:prstClr val="white"/>
                </a:solidFill>
                <a:latin typeface="Arial" pitchFamily="34" charset="0"/>
                <a:ea typeface="Arial Unicode MS"/>
                <a:cs typeface="Arial" pitchFamily="34" charset="0"/>
              </a:rPr>
              <a:t>You can Resize without losing quality</a:t>
            </a:r>
            <a:endParaRPr lang="ko-KR" altLang="en-US" sz="1400" b="1" kern="1200" dirty="0">
              <a:solidFill>
                <a:prstClr val="white"/>
              </a:solidFill>
              <a:latin typeface="Arial" pitchFamily="34" charset="0"/>
              <a:ea typeface="Arial Unicode MS"/>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624223" y="2381766"/>
            <a:ext cx="1957868" cy="738664"/>
          </a:xfrm>
          <a:prstGeom prst="rect">
            <a:avLst/>
          </a:prstGeom>
          <a:noFill/>
        </p:spPr>
        <p:txBody>
          <a:bodyPr wrap="square" rtlCol="0" anchor="ctr">
            <a:spAutoFit/>
          </a:bodyPr>
          <a:lstStyle/>
          <a:p>
            <a:pPr algn="l" rtl="0"/>
            <a:r>
              <a:rPr lang="en-US" altLang="ko-KR" sz="1400" b="1" kern="1200" dirty="0">
                <a:solidFill>
                  <a:prstClr val="white"/>
                </a:solidFill>
                <a:latin typeface="Arial" pitchFamily="34" charset="0"/>
                <a:ea typeface="Arial Unicode MS"/>
                <a:cs typeface="Arial" pitchFamily="34" charset="0"/>
              </a:rPr>
              <a:t>You can Change Fill Color &amp;</a:t>
            </a:r>
          </a:p>
          <a:p>
            <a:pPr algn="l" rtl="0"/>
            <a:r>
              <a:rPr lang="en-US" altLang="ko-KR" sz="1400" b="1" kern="1200" dirty="0">
                <a:solidFill>
                  <a:prstClr val="white"/>
                </a:solidFill>
                <a:latin typeface="Arial" pitchFamily="34" charset="0"/>
                <a:ea typeface="Arial Unicode MS"/>
                <a:cs typeface="Arial" pitchFamily="34" charset="0"/>
              </a:rPr>
              <a:t>Line Color</a:t>
            </a:r>
            <a:endParaRPr lang="ko-KR" altLang="en-US" sz="1400" b="1" kern="1200" dirty="0">
              <a:solidFill>
                <a:prstClr val="white"/>
              </a:solidFill>
              <a:latin typeface="Arial" pitchFamily="34" charset="0"/>
              <a:ea typeface="Arial Unicode MS"/>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632578" y="6415715"/>
            <a:ext cx="1957650" cy="307777"/>
          </a:xfrm>
          <a:prstGeom prst="rect">
            <a:avLst/>
          </a:prstGeom>
          <a:noFill/>
        </p:spPr>
        <p:txBody>
          <a:bodyPr wrap="square" rtlCol="0" anchor="ctr">
            <a:spAutoFit/>
          </a:bodyPr>
          <a:lstStyle/>
          <a:p>
            <a:pPr algn="l" rtl="0"/>
            <a:r>
              <a:rPr lang="en-US" altLang="ko-KR" sz="1400" kern="1200" dirty="0">
                <a:solidFill>
                  <a:prstClr val="white"/>
                </a:solidFill>
                <a:latin typeface="Arial" pitchFamily="34" charset="0"/>
                <a:ea typeface="Arial Unicode MS"/>
                <a:cs typeface="Arial" pitchFamily="34" charset="0"/>
              </a:rPr>
              <a:t>www.allppt.com</a:t>
            </a:r>
            <a:endParaRPr lang="ko-KR" altLang="en-US" sz="1400" kern="1200" dirty="0">
              <a:solidFill>
                <a:prstClr val="white"/>
              </a:solidFill>
              <a:latin typeface="Arial" pitchFamily="34" charset="0"/>
              <a:ea typeface="Arial Unicode MS"/>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632580" y="4974134"/>
            <a:ext cx="2383295" cy="1384995"/>
          </a:xfrm>
          <a:prstGeom prst="rect">
            <a:avLst/>
          </a:prstGeom>
          <a:noFill/>
        </p:spPr>
        <p:txBody>
          <a:bodyPr wrap="square" rtlCol="0" anchor="ctr">
            <a:spAutoFit/>
          </a:bodyPr>
          <a:lstStyle/>
          <a:p>
            <a:pPr algn="l" rtl="0"/>
            <a:r>
              <a:rPr lang="en-US" altLang="ko-KR" sz="2800" b="1" kern="1200" dirty="0">
                <a:solidFill>
                  <a:prstClr val="white"/>
                </a:solidFill>
                <a:latin typeface="Arial"/>
                <a:ea typeface="Arial Unicode MS"/>
                <a:cs typeface="Arial" pitchFamily="34" charset="0"/>
              </a:rPr>
              <a:t>FREE </a:t>
            </a:r>
          </a:p>
          <a:p>
            <a:pPr algn="l" rtl="0"/>
            <a:r>
              <a:rPr lang="en-US" altLang="ko-KR" sz="2800" b="1" kern="1200" dirty="0">
                <a:solidFill>
                  <a:prstClr val="white"/>
                </a:solidFill>
                <a:latin typeface="Arial"/>
                <a:ea typeface="Arial Unicode MS"/>
                <a:cs typeface="Arial" pitchFamily="34" charset="0"/>
              </a:rPr>
              <a:t>PPT TEMPLATES</a:t>
            </a:r>
          </a:p>
        </p:txBody>
      </p:sp>
    </p:spTree>
    <p:extLst>
      <p:ext uri="{BB962C8B-B14F-4D97-AF65-F5344CB8AC3E}">
        <p14:creationId xmlns:p14="http://schemas.microsoft.com/office/powerpoint/2010/main" val="114056321"/>
      </p:ext>
    </p:extLst>
  </p:cSld>
  <p:clrMapOvr>
    <a:masterClrMapping/>
  </p:clrMapOvr>
  <p:transition spd="slow">
    <p:cover/>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audio" Target="../media/audio1.wav"/><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4.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audio" Target="../media/audio1.wav"/></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5.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6.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audio" Target="../media/audio1.wav"/></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theme" Target="../theme/theme7.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770740"/>
            <a:ext cx="10693400" cy="6015031"/>
          </a:xfrm>
          <a:prstGeom prst="rect">
            <a:avLst/>
          </a:prstGeom>
        </p:spPr>
      </p:pic>
      <p:sp>
        <p:nvSpPr>
          <p:cNvPr id="2" name="Holder 2"/>
          <p:cNvSpPr>
            <a:spLocks noGrp="1"/>
          </p:cNvSpPr>
          <p:nvPr>
            <p:ph type="title"/>
          </p:nvPr>
        </p:nvSpPr>
        <p:spPr>
          <a:xfrm>
            <a:off x="2210490" y="2899216"/>
            <a:ext cx="6272421" cy="646331"/>
          </a:xfrm>
          <a:prstGeom prst="rect">
            <a:avLst/>
          </a:prstGeom>
        </p:spPr>
        <p:txBody>
          <a:bodyPr wrap="square" lIns="0" tIns="0" rIns="0" bIns="0">
            <a:spAutoFit/>
          </a:bodyPr>
          <a:lstStyle>
            <a:lvl1pPr>
              <a:defRPr sz="4200" b="1" i="0">
                <a:solidFill>
                  <a:schemeClr val="bg1"/>
                </a:solidFill>
                <a:latin typeface="Arial"/>
                <a:cs typeface="Arial"/>
              </a:defRPr>
            </a:lvl1pPr>
          </a:lstStyle>
          <a:p>
            <a:endParaRPr/>
          </a:p>
        </p:txBody>
      </p:sp>
      <p:sp>
        <p:nvSpPr>
          <p:cNvPr id="3" name="Holder 3"/>
          <p:cNvSpPr>
            <a:spLocks noGrp="1"/>
          </p:cNvSpPr>
          <p:nvPr>
            <p:ph type="body" idx="1"/>
          </p:nvPr>
        </p:nvSpPr>
        <p:spPr>
          <a:xfrm>
            <a:off x="473850" y="2032087"/>
            <a:ext cx="9745698" cy="161583"/>
          </a:xfrm>
          <a:prstGeom prst="rect">
            <a:avLst/>
          </a:prstGeom>
        </p:spPr>
        <p:txBody>
          <a:bodyPr wrap="square" lIns="0" tIns="0" rIns="0" bIns="0">
            <a:spAutoFit/>
          </a:bodyPr>
          <a:lstStyle>
            <a:lvl1pPr>
              <a:defRPr sz="1050" b="0" i="0">
                <a:solidFill>
                  <a:schemeClr val="tx1"/>
                </a:solidFill>
                <a:latin typeface="Arial Unicode MS"/>
                <a:cs typeface="Arial Unicode MS"/>
              </a:defRPr>
            </a:lvl1pPr>
          </a:lstStyle>
          <a:p>
            <a:endParaRPr/>
          </a:p>
        </p:txBody>
      </p:sp>
      <p:sp>
        <p:nvSpPr>
          <p:cNvPr id="4" name="Holder 4"/>
          <p:cNvSpPr>
            <a:spLocks noGrp="1"/>
          </p:cNvSpPr>
          <p:nvPr>
            <p:ph type="ftr" sz="quarter" idx="5"/>
          </p:nvPr>
        </p:nvSpPr>
        <p:spPr>
          <a:xfrm>
            <a:off x="3635756" y="7027545"/>
            <a:ext cx="34218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9/4/2022</a:t>
            </a:fld>
            <a:endParaRPr lang="en-US"/>
          </a:p>
        </p:txBody>
      </p:sp>
      <p:sp>
        <p:nvSpPr>
          <p:cNvPr id="6" name="Holder 6"/>
          <p:cNvSpPr>
            <a:spLocks noGrp="1"/>
          </p:cNvSpPr>
          <p:nvPr>
            <p:ph type="sldNum" sz="quarter" idx="7"/>
          </p:nvPr>
        </p:nvSpPr>
        <p:spPr>
          <a:xfrm>
            <a:off x="7699248" y="7027545"/>
            <a:ext cx="245948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cover/>
    <p:sndAc>
      <p:stSnd>
        <p:snd r:embed="rId7" name="camera.wav"/>
      </p:stSnd>
    </p:sndAc>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70" y="302610"/>
            <a:ext cx="9624060" cy="1259417"/>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4670" y="1763202"/>
            <a:ext cx="9624060" cy="498694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34672" y="7003756"/>
            <a:ext cx="2495127" cy="402314"/>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D3D607B7-40A8-41C9-BF1F-135B8BE8B23D}" type="datetimeFigureOut">
              <a:rPr lang="en-US" kern="1200">
                <a:solidFill>
                  <a:prstClr val="black">
                    <a:tint val="75000"/>
                  </a:prstClr>
                </a:solidFill>
                <a:latin typeface="Calibri"/>
              </a:rPr>
              <a:pPr rtl="0"/>
              <a:t>9/4/2022</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653579" y="7003756"/>
            <a:ext cx="3386243" cy="402314"/>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7663603" y="7003756"/>
            <a:ext cx="2495127" cy="402314"/>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EF28266-F6D8-4110-947B-ACB06F3DEE65}" type="slidenum">
              <a:rPr lang="en-US" kern="1200">
                <a:solidFill>
                  <a:prstClr val="black">
                    <a:tint val="75000"/>
                  </a:prstClr>
                </a:solidFill>
                <a:latin typeface="Calibri"/>
              </a:rPr>
              <a:pPr rtl="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7810360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ransition spd="slow">
    <p:cover/>
    <p:sndAc>
      <p:stSnd>
        <p:snd r:embed="rId15" name="camera.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027397"/>
      </p:ext>
    </p:extLst>
  </p:cSld>
  <p:clrMap bg1="lt1" tx1="dk1" bg2="lt2" tx2="dk2" accent1="accent1" accent2="accent2" accent3="accent3" accent4="accent4" accent5="accent5" accent6="accent6" hlink="hlink" folHlink="folHlink"/>
  <p:sldLayoutIdLst>
    <p:sldLayoutId id="2147483682" r:id="rId1"/>
  </p:sldLayoutIdLst>
  <p:transition spd="slow">
    <p:cover/>
    <p:sndAc>
      <p:stSnd>
        <p:snd r:embed="rId3" name="camera.wav"/>
      </p:stSnd>
    </p:sndAc>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160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transition spd="slow">
    <p:cover/>
    <p:sndAc>
      <p:stSnd>
        <p:snd r:embed="rId22" name="camera.wav"/>
      </p:stSnd>
    </p:sndAc>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5678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p:transition spd="slow">
    <p:cover/>
    <p:sndAc>
      <p:stSnd>
        <p:snd r:embed="rId22" name="camera.wav"/>
      </p:stSnd>
    </p:sndAc>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09188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Lst>
  <p:transition spd="slow">
    <p:cover/>
    <p:sndAc>
      <p:stSnd>
        <p:snd r:embed="rId22" name="camera.wav"/>
      </p:stSnd>
    </p:sndAc>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55240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Lst>
  <p:transition spd="slow">
    <p:cover/>
    <p:sndAc>
      <p:stSnd>
        <p:snd r:embed="rId22" name="camera.wav"/>
      </p:stSnd>
    </p:sndAc>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www.eZeeTechnosys.com/"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g"/><Relationship Id="rId3" Type="http://schemas.openxmlformats.org/officeDocument/2006/relationships/image" Target="../media/image3.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g"/><Relationship Id="rId15" Type="http://schemas.openxmlformats.org/officeDocument/2006/relationships/image" Target="../media/image23.png"/><Relationship Id="rId10" Type="http://schemas.openxmlformats.org/officeDocument/2006/relationships/image" Target="../media/image41.png"/><Relationship Id="rId4" Type="http://schemas.openxmlformats.org/officeDocument/2006/relationships/image" Target="../media/image35.jpg"/><Relationship Id="rId9" Type="http://schemas.openxmlformats.org/officeDocument/2006/relationships/image" Target="../media/image40.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49.jp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33.pn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1.jpg"/><Relationship Id="rId3" Type="http://schemas.openxmlformats.org/officeDocument/2006/relationships/image" Target="../media/image59.jpg"/><Relationship Id="rId7" Type="http://schemas.openxmlformats.org/officeDocument/2006/relationships/image" Target="../media/image39.png"/><Relationship Id="rId12" Type="http://schemas.openxmlformats.org/officeDocument/2006/relationships/hyperlink" Target="http://www.casabellabali.com/" TargetMode="External"/><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image" Target="../media/image60.jpg"/><Relationship Id="rId9" Type="http://schemas.openxmlformats.org/officeDocument/2006/relationships/image" Target="../media/image41.pn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image" Target="../media/image46.png"/><Relationship Id="rId7" Type="http://schemas.openxmlformats.org/officeDocument/2006/relationships/image" Target="../media/image64.png"/><Relationship Id="rId12" Type="http://schemas.openxmlformats.org/officeDocument/2006/relationships/image" Target="../media/image67.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63.jpg"/><Relationship Id="rId11" Type="http://schemas.openxmlformats.org/officeDocument/2006/relationships/image" Target="../media/image54.png"/><Relationship Id="rId5" Type="http://schemas.openxmlformats.org/officeDocument/2006/relationships/image" Target="../media/image62.png"/><Relationship Id="rId15" Type="http://schemas.openxmlformats.org/officeDocument/2006/relationships/image" Target="../media/image33.png"/><Relationship Id="rId10" Type="http://schemas.openxmlformats.org/officeDocument/2006/relationships/image" Target="../media/image66.jp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2.jpg"/><Relationship Id="rId3" Type="http://schemas.openxmlformats.org/officeDocument/2006/relationships/image" Target="../media/image70.jp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71.jpg"/><Relationship Id="rId15" Type="http://schemas.openxmlformats.org/officeDocument/2006/relationships/image" Target="../media/image23.png"/><Relationship Id="rId10" Type="http://schemas.openxmlformats.org/officeDocument/2006/relationships/image" Target="../media/image41.png"/><Relationship Id="rId4" Type="http://schemas.openxmlformats.org/officeDocument/2006/relationships/hyperlink" Target="http://www.casabellabali.com/" TargetMode="External"/><Relationship Id="rId9" Type="http://schemas.openxmlformats.org/officeDocument/2006/relationships/image" Target="../media/image40.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64.png"/><Relationship Id="rId12" Type="http://schemas.openxmlformats.org/officeDocument/2006/relationships/image" Target="../media/image75.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73.jpg"/><Relationship Id="rId11" Type="http://schemas.openxmlformats.org/officeDocument/2006/relationships/image" Target="../media/image54.png"/><Relationship Id="rId5" Type="http://schemas.openxmlformats.org/officeDocument/2006/relationships/image" Target="../media/image62.png"/><Relationship Id="rId15" Type="http://schemas.openxmlformats.org/officeDocument/2006/relationships/image" Target="../media/image33.png"/><Relationship Id="rId10" Type="http://schemas.openxmlformats.org/officeDocument/2006/relationships/image" Target="../media/image74.jp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9.jpg"/><Relationship Id="rId3" Type="http://schemas.openxmlformats.org/officeDocument/2006/relationships/image" Target="../media/image77.jpg"/><Relationship Id="rId7" Type="http://schemas.openxmlformats.org/officeDocument/2006/relationships/image" Target="../media/image39.png"/><Relationship Id="rId12" Type="http://schemas.openxmlformats.org/officeDocument/2006/relationships/hyperlink" Target="http://www.casabellabali.com/" TargetMode="External"/><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image" Target="../media/image78.jpg"/><Relationship Id="rId9" Type="http://schemas.openxmlformats.org/officeDocument/2006/relationships/image" Target="../media/image41.png"/><Relationship Id="rId1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56.png"/><Relationship Id="rId3" Type="http://schemas.openxmlformats.org/officeDocument/2006/relationships/image" Target="../media/image80.png"/><Relationship Id="rId7" Type="http://schemas.openxmlformats.org/officeDocument/2006/relationships/image" Target="../media/image46.png"/><Relationship Id="rId12" Type="http://schemas.openxmlformats.org/officeDocument/2006/relationships/image" Target="../media/image87.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83.jpg"/><Relationship Id="rId11" Type="http://schemas.openxmlformats.org/officeDocument/2006/relationships/image" Target="../media/image54.png"/><Relationship Id="rId5" Type="http://schemas.openxmlformats.org/officeDocument/2006/relationships/image" Target="../media/image82.png"/><Relationship Id="rId15" Type="http://schemas.openxmlformats.org/officeDocument/2006/relationships/image" Target="../media/image33.png"/><Relationship Id="rId10" Type="http://schemas.openxmlformats.org/officeDocument/2006/relationships/image" Target="../media/image86.jp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1.jpg"/><Relationship Id="rId3" Type="http://schemas.openxmlformats.org/officeDocument/2006/relationships/image" Target="../media/image89.jpg"/><Relationship Id="rId7" Type="http://schemas.openxmlformats.org/officeDocument/2006/relationships/image" Target="../media/image39.png"/><Relationship Id="rId12" Type="http://schemas.openxmlformats.org/officeDocument/2006/relationships/hyperlink" Target="http://www.casabellabali.com/" TargetMode="External"/><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image" Target="../media/image90.jpg"/><Relationship Id="rId9" Type="http://schemas.openxmlformats.org/officeDocument/2006/relationships/image" Target="../media/image41.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94.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92.jpg"/><Relationship Id="rId11" Type="http://schemas.openxmlformats.org/officeDocument/2006/relationships/image" Target="../media/image54.png"/><Relationship Id="rId5" Type="http://schemas.openxmlformats.org/officeDocument/2006/relationships/image" Target="../media/image62.png"/><Relationship Id="rId15" Type="http://schemas.openxmlformats.org/officeDocument/2006/relationships/image" Target="../media/image33.png"/><Relationship Id="rId10" Type="http://schemas.openxmlformats.org/officeDocument/2006/relationships/image" Target="../media/image93.jp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audio" Target="../media/audio1.wav"/><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hyperlink" Target="mailto:sphm.hospitality@gmail.com" TargetMode="External"/><Relationship Id="rId5" Type="http://schemas.openxmlformats.org/officeDocument/2006/relationships/hyperlink" Target="mailto:info@sphmhospitality.com" TargetMode="External"/><Relationship Id="rId4" Type="http://schemas.openxmlformats.org/officeDocument/2006/relationships/hyperlink" Target="http://www.eZeeTechnosy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03B4C724-0776-4328-8F0A-B72DA1579537}"/>
              </a:ext>
            </a:extLst>
          </p:cNvPr>
          <p:cNvSpPr txBox="1"/>
          <p:nvPr/>
        </p:nvSpPr>
        <p:spPr>
          <a:xfrm>
            <a:off x="491093" y="4133000"/>
            <a:ext cx="8103366" cy="2585323"/>
          </a:xfrm>
          <a:prstGeom prst="rect">
            <a:avLst/>
          </a:prstGeom>
          <a:noFill/>
        </p:spPr>
        <p:txBody>
          <a:bodyPr wrap="square" rtlCol="0" anchor="ctr">
            <a:spAutoFit/>
          </a:bodyPr>
          <a:lstStyle/>
          <a:p>
            <a:pPr algn="l" rtl="0"/>
            <a:r>
              <a:rPr lang="en-US" sz="5400" kern="1200" dirty="0">
                <a:solidFill>
                  <a:prstClr val="white"/>
                </a:solidFill>
                <a:latin typeface="Calibri"/>
              </a:rPr>
              <a:t>Prediction on </a:t>
            </a:r>
          </a:p>
          <a:p>
            <a:pPr algn="l" rtl="0"/>
            <a:r>
              <a:rPr lang="en-US" sz="5400" kern="1200" dirty="0">
                <a:solidFill>
                  <a:prstClr val="white"/>
                </a:solidFill>
                <a:latin typeface="Calibri"/>
              </a:rPr>
              <a:t>Back to Normal Hotel </a:t>
            </a:r>
            <a:r>
              <a:rPr lang="en-US" sz="5400" kern="1200" dirty="0" smtClean="0">
                <a:solidFill>
                  <a:prstClr val="white"/>
                </a:solidFill>
                <a:latin typeface="Calibri"/>
              </a:rPr>
              <a:t>Business, what we will do?</a:t>
            </a:r>
            <a:endParaRPr lang="ko-KR" altLang="en-US" sz="5400" kern="1200" dirty="0">
              <a:solidFill>
                <a:prstClr val="white"/>
              </a:solidFill>
              <a:latin typeface="Calibri"/>
              <a:ea typeface="맑은 고딕"/>
              <a:cs typeface="Arial" pitchFamily="34" charset="0"/>
            </a:endParaRPr>
          </a:p>
        </p:txBody>
      </p:sp>
    </p:spTree>
    <p:extLst>
      <p:ext uri="{BB962C8B-B14F-4D97-AF65-F5344CB8AC3E}">
        <p14:creationId xmlns:p14="http://schemas.microsoft.com/office/powerpoint/2010/main" val="2422094158"/>
      </p:ext>
    </p:extLst>
  </p:cSld>
  <p:clrMapOvr>
    <a:masterClrMapping/>
  </p:clrMapOvr>
  <p:transition spd="slow">
    <p:cover/>
    <p:sndAc>
      <p:stSnd>
        <p:snd r:embed="rId2" name="camer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317500" y="349258"/>
            <a:ext cx="10150658" cy="798013"/>
          </a:xfrm>
          <a:prstGeom prst="rect">
            <a:avLst/>
          </a:prstGeom>
        </p:spPr>
        <p:txBody>
          <a:bodyPr/>
          <a:lstStyle/>
          <a:p>
            <a:r>
              <a:rPr lang="en-US" dirty="0" smtClean="0"/>
              <a:t>Do Your Best in all Marketing</a:t>
            </a:r>
            <a:endParaRPr lang="en-US" dirty="0"/>
          </a:p>
        </p:txBody>
      </p:sp>
      <p:grpSp>
        <p:nvGrpSpPr>
          <p:cNvPr id="3" name="Graphic 27">
            <a:extLst>
              <a:ext uri="{FF2B5EF4-FFF2-40B4-BE49-F238E27FC236}">
                <a16:creationId xmlns="" xmlns:a16="http://schemas.microsoft.com/office/drawing/2014/main" id="{B0C03E5E-3A74-4E7B-8095-6C46DB1FBFFB}"/>
              </a:ext>
            </a:extLst>
          </p:cNvPr>
          <p:cNvGrpSpPr/>
          <p:nvPr/>
        </p:nvGrpSpPr>
        <p:grpSpPr>
          <a:xfrm>
            <a:off x="6319832" y="2047485"/>
            <a:ext cx="3472270" cy="4788560"/>
            <a:chOff x="3033791" y="66648"/>
            <a:chExt cx="6126139" cy="6725057"/>
          </a:xfrm>
          <a:solidFill>
            <a:schemeClr val="accent1"/>
          </a:solidFill>
        </p:grpSpPr>
        <p:sp>
          <p:nvSpPr>
            <p:cNvPr id="4" name="Freeform: Shape 3">
              <a:extLst>
                <a:ext uri="{FF2B5EF4-FFF2-40B4-BE49-F238E27FC236}">
                  <a16:creationId xmlns="" xmlns:a16="http://schemas.microsoft.com/office/drawing/2014/main" id="{9D0FDDD7-39AD-4389-8733-BC6502FA934F}"/>
                </a:ext>
              </a:extLst>
            </p:cNvPr>
            <p:cNvSpPr/>
            <p:nvPr/>
          </p:nvSpPr>
          <p:spPr>
            <a:xfrm>
              <a:off x="3033791" y="66648"/>
              <a:ext cx="6126139" cy="6725057"/>
            </a:xfrm>
            <a:custGeom>
              <a:avLst/>
              <a:gdLst>
                <a:gd name="connsiteX0" fmla="*/ 2177431 w 6126139"/>
                <a:gd name="connsiteY0" fmla="*/ 6725058 h 6725057"/>
                <a:gd name="connsiteX1" fmla="*/ 2176098 w 6126139"/>
                <a:gd name="connsiteY1" fmla="*/ 6722867 h 6725057"/>
                <a:gd name="connsiteX2" fmla="*/ 2142665 w 6126139"/>
                <a:gd name="connsiteY2" fmla="*/ 6671527 h 6725057"/>
                <a:gd name="connsiteX3" fmla="*/ 1859677 w 6126139"/>
                <a:gd name="connsiteY3" fmla="*/ 5963820 h 6725057"/>
                <a:gd name="connsiteX4" fmla="*/ 1209310 w 6126139"/>
                <a:gd name="connsiteY4" fmla="*/ 5928196 h 6725057"/>
                <a:gd name="connsiteX5" fmla="*/ 495602 w 6126139"/>
                <a:gd name="connsiteY5" fmla="*/ 5616729 h 6725057"/>
                <a:gd name="connsiteX6" fmla="*/ 552752 w 6126139"/>
                <a:gd name="connsiteY6" fmla="*/ 5027703 h 6725057"/>
                <a:gd name="connsiteX7" fmla="*/ 569325 w 6126139"/>
                <a:gd name="connsiteY7" fmla="*/ 4913689 h 6725057"/>
                <a:gd name="connsiteX8" fmla="*/ 465979 w 6126139"/>
                <a:gd name="connsiteY8" fmla="*/ 4759193 h 6725057"/>
                <a:gd name="connsiteX9" fmla="*/ 399495 w 6126139"/>
                <a:gd name="connsiteY9" fmla="*/ 4591458 h 6725057"/>
                <a:gd name="connsiteX10" fmla="*/ 511032 w 6126139"/>
                <a:gd name="connsiteY10" fmla="*/ 4438582 h 6725057"/>
                <a:gd name="connsiteX11" fmla="*/ 363490 w 6126139"/>
                <a:gd name="connsiteY11" fmla="*/ 4273513 h 6725057"/>
                <a:gd name="connsiteX12" fmla="*/ 454549 w 6126139"/>
                <a:gd name="connsiteY12" fmla="*/ 4036341 h 6725057"/>
                <a:gd name="connsiteX13" fmla="*/ 477695 w 6126139"/>
                <a:gd name="connsiteY13" fmla="*/ 3793644 h 6725057"/>
                <a:gd name="connsiteX14" fmla="*/ 386541 w 6126139"/>
                <a:gd name="connsiteY14" fmla="*/ 3771451 h 6725057"/>
                <a:gd name="connsiteX15" fmla="*/ 96314 w 6126139"/>
                <a:gd name="connsiteY15" fmla="*/ 3645911 h 6725057"/>
                <a:gd name="connsiteX16" fmla="*/ 8112 w 6126139"/>
                <a:gd name="connsiteY16" fmla="*/ 3529611 h 6725057"/>
                <a:gd name="connsiteX17" fmla="*/ 57642 w 6126139"/>
                <a:gd name="connsiteY17" fmla="*/ 3296534 h 6725057"/>
                <a:gd name="connsiteX18" fmla="*/ 512842 w 6126139"/>
                <a:gd name="connsiteY18" fmla="*/ 2672551 h 6725057"/>
                <a:gd name="connsiteX19" fmla="*/ 829739 w 6126139"/>
                <a:gd name="connsiteY19" fmla="*/ 2257547 h 6725057"/>
                <a:gd name="connsiteX20" fmla="*/ 834120 w 6126139"/>
                <a:gd name="connsiteY20" fmla="*/ 2216971 h 6725057"/>
                <a:gd name="connsiteX21" fmla="*/ 1065387 w 6126139"/>
                <a:gd name="connsiteY21" fmla="*/ 1136550 h 6725057"/>
                <a:gd name="connsiteX22" fmla="*/ 1956165 w 6126139"/>
                <a:gd name="connsiteY22" fmla="*/ 298350 h 6725057"/>
                <a:gd name="connsiteX23" fmla="*/ 3503978 w 6126139"/>
                <a:gd name="connsiteY23" fmla="*/ 7551 h 6725057"/>
                <a:gd name="connsiteX24" fmla="*/ 5464032 w 6126139"/>
                <a:gd name="connsiteY24" fmla="*/ 777743 h 6725057"/>
                <a:gd name="connsiteX25" fmla="*/ 5967238 w 6126139"/>
                <a:gd name="connsiteY25" fmla="*/ 3418740 h 6725057"/>
                <a:gd name="connsiteX26" fmla="*/ 5624720 w 6126139"/>
                <a:gd name="connsiteY26" fmla="*/ 4085204 h 6725057"/>
                <a:gd name="connsiteX27" fmla="*/ 5268580 w 6126139"/>
                <a:gd name="connsiteY27" fmla="*/ 4724237 h 6725057"/>
                <a:gd name="connsiteX28" fmla="*/ 5352780 w 6126139"/>
                <a:gd name="connsiteY28" fmla="*/ 6013731 h 6725057"/>
                <a:gd name="connsiteX29" fmla="*/ 5400882 w 6126139"/>
                <a:gd name="connsiteY29" fmla="*/ 6292813 h 6725057"/>
                <a:gd name="connsiteX30" fmla="*/ 5303060 w 6126139"/>
                <a:gd name="connsiteY30" fmla="*/ 6518175 h 6725057"/>
                <a:gd name="connsiteX31" fmla="*/ 5056458 w 6126139"/>
                <a:gd name="connsiteY31" fmla="*/ 6629141 h 6725057"/>
                <a:gd name="connsiteX32" fmla="*/ 4201780 w 6126139"/>
                <a:gd name="connsiteY32" fmla="*/ 6537606 h 6725057"/>
                <a:gd name="connsiteX33" fmla="*/ 3504168 w 6126139"/>
                <a:gd name="connsiteY33" fmla="*/ 6062023 h 6725057"/>
                <a:gd name="connsiteX34" fmla="*/ 3196035 w 6126139"/>
                <a:gd name="connsiteY34" fmla="*/ 5247444 h 6725057"/>
                <a:gd name="connsiteX35" fmla="*/ 3196225 w 6126139"/>
                <a:gd name="connsiteY35" fmla="*/ 4708520 h 6725057"/>
                <a:gd name="connsiteX36" fmla="*/ 3280902 w 6126139"/>
                <a:gd name="connsiteY36" fmla="*/ 4708425 h 6725057"/>
                <a:gd name="connsiteX37" fmla="*/ 3265377 w 6126139"/>
                <a:gd name="connsiteY37" fmla="*/ 5088187 h 6725057"/>
                <a:gd name="connsiteX38" fmla="*/ 3635709 w 6126139"/>
                <a:gd name="connsiteY38" fmla="*/ 6097170 h 6725057"/>
                <a:gd name="connsiteX39" fmla="*/ 4317127 w 6126139"/>
                <a:gd name="connsiteY39" fmla="*/ 6482932 h 6725057"/>
                <a:gd name="connsiteX40" fmla="*/ 5247244 w 6126139"/>
                <a:gd name="connsiteY40" fmla="*/ 6454548 h 6725057"/>
                <a:gd name="connsiteX41" fmla="*/ 5312490 w 6126139"/>
                <a:gd name="connsiteY41" fmla="*/ 6278716 h 6725057"/>
                <a:gd name="connsiteX42" fmla="*/ 5179711 w 6126139"/>
                <a:gd name="connsiteY42" fmla="*/ 5377652 h 6725057"/>
                <a:gd name="connsiteX43" fmla="*/ 5250101 w 6126139"/>
                <a:gd name="connsiteY43" fmla="*/ 4534308 h 6725057"/>
                <a:gd name="connsiteX44" fmla="*/ 5631673 w 6126139"/>
                <a:gd name="connsiteY44" fmla="*/ 3916230 h 6725057"/>
                <a:gd name="connsiteX45" fmla="*/ 5932853 w 6126139"/>
                <a:gd name="connsiteY45" fmla="*/ 3243670 h 6725057"/>
                <a:gd name="connsiteX46" fmla="*/ 5303917 w 6126139"/>
                <a:gd name="connsiteY46" fmla="*/ 746691 h 6725057"/>
                <a:gd name="connsiteX47" fmla="*/ 3209084 w 6126139"/>
                <a:gd name="connsiteY47" fmla="*/ 85466 h 6725057"/>
                <a:gd name="connsiteX48" fmla="*/ 1982169 w 6126139"/>
                <a:gd name="connsiteY48" fmla="*/ 383789 h 6725057"/>
                <a:gd name="connsiteX49" fmla="*/ 1173210 w 6126139"/>
                <a:gd name="connsiteY49" fmla="*/ 1118262 h 6725057"/>
                <a:gd name="connsiteX50" fmla="*/ 890889 w 6126139"/>
                <a:gd name="connsiteY50" fmla="*/ 2059332 h 6725057"/>
                <a:gd name="connsiteX51" fmla="*/ 909844 w 6126139"/>
                <a:gd name="connsiteY51" fmla="*/ 2294695 h 6725057"/>
                <a:gd name="connsiteX52" fmla="*/ 849456 w 6126139"/>
                <a:gd name="connsiteY52" fmla="*/ 2389087 h 6725057"/>
                <a:gd name="connsiteX53" fmla="*/ 412925 w 6126139"/>
                <a:gd name="connsiteY53" fmla="*/ 2916296 h 6725057"/>
                <a:gd name="connsiteX54" fmla="*/ 90599 w 6126139"/>
                <a:gd name="connsiteY54" fmla="*/ 3448172 h 6725057"/>
                <a:gd name="connsiteX55" fmla="*/ 93933 w 6126139"/>
                <a:gd name="connsiteY55" fmla="*/ 3512847 h 6725057"/>
                <a:gd name="connsiteX56" fmla="*/ 147558 w 6126139"/>
                <a:gd name="connsiteY56" fmla="*/ 3579331 h 6725057"/>
                <a:gd name="connsiteX57" fmla="*/ 327962 w 6126139"/>
                <a:gd name="connsiteY57" fmla="*/ 3670867 h 6725057"/>
                <a:gd name="connsiteX58" fmla="*/ 576183 w 6126139"/>
                <a:gd name="connsiteY58" fmla="*/ 3769546 h 6725057"/>
                <a:gd name="connsiteX59" fmla="*/ 496554 w 6126139"/>
                <a:gd name="connsiteY59" fmla="*/ 4125019 h 6725057"/>
                <a:gd name="connsiteX60" fmla="*/ 446453 w 6126139"/>
                <a:gd name="connsiteY60" fmla="*/ 4265512 h 6725057"/>
                <a:gd name="connsiteX61" fmla="*/ 599139 w 6126139"/>
                <a:gd name="connsiteY61" fmla="*/ 4450107 h 6725057"/>
                <a:gd name="connsiteX62" fmla="*/ 486267 w 6126139"/>
                <a:gd name="connsiteY62" fmla="*/ 4641655 h 6725057"/>
                <a:gd name="connsiteX63" fmla="*/ 546370 w 6126139"/>
                <a:gd name="connsiteY63" fmla="*/ 4717855 h 6725057"/>
                <a:gd name="connsiteX64" fmla="*/ 546942 w 6126139"/>
                <a:gd name="connsiteY64" fmla="*/ 5328217 h 6725057"/>
                <a:gd name="connsiteX65" fmla="*/ 541608 w 6126139"/>
                <a:gd name="connsiteY65" fmla="*/ 5507382 h 6725057"/>
                <a:gd name="connsiteX66" fmla="*/ 939181 w 6126139"/>
                <a:gd name="connsiteY66" fmla="*/ 5820945 h 6725057"/>
                <a:gd name="connsiteX67" fmla="*/ 1403334 w 6126139"/>
                <a:gd name="connsiteY67" fmla="*/ 5838185 h 6725057"/>
                <a:gd name="connsiteX68" fmla="*/ 1929591 w 6126139"/>
                <a:gd name="connsiteY68" fmla="*/ 5900384 h 6725057"/>
                <a:gd name="connsiteX69" fmla="*/ 2225247 w 6126139"/>
                <a:gd name="connsiteY69" fmla="*/ 6706579 h 6725057"/>
                <a:gd name="connsiteX70" fmla="*/ 2224866 w 6126139"/>
                <a:gd name="connsiteY70" fmla="*/ 6724963 h 6725057"/>
                <a:gd name="connsiteX71" fmla="*/ 2177431 w 6126139"/>
                <a:gd name="connsiteY71" fmla="*/ 6725058 h 672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126139" h="6725057">
                  <a:moveTo>
                    <a:pt x="2177431" y="6725058"/>
                  </a:moveTo>
                  <a:cubicBezTo>
                    <a:pt x="2176955" y="6724296"/>
                    <a:pt x="2176669" y="6723058"/>
                    <a:pt x="2176098" y="6722867"/>
                  </a:cubicBezTo>
                  <a:cubicBezTo>
                    <a:pt x="2139141" y="6711152"/>
                    <a:pt x="2139903" y="6711247"/>
                    <a:pt x="2142665" y="6671527"/>
                  </a:cubicBezTo>
                  <a:cubicBezTo>
                    <a:pt x="2158572" y="6437593"/>
                    <a:pt x="2095230" y="6076786"/>
                    <a:pt x="1859677" y="5963820"/>
                  </a:cubicBezTo>
                  <a:cubicBezTo>
                    <a:pt x="1660414" y="5868284"/>
                    <a:pt x="1420479" y="5926863"/>
                    <a:pt x="1209310" y="5928196"/>
                  </a:cubicBezTo>
                  <a:cubicBezTo>
                    <a:pt x="933942" y="5929911"/>
                    <a:pt x="646668" y="5869808"/>
                    <a:pt x="495602" y="5616729"/>
                  </a:cubicBezTo>
                  <a:cubicBezTo>
                    <a:pt x="385017" y="5431563"/>
                    <a:pt x="497507" y="5212679"/>
                    <a:pt x="552752" y="5027703"/>
                  </a:cubicBezTo>
                  <a:cubicBezTo>
                    <a:pt x="563801" y="4990555"/>
                    <a:pt x="575040" y="4951979"/>
                    <a:pt x="569325" y="4913689"/>
                  </a:cubicBezTo>
                  <a:cubicBezTo>
                    <a:pt x="559991" y="4851300"/>
                    <a:pt x="509223" y="4805104"/>
                    <a:pt x="465979" y="4759193"/>
                  </a:cubicBezTo>
                  <a:cubicBezTo>
                    <a:pt x="422736" y="4713283"/>
                    <a:pt x="382159" y="4652037"/>
                    <a:pt x="399495" y="4591458"/>
                  </a:cubicBezTo>
                  <a:cubicBezTo>
                    <a:pt x="417021" y="4530212"/>
                    <a:pt x="486458" y="4497256"/>
                    <a:pt x="511032" y="4438582"/>
                  </a:cubicBezTo>
                  <a:cubicBezTo>
                    <a:pt x="436737" y="4416103"/>
                    <a:pt x="377587" y="4349809"/>
                    <a:pt x="363490" y="4273513"/>
                  </a:cubicBezTo>
                  <a:cubicBezTo>
                    <a:pt x="344916" y="4172358"/>
                    <a:pt x="408924" y="4114922"/>
                    <a:pt x="454549" y="4036341"/>
                  </a:cubicBezTo>
                  <a:cubicBezTo>
                    <a:pt x="485505" y="3982905"/>
                    <a:pt x="553514" y="3839078"/>
                    <a:pt x="477695" y="3793644"/>
                  </a:cubicBezTo>
                  <a:cubicBezTo>
                    <a:pt x="450644" y="3777451"/>
                    <a:pt x="417783" y="3775546"/>
                    <a:pt x="386541" y="3771451"/>
                  </a:cubicBezTo>
                  <a:cubicBezTo>
                    <a:pt x="280623" y="3757639"/>
                    <a:pt x="178896" y="3713538"/>
                    <a:pt x="96314" y="3645911"/>
                  </a:cubicBezTo>
                  <a:cubicBezTo>
                    <a:pt x="58119" y="3614574"/>
                    <a:pt x="22971" y="3576664"/>
                    <a:pt x="8112" y="3529611"/>
                  </a:cubicBezTo>
                  <a:cubicBezTo>
                    <a:pt x="-16462" y="3451696"/>
                    <a:pt x="19066" y="3368543"/>
                    <a:pt x="57642" y="3296534"/>
                  </a:cubicBezTo>
                  <a:cubicBezTo>
                    <a:pt x="180515" y="3067458"/>
                    <a:pt x="350060" y="2873243"/>
                    <a:pt x="512842" y="2672551"/>
                  </a:cubicBezTo>
                  <a:cubicBezTo>
                    <a:pt x="622570" y="2537296"/>
                    <a:pt x="734203" y="2403661"/>
                    <a:pt x="829739" y="2257547"/>
                  </a:cubicBezTo>
                  <a:cubicBezTo>
                    <a:pt x="838883" y="2243545"/>
                    <a:pt x="840883" y="2232592"/>
                    <a:pt x="834120" y="2216971"/>
                  </a:cubicBezTo>
                  <a:cubicBezTo>
                    <a:pt x="689912" y="1883310"/>
                    <a:pt x="888794" y="1421061"/>
                    <a:pt x="1065387" y="1136550"/>
                  </a:cubicBezTo>
                  <a:cubicBezTo>
                    <a:pt x="1282748" y="786125"/>
                    <a:pt x="1593263" y="494088"/>
                    <a:pt x="1956165" y="298350"/>
                  </a:cubicBezTo>
                  <a:cubicBezTo>
                    <a:pt x="2426796" y="44508"/>
                    <a:pt x="2976865" y="-25215"/>
                    <a:pt x="3503978" y="7551"/>
                  </a:cubicBezTo>
                  <a:cubicBezTo>
                    <a:pt x="4206447" y="51271"/>
                    <a:pt x="4951207" y="275013"/>
                    <a:pt x="5464032" y="777743"/>
                  </a:cubicBezTo>
                  <a:cubicBezTo>
                    <a:pt x="6165168" y="1465067"/>
                    <a:pt x="6267371" y="2522056"/>
                    <a:pt x="5967238" y="3418740"/>
                  </a:cubicBezTo>
                  <a:cubicBezTo>
                    <a:pt x="5886466" y="3659913"/>
                    <a:pt x="5770452" y="3877559"/>
                    <a:pt x="5624720" y="4085204"/>
                  </a:cubicBezTo>
                  <a:cubicBezTo>
                    <a:pt x="5484702" y="4284562"/>
                    <a:pt x="5331254" y="4484492"/>
                    <a:pt x="5268580" y="4724237"/>
                  </a:cubicBezTo>
                  <a:cubicBezTo>
                    <a:pt x="5163329" y="5126858"/>
                    <a:pt x="5284296" y="5611586"/>
                    <a:pt x="5352780" y="6013731"/>
                  </a:cubicBezTo>
                  <a:cubicBezTo>
                    <a:pt x="5368592" y="6106790"/>
                    <a:pt x="5388023" y="6199373"/>
                    <a:pt x="5400882" y="6292813"/>
                  </a:cubicBezTo>
                  <a:cubicBezTo>
                    <a:pt x="5413741" y="6385968"/>
                    <a:pt x="5373259" y="6459977"/>
                    <a:pt x="5303060" y="6518175"/>
                  </a:cubicBezTo>
                  <a:cubicBezTo>
                    <a:pt x="5231337" y="6577706"/>
                    <a:pt x="5145422" y="6607805"/>
                    <a:pt x="5056458" y="6629141"/>
                  </a:cubicBezTo>
                  <a:cubicBezTo>
                    <a:pt x="4772613" y="6697245"/>
                    <a:pt x="4470289" y="6638857"/>
                    <a:pt x="4201780" y="6537606"/>
                  </a:cubicBezTo>
                  <a:cubicBezTo>
                    <a:pt x="3936603" y="6437498"/>
                    <a:pt x="3664950" y="6303100"/>
                    <a:pt x="3504168" y="6062023"/>
                  </a:cubicBezTo>
                  <a:cubicBezTo>
                    <a:pt x="3338815" y="5814087"/>
                    <a:pt x="3237183" y="5542243"/>
                    <a:pt x="3196035" y="5247444"/>
                  </a:cubicBezTo>
                  <a:cubicBezTo>
                    <a:pt x="3170889" y="5067708"/>
                    <a:pt x="3170222" y="4888162"/>
                    <a:pt x="3196225" y="4708520"/>
                  </a:cubicBezTo>
                  <a:cubicBezTo>
                    <a:pt x="3226229" y="4707472"/>
                    <a:pt x="3252708" y="4705758"/>
                    <a:pt x="3280902" y="4708425"/>
                  </a:cubicBezTo>
                  <a:cubicBezTo>
                    <a:pt x="3263376" y="4834536"/>
                    <a:pt x="3256804" y="4961218"/>
                    <a:pt x="3265377" y="5088187"/>
                  </a:cubicBezTo>
                  <a:cubicBezTo>
                    <a:pt x="3290427" y="5460424"/>
                    <a:pt x="3406728" y="5799704"/>
                    <a:pt x="3635709" y="6097170"/>
                  </a:cubicBezTo>
                  <a:cubicBezTo>
                    <a:pt x="3788109" y="6295100"/>
                    <a:pt x="4084146" y="6415210"/>
                    <a:pt x="4317127" y="6482932"/>
                  </a:cubicBezTo>
                  <a:cubicBezTo>
                    <a:pt x="4580684" y="6559608"/>
                    <a:pt x="5014738" y="6644953"/>
                    <a:pt x="5247244" y="6454548"/>
                  </a:cubicBezTo>
                  <a:cubicBezTo>
                    <a:pt x="5303060" y="6408828"/>
                    <a:pt x="5325634" y="6353583"/>
                    <a:pt x="5312490" y="6278716"/>
                  </a:cubicBezTo>
                  <a:cubicBezTo>
                    <a:pt x="5259531" y="5978774"/>
                    <a:pt x="5217049" y="5679022"/>
                    <a:pt x="5179711" y="5377652"/>
                  </a:cubicBezTo>
                  <a:cubicBezTo>
                    <a:pt x="5143040" y="5081900"/>
                    <a:pt x="5130467" y="4816724"/>
                    <a:pt x="5250101" y="4534308"/>
                  </a:cubicBezTo>
                  <a:cubicBezTo>
                    <a:pt x="5345161" y="4309994"/>
                    <a:pt x="5496894" y="4117113"/>
                    <a:pt x="5631673" y="3916230"/>
                  </a:cubicBezTo>
                  <a:cubicBezTo>
                    <a:pt x="5774738" y="3702966"/>
                    <a:pt x="5862559" y="3489320"/>
                    <a:pt x="5932853" y="3243670"/>
                  </a:cubicBezTo>
                  <a:cubicBezTo>
                    <a:pt x="6184123" y="2365751"/>
                    <a:pt x="6018578" y="1365150"/>
                    <a:pt x="5303917" y="746691"/>
                  </a:cubicBezTo>
                  <a:cubicBezTo>
                    <a:pt x="4742419" y="260821"/>
                    <a:pt x="3936889" y="74988"/>
                    <a:pt x="3209084" y="85466"/>
                  </a:cubicBezTo>
                  <a:cubicBezTo>
                    <a:pt x="2777982" y="91752"/>
                    <a:pt x="2365169" y="178811"/>
                    <a:pt x="1982169" y="383789"/>
                  </a:cubicBezTo>
                  <a:cubicBezTo>
                    <a:pt x="1651365" y="560859"/>
                    <a:pt x="1373807" y="798317"/>
                    <a:pt x="1173210" y="1118262"/>
                  </a:cubicBezTo>
                  <a:cubicBezTo>
                    <a:pt x="1004808" y="1386867"/>
                    <a:pt x="820976" y="1732434"/>
                    <a:pt x="890889" y="2059332"/>
                  </a:cubicBezTo>
                  <a:cubicBezTo>
                    <a:pt x="907558" y="2137437"/>
                    <a:pt x="936895" y="2219447"/>
                    <a:pt x="909844" y="2294695"/>
                  </a:cubicBezTo>
                  <a:cubicBezTo>
                    <a:pt x="897176" y="2330032"/>
                    <a:pt x="873078" y="2359941"/>
                    <a:pt x="849456" y="2389087"/>
                  </a:cubicBezTo>
                  <a:cubicBezTo>
                    <a:pt x="699246" y="2560823"/>
                    <a:pt x="551133" y="2734749"/>
                    <a:pt x="412925" y="2916296"/>
                  </a:cubicBezTo>
                  <a:cubicBezTo>
                    <a:pt x="300720" y="3063553"/>
                    <a:pt x="118888" y="3258148"/>
                    <a:pt x="90599" y="3448172"/>
                  </a:cubicBezTo>
                  <a:cubicBezTo>
                    <a:pt x="87360" y="3469698"/>
                    <a:pt x="86884" y="3492273"/>
                    <a:pt x="93933" y="3512847"/>
                  </a:cubicBezTo>
                  <a:cubicBezTo>
                    <a:pt x="103362" y="3540184"/>
                    <a:pt x="124984" y="3561329"/>
                    <a:pt x="147558" y="3579331"/>
                  </a:cubicBezTo>
                  <a:cubicBezTo>
                    <a:pt x="200517" y="3621813"/>
                    <a:pt x="262335" y="3653150"/>
                    <a:pt x="327962" y="3670867"/>
                  </a:cubicBezTo>
                  <a:cubicBezTo>
                    <a:pt x="404638" y="3691536"/>
                    <a:pt x="526939" y="3696584"/>
                    <a:pt x="576183" y="3769546"/>
                  </a:cubicBezTo>
                  <a:cubicBezTo>
                    <a:pt x="640382" y="3864891"/>
                    <a:pt x="550656" y="4042342"/>
                    <a:pt x="496554" y="4125019"/>
                  </a:cubicBezTo>
                  <a:cubicBezTo>
                    <a:pt x="468360" y="4167976"/>
                    <a:pt x="433023" y="4215887"/>
                    <a:pt x="446453" y="4265512"/>
                  </a:cubicBezTo>
                  <a:cubicBezTo>
                    <a:pt x="468075" y="4345427"/>
                    <a:pt x="601044" y="4367335"/>
                    <a:pt x="599139" y="4450107"/>
                  </a:cubicBezTo>
                  <a:cubicBezTo>
                    <a:pt x="597424" y="4527069"/>
                    <a:pt x="473218" y="4565740"/>
                    <a:pt x="486267" y="4641655"/>
                  </a:cubicBezTo>
                  <a:cubicBezTo>
                    <a:pt x="491887" y="4674230"/>
                    <a:pt x="521796" y="4695757"/>
                    <a:pt x="546370" y="4717855"/>
                  </a:cubicBezTo>
                  <a:cubicBezTo>
                    <a:pt x="749253" y="4899877"/>
                    <a:pt x="594852" y="5120381"/>
                    <a:pt x="546942" y="5328217"/>
                  </a:cubicBezTo>
                  <a:cubicBezTo>
                    <a:pt x="533226" y="5387653"/>
                    <a:pt x="524367" y="5448136"/>
                    <a:pt x="541608" y="5507382"/>
                  </a:cubicBezTo>
                  <a:cubicBezTo>
                    <a:pt x="592662" y="5683499"/>
                    <a:pt x="769255" y="5783892"/>
                    <a:pt x="939181" y="5820945"/>
                  </a:cubicBezTo>
                  <a:cubicBezTo>
                    <a:pt x="1090914" y="5853997"/>
                    <a:pt x="1248172" y="5844757"/>
                    <a:pt x="1403334" y="5838185"/>
                  </a:cubicBezTo>
                  <a:cubicBezTo>
                    <a:pt x="1576118" y="5830946"/>
                    <a:pt x="1772428" y="5812372"/>
                    <a:pt x="1929591" y="5900384"/>
                  </a:cubicBezTo>
                  <a:cubicBezTo>
                    <a:pt x="2183051" y="6042306"/>
                    <a:pt x="2250583" y="6444547"/>
                    <a:pt x="2225247" y="6706579"/>
                  </a:cubicBezTo>
                  <a:cubicBezTo>
                    <a:pt x="2224675" y="6712675"/>
                    <a:pt x="2224961" y="6718771"/>
                    <a:pt x="2224866" y="6724963"/>
                  </a:cubicBezTo>
                  <a:cubicBezTo>
                    <a:pt x="2208959" y="6725058"/>
                    <a:pt x="2193147" y="6725058"/>
                    <a:pt x="2177431" y="6725058"/>
                  </a:cubicBezTo>
                  <a:close/>
                </a:path>
              </a:pathLst>
            </a:custGeom>
            <a:grp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5" name="Freeform: Shape 4">
              <a:extLst>
                <a:ext uri="{FF2B5EF4-FFF2-40B4-BE49-F238E27FC236}">
                  <a16:creationId xmlns="" xmlns:a16="http://schemas.microsoft.com/office/drawing/2014/main" id="{5DD6A2A9-075C-4C00-83D8-ACF806FE776C}"/>
                </a:ext>
              </a:extLst>
            </p:cNvPr>
            <p:cNvSpPr/>
            <p:nvPr/>
          </p:nvSpPr>
          <p:spPr>
            <a:xfrm>
              <a:off x="5925620" y="4385213"/>
              <a:ext cx="776730" cy="131447"/>
            </a:xfrm>
            <a:custGeom>
              <a:avLst/>
              <a:gdLst>
                <a:gd name="connsiteX0" fmla="*/ 751118 w 776730"/>
                <a:gd name="connsiteY0" fmla="*/ 2 h 131447"/>
                <a:gd name="connsiteX1" fmla="*/ 776550 w 776730"/>
                <a:gd name="connsiteY1" fmla="*/ 24576 h 131447"/>
                <a:gd name="connsiteX2" fmla="*/ 776550 w 776730"/>
                <a:gd name="connsiteY2" fmla="*/ 103348 h 131447"/>
                <a:gd name="connsiteX3" fmla="*/ 748927 w 776730"/>
                <a:gd name="connsiteY3" fmla="*/ 131446 h 131447"/>
                <a:gd name="connsiteX4" fmla="*/ 24170 w 776730"/>
                <a:gd name="connsiteY4" fmla="*/ 131351 h 131447"/>
                <a:gd name="connsiteX5" fmla="*/ 262 w 776730"/>
                <a:gd name="connsiteY5" fmla="*/ 107824 h 131447"/>
                <a:gd name="connsiteX6" fmla="*/ 167 w 776730"/>
                <a:gd name="connsiteY6" fmla="*/ 26481 h 131447"/>
                <a:gd name="connsiteX7" fmla="*/ 26265 w 776730"/>
                <a:gd name="connsiteY7" fmla="*/ 97 h 131447"/>
                <a:gd name="connsiteX8" fmla="*/ 751118 w 776730"/>
                <a:gd name="connsiteY8" fmla="*/ 2 h 13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730" h="131447">
                  <a:moveTo>
                    <a:pt x="751118" y="2"/>
                  </a:moveTo>
                  <a:cubicBezTo>
                    <a:pt x="770263" y="-94"/>
                    <a:pt x="777883" y="4288"/>
                    <a:pt x="776550" y="24576"/>
                  </a:cubicBezTo>
                  <a:cubicBezTo>
                    <a:pt x="774835" y="50770"/>
                    <a:pt x="774835" y="77154"/>
                    <a:pt x="776550" y="103348"/>
                  </a:cubicBezTo>
                  <a:cubicBezTo>
                    <a:pt x="777978" y="124969"/>
                    <a:pt x="771120" y="131542"/>
                    <a:pt x="748927" y="131446"/>
                  </a:cubicBezTo>
                  <a:cubicBezTo>
                    <a:pt x="587002" y="130494"/>
                    <a:pt x="103799" y="130494"/>
                    <a:pt x="24170" y="131351"/>
                  </a:cubicBezTo>
                  <a:cubicBezTo>
                    <a:pt x="6072" y="131542"/>
                    <a:pt x="-690" y="126589"/>
                    <a:pt x="262" y="107824"/>
                  </a:cubicBezTo>
                  <a:cubicBezTo>
                    <a:pt x="1691" y="80773"/>
                    <a:pt x="1881" y="53532"/>
                    <a:pt x="167" y="26481"/>
                  </a:cubicBezTo>
                  <a:cubicBezTo>
                    <a:pt x="-1167" y="5907"/>
                    <a:pt x="5310" y="-94"/>
                    <a:pt x="26265" y="97"/>
                  </a:cubicBezTo>
                  <a:cubicBezTo>
                    <a:pt x="147995" y="954"/>
                    <a:pt x="631198" y="859"/>
                    <a:pt x="751118" y="2"/>
                  </a:cubicBezTo>
                  <a:close/>
                </a:path>
              </a:pathLst>
            </a:custGeom>
            <a:grp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6" name="Freeform: Shape 5">
              <a:extLst>
                <a:ext uri="{FF2B5EF4-FFF2-40B4-BE49-F238E27FC236}">
                  <a16:creationId xmlns="" xmlns:a16="http://schemas.microsoft.com/office/drawing/2014/main" id="{A493EB89-34D6-4DD9-ADF3-292879C39D6B}"/>
                </a:ext>
              </a:extLst>
            </p:cNvPr>
            <p:cNvSpPr/>
            <p:nvPr/>
          </p:nvSpPr>
          <p:spPr>
            <a:xfrm>
              <a:off x="5925624" y="4127274"/>
              <a:ext cx="776759" cy="128687"/>
            </a:xfrm>
            <a:custGeom>
              <a:avLst/>
              <a:gdLst>
                <a:gd name="connsiteX0" fmla="*/ 750829 w 776759"/>
                <a:gd name="connsiteY0" fmla="*/ 3 h 128687"/>
                <a:gd name="connsiteX1" fmla="*/ 776451 w 776759"/>
                <a:gd name="connsiteY1" fmla="*/ 27340 h 128687"/>
                <a:gd name="connsiteX2" fmla="*/ 776546 w 776759"/>
                <a:gd name="connsiteY2" fmla="*/ 100778 h 128687"/>
                <a:gd name="connsiteX3" fmla="*/ 748828 w 776759"/>
                <a:gd name="connsiteY3" fmla="*/ 128686 h 128687"/>
                <a:gd name="connsiteX4" fmla="*/ 24452 w 776759"/>
                <a:gd name="connsiteY4" fmla="*/ 128496 h 128687"/>
                <a:gd name="connsiteX5" fmla="*/ 259 w 776759"/>
                <a:gd name="connsiteY5" fmla="*/ 105350 h 128687"/>
                <a:gd name="connsiteX6" fmla="*/ 163 w 776759"/>
                <a:gd name="connsiteY6" fmla="*/ 26673 h 128687"/>
                <a:gd name="connsiteX7" fmla="*/ 26357 w 776759"/>
                <a:gd name="connsiteY7" fmla="*/ 99 h 128687"/>
                <a:gd name="connsiteX8" fmla="*/ 750829 w 776759"/>
                <a:gd name="connsiteY8" fmla="*/ 3 h 1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759" h="128687">
                  <a:moveTo>
                    <a:pt x="750829" y="3"/>
                  </a:moveTo>
                  <a:cubicBezTo>
                    <a:pt x="772831" y="-187"/>
                    <a:pt x="777594" y="7719"/>
                    <a:pt x="776451" y="27340"/>
                  </a:cubicBezTo>
                  <a:cubicBezTo>
                    <a:pt x="775117" y="51724"/>
                    <a:pt x="774736" y="76394"/>
                    <a:pt x="776546" y="100778"/>
                  </a:cubicBezTo>
                  <a:cubicBezTo>
                    <a:pt x="778165" y="122781"/>
                    <a:pt x="770736" y="128781"/>
                    <a:pt x="748828" y="128686"/>
                  </a:cubicBezTo>
                  <a:cubicBezTo>
                    <a:pt x="574711" y="127829"/>
                    <a:pt x="91794" y="127734"/>
                    <a:pt x="24452" y="128496"/>
                  </a:cubicBezTo>
                  <a:cubicBezTo>
                    <a:pt x="6831" y="128686"/>
                    <a:pt x="-789" y="124400"/>
                    <a:pt x="259" y="105350"/>
                  </a:cubicBezTo>
                  <a:cubicBezTo>
                    <a:pt x="1782" y="79156"/>
                    <a:pt x="1973" y="52772"/>
                    <a:pt x="163" y="26673"/>
                  </a:cubicBezTo>
                  <a:cubicBezTo>
                    <a:pt x="-1170" y="5909"/>
                    <a:pt x="5497" y="-92"/>
                    <a:pt x="26357" y="99"/>
                  </a:cubicBezTo>
                  <a:cubicBezTo>
                    <a:pt x="147134" y="956"/>
                    <a:pt x="630147" y="1051"/>
                    <a:pt x="750829" y="3"/>
                  </a:cubicBezTo>
                  <a:close/>
                </a:path>
              </a:pathLst>
            </a:custGeom>
            <a:grp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6">
              <a:extLst>
                <a:ext uri="{FF2B5EF4-FFF2-40B4-BE49-F238E27FC236}">
                  <a16:creationId xmlns="" xmlns:a16="http://schemas.microsoft.com/office/drawing/2014/main" id="{0BDDA3E3-3F5E-4762-B4C9-670336BA3A62}"/>
                </a:ext>
              </a:extLst>
            </p:cNvPr>
            <p:cNvSpPr/>
            <p:nvPr/>
          </p:nvSpPr>
          <p:spPr>
            <a:xfrm>
              <a:off x="6055020" y="4643056"/>
              <a:ext cx="517365" cy="131170"/>
            </a:xfrm>
            <a:custGeom>
              <a:avLst/>
              <a:gdLst>
                <a:gd name="connsiteX0" fmla="*/ 25454 w 517365"/>
                <a:gd name="connsiteY0" fmla="*/ 131159 h 131170"/>
                <a:gd name="connsiteX1" fmla="*/ 117 w 517365"/>
                <a:gd name="connsiteY1" fmla="*/ 106299 h 131170"/>
                <a:gd name="connsiteX2" fmla="*/ 308 w 517365"/>
                <a:gd name="connsiteY2" fmla="*/ 19717 h 131170"/>
                <a:gd name="connsiteX3" fmla="*/ 19834 w 517365"/>
                <a:gd name="connsiteY3" fmla="*/ 0 h 131170"/>
                <a:gd name="connsiteX4" fmla="*/ 497322 w 517365"/>
                <a:gd name="connsiteY4" fmla="*/ 0 h 131170"/>
                <a:gd name="connsiteX5" fmla="*/ 517229 w 517365"/>
                <a:gd name="connsiteY5" fmla="*/ 19050 h 131170"/>
                <a:gd name="connsiteX6" fmla="*/ 517325 w 517365"/>
                <a:gd name="connsiteY6" fmla="*/ 110871 h 131170"/>
                <a:gd name="connsiteX7" fmla="*/ 495608 w 517365"/>
                <a:gd name="connsiteY7" fmla="*/ 130874 h 131170"/>
                <a:gd name="connsiteX8" fmla="*/ 25454 w 517365"/>
                <a:gd name="connsiteY8" fmla="*/ 131159 h 13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365" h="131170">
                  <a:moveTo>
                    <a:pt x="25454" y="131159"/>
                  </a:moveTo>
                  <a:cubicBezTo>
                    <a:pt x="6118" y="131445"/>
                    <a:pt x="-1026" y="126397"/>
                    <a:pt x="117" y="106299"/>
                  </a:cubicBezTo>
                  <a:cubicBezTo>
                    <a:pt x="1736" y="77534"/>
                    <a:pt x="1165" y="48578"/>
                    <a:pt x="308" y="19717"/>
                  </a:cubicBezTo>
                  <a:cubicBezTo>
                    <a:pt x="-73" y="5048"/>
                    <a:pt x="4879" y="0"/>
                    <a:pt x="19834" y="0"/>
                  </a:cubicBezTo>
                  <a:cubicBezTo>
                    <a:pt x="178996" y="381"/>
                    <a:pt x="338159" y="381"/>
                    <a:pt x="497322" y="0"/>
                  </a:cubicBezTo>
                  <a:cubicBezTo>
                    <a:pt x="511610" y="0"/>
                    <a:pt x="517705" y="3715"/>
                    <a:pt x="517229" y="19050"/>
                  </a:cubicBezTo>
                  <a:cubicBezTo>
                    <a:pt x="516277" y="49625"/>
                    <a:pt x="516086" y="80296"/>
                    <a:pt x="517325" y="110871"/>
                  </a:cubicBezTo>
                  <a:cubicBezTo>
                    <a:pt x="517991" y="128111"/>
                    <a:pt x="510467" y="130874"/>
                    <a:pt x="495608" y="130874"/>
                  </a:cubicBezTo>
                  <a:cubicBezTo>
                    <a:pt x="416836" y="130874"/>
                    <a:pt x="75269" y="130302"/>
                    <a:pt x="25454" y="131159"/>
                  </a:cubicBezTo>
                  <a:close/>
                </a:path>
              </a:pathLst>
            </a:custGeom>
            <a:grpFill/>
            <a:ln w="952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8" name="Freeform: Shape 7">
              <a:extLst>
                <a:ext uri="{FF2B5EF4-FFF2-40B4-BE49-F238E27FC236}">
                  <a16:creationId xmlns="" xmlns:a16="http://schemas.microsoft.com/office/drawing/2014/main" id="{66A70B4A-448F-4C25-B633-8219859B4EC7}"/>
                </a:ext>
              </a:extLst>
            </p:cNvPr>
            <p:cNvSpPr/>
            <p:nvPr/>
          </p:nvSpPr>
          <p:spPr>
            <a:xfrm>
              <a:off x="5147286" y="1162502"/>
              <a:ext cx="2325139" cy="2834763"/>
            </a:xfrm>
            <a:custGeom>
              <a:avLst/>
              <a:gdLst>
                <a:gd name="connsiteX0" fmla="*/ 2301359 w 2325139"/>
                <a:gd name="connsiteY0" fmla="*/ 902042 h 2834763"/>
                <a:gd name="connsiteX1" fmla="*/ 1949886 w 2325139"/>
                <a:gd name="connsiteY1" fmla="*/ 307015 h 2834763"/>
                <a:gd name="connsiteX2" fmla="*/ 971002 w 2325139"/>
                <a:gd name="connsiteY2" fmla="*/ 15836 h 2834763"/>
                <a:gd name="connsiteX3" fmla="*/ 242720 w 2325139"/>
                <a:gd name="connsiteY3" fmla="*/ 442270 h 2834763"/>
                <a:gd name="connsiteX4" fmla="*/ 6405 w 2325139"/>
                <a:gd name="connsiteY4" fmla="*/ 1229987 h 2834763"/>
                <a:gd name="connsiteX5" fmla="*/ 249483 w 2325139"/>
                <a:gd name="connsiteY5" fmla="*/ 1818633 h 2834763"/>
                <a:gd name="connsiteX6" fmla="*/ 495800 w 2325139"/>
                <a:gd name="connsiteY6" fmla="*/ 2180678 h 2834763"/>
                <a:gd name="connsiteX7" fmla="*/ 644485 w 2325139"/>
                <a:gd name="connsiteY7" fmla="*/ 2806756 h 2834763"/>
                <a:gd name="connsiteX8" fmla="*/ 671250 w 2325139"/>
                <a:gd name="connsiteY8" fmla="*/ 2834760 h 2834763"/>
                <a:gd name="connsiteX9" fmla="*/ 1162264 w 2325139"/>
                <a:gd name="connsiteY9" fmla="*/ 2834188 h 2834763"/>
                <a:gd name="connsiteX10" fmla="*/ 1653278 w 2325139"/>
                <a:gd name="connsiteY10" fmla="*/ 2834760 h 2834763"/>
                <a:gd name="connsiteX11" fmla="*/ 1681567 w 2325139"/>
                <a:gd name="connsiteY11" fmla="*/ 2805327 h 2834763"/>
                <a:gd name="connsiteX12" fmla="*/ 1702712 w 2325139"/>
                <a:gd name="connsiteY12" fmla="*/ 2525959 h 2834763"/>
                <a:gd name="connsiteX13" fmla="*/ 1892546 w 2325139"/>
                <a:gd name="connsiteY13" fmla="*/ 2067140 h 2834763"/>
                <a:gd name="connsiteX14" fmla="*/ 2127718 w 2325139"/>
                <a:gd name="connsiteY14" fmla="*/ 1741670 h 2834763"/>
                <a:gd name="connsiteX15" fmla="*/ 2301359 w 2325139"/>
                <a:gd name="connsiteY15" fmla="*/ 902042 h 2834763"/>
                <a:gd name="connsiteX16" fmla="*/ 1992272 w 2325139"/>
                <a:gd name="connsiteY16" fmla="*/ 1704809 h 2834763"/>
                <a:gd name="connsiteX17" fmla="*/ 1679948 w 2325139"/>
                <a:gd name="connsiteY17" fmla="*/ 2179059 h 2834763"/>
                <a:gd name="connsiteX18" fmla="*/ 1552694 w 2325139"/>
                <a:gd name="connsiteY18" fmla="*/ 2678550 h 2834763"/>
                <a:gd name="connsiteX19" fmla="*/ 1524595 w 2325139"/>
                <a:gd name="connsiteY19" fmla="*/ 2706648 h 2834763"/>
                <a:gd name="connsiteX20" fmla="*/ 1448490 w 2325139"/>
                <a:gd name="connsiteY20" fmla="*/ 2706553 h 2834763"/>
                <a:gd name="connsiteX21" fmla="*/ 1423630 w 2325139"/>
                <a:gd name="connsiteY21" fmla="*/ 2681407 h 2834763"/>
                <a:gd name="connsiteX22" fmla="*/ 1424106 w 2325139"/>
                <a:gd name="connsiteY22" fmla="*/ 2250687 h 2834763"/>
                <a:gd name="connsiteX23" fmla="*/ 1423916 w 2325139"/>
                <a:gd name="connsiteY23" fmla="*/ 1827776 h 2834763"/>
                <a:gd name="connsiteX24" fmla="*/ 1434393 w 2325139"/>
                <a:gd name="connsiteY24" fmla="*/ 1782628 h 2834763"/>
                <a:gd name="connsiteX25" fmla="*/ 1669185 w 2325139"/>
                <a:gd name="connsiteY25" fmla="*/ 1313522 h 2834763"/>
                <a:gd name="connsiteX26" fmla="*/ 1653754 w 2325139"/>
                <a:gd name="connsiteY26" fmla="*/ 1286852 h 2834763"/>
                <a:gd name="connsiteX27" fmla="*/ 1561838 w 2325139"/>
                <a:gd name="connsiteY27" fmla="*/ 1286566 h 2834763"/>
                <a:gd name="connsiteX28" fmla="*/ 1535549 w 2325139"/>
                <a:gd name="connsiteY28" fmla="*/ 1302949 h 2834763"/>
                <a:gd name="connsiteX29" fmla="*/ 1298567 w 2325139"/>
                <a:gd name="connsiteY29" fmla="*/ 1791582 h 2834763"/>
                <a:gd name="connsiteX30" fmla="*/ 1292947 w 2325139"/>
                <a:gd name="connsiteY30" fmla="*/ 1827300 h 2834763"/>
                <a:gd name="connsiteX31" fmla="*/ 1293423 w 2325139"/>
                <a:gd name="connsiteY31" fmla="*/ 2675692 h 2834763"/>
                <a:gd name="connsiteX32" fmla="*/ 1263705 w 2325139"/>
                <a:gd name="connsiteY32" fmla="*/ 2706744 h 2834763"/>
                <a:gd name="connsiteX33" fmla="*/ 1061489 w 2325139"/>
                <a:gd name="connsiteY33" fmla="*/ 2706553 h 2834763"/>
                <a:gd name="connsiteX34" fmla="*/ 1035391 w 2325139"/>
                <a:gd name="connsiteY34" fmla="*/ 2679883 h 2834763"/>
                <a:gd name="connsiteX35" fmla="*/ 1036058 w 2325139"/>
                <a:gd name="connsiteY35" fmla="*/ 1828919 h 2834763"/>
                <a:gd name="connsiteX36" fmla="*/ 1025389 w 2325139"/>
                <a:gd name="connsiteY36" fmla="*/ 1781199 h 2834763"/>
                <a:gd name="connsiteX37" fmla="*/ 797742 w 2325139"/>
                <a:gd name="connsiteY37" fmla="*/ 1311426 h 2834763"/>
                <a:gd name="connsiteX38" fmla="*/ 758118 w 2325139"/>
                <a:gd name="connsiteY38" fmla="*/ 1286376 h 2834763"/>
                <a:gd name="connsiteX39" fmla="*/ 671536 w 2325139"/>
                <a:gd name="connsiteY39" fmla="*/ 1286566 h 2834763"/>
                <a:gd name="connsiteX40" fmla="*/ 657915 w 2325139"/>
                <a:gd name="connsiteY40" fmla="*/ 1310188 h 2834763"/>
                <a:gd name="connsiteX41" fmla="*/ 891944 w 2325139"/>
                <a:gd name="connsiteY41" fmla="*/ 1776913 h 2834763"/>
                <a:gd name="connsiteX42" fmla="*/ 905184 w 2325139"/>
                <a:gd name="connsiteY42" fmla="*/ 1831968 h 2834763"/>
                <a:gd name="connsiteX43" fmla="*/ 905470 w 2325139"/>
                <a:gd name="connsiteY43" fmla="*/ 2675120 h 2834763"/>
                <a:gd name="connsiteX44" fmla="*/ 873561 w 2325139"/>
                <a:gd name="connsiteY44" fmla="*/ 2706744 h 2834763"/>
                <a:gd name="connsiteX45" fmla="*/ 797456 w 2325139"/>
                <a:gd name="connsiteY45" fmla="*/ 2706458 h 2834763"/>
                <a:gd name="connsiteX46" fmla="*/ 777073 w 2325139"/>
                <a:gd name="connsiteY46" fmla="*/ 2687503 h 2834763"/>
                <a:gd name="connsiteX47" fmla="*/ 498371 w 2325139"/>
                <a:gd name="connsiteY47" fmla="*/ 1926170 h 2834763"/>
                <a:gd name="connsiteX48" fmla="*/ 317206 w 2325139"/>
                <a:gd name="connsiteY48" fmla="*/ 1681377 h 2834763"/>
                <a:gd name="connsiteX49" fmla="*/ 445031 w 2325139"/>
                <a:gd name="connsiteY49" fmla="*/ 423125 h 2834763"/>
                <a:gd name="connsiteX50" fmla="*/ 844129 w 2325139"/>
                <a:gd name="connsiteY50" fmla="*/ 178237 h 2834763"/>
                <a:gd name="connsiteX51" fmla="*/ 1855112 w 2325139"/>
                <a:gd name="connsiteY51" fmla="*/ 399026 h 2834763"/>
                <a:gd name="connsiteX52" fmla="*/ 2128861 w 2325139"/>
                <a:gd name="connsiteY52" fmla="*/ 778217 h 2834763"/>
                <a:gd name="connsiteX53" fmla="*/ 1992272 w 2325139"/>
                <a:gd name="connsiteY53" fmla="*/ 1704809 h 28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325139" h="2834763">
                  <a:moveTo>
                    <a:pt x="2301359" y="902042"/>
                  </a:moveTo>
                  <a:cubicBezTo>
                    <a:pt x="2251353" y="664488"/>
                    <a:pt x="2130480" y="467702"/>
                    <a:pt x="1949886" y="307015"/>
                  </a:cubicBezTo>
                  <a:cubicBezTo>
                    <a:pt x="1669185" y="57174"/>
                    <a:pt x="1341524" y="-41505"/>
                    <a:pt x="971002" y="15836"/>
                  </a:cubicBezTo>
                  <a:cubicBezTo>
                    <a:pt x="673917" y="61841"/>
                    <a:pt x="431411" y="210146"/>
                    <a:pt x="242720" y="442270"/>
                  </a:cubicBezTo>
                  <a:cubicBezTo>
                    <a:pt x="56507" y="671251"/>
                    <a:pt x="-24456" y="935093"/>
                    <a:pt x="6405" y="1229987"/>
                  </a:cubicBezTo>
                  <a:cubicBezTo>
                    <a:pt x="29456" y="1449539"/>
                    <a:pt x="114514" y="1644420"/>
                    <a:pt x="249483" y="1818633"/>
                  </a:cubicBezTo>
                  <a:cubicBezTo>
                    <a:pt x="339018" y="1934171"/>
                    <a:pt x="426077" y="2052185"/>
                    <a:pt x="495800" y="2180678"/>
                  </a:cubicBezTo>
                  <a:cubicBezTo>
                    <a:pt x="601337" y="2375178"/>
                    <a:pt x="648009" y="2585586"/>
                    <a:pt x="644485" y="2806756"/>
                  </a:cubicBezTo>
                  <a:cubicBezTo>
                    <a:pt x="644104" y="2828283"/>
                    <a:pt x="648676" y="2834950"/>
                    <a:pt x="671250" y="2834760"/>
                  </a:cubicBezTo>
                  <a:cubicBezTo>
                    <a:pt x="834889" y="2833807"/>
                    <a:pt x="998624" y="2834188"/>
                    <a:pt x="1162264" y="2834188"/>
                  </a:cubicBezTo>
                  <a:cubicBezTo>
                    <a:pt x="1325903" y="2834188"/>
                    <a:pt x="1489638" y="2833617"/>
                    <a:pt x="1653278" y="2834760"/>
                  </a:cubicBezTo>
                  <a:cubicBezTo>
                    <a:pt x="1677185" y="2834950"/>
                    <a:pt x="1682519" y="2828092"/>
                    <a:pt x="1681567" y="2805327"/>
                  </a:cubicBezTo>
                  <a:cubicBezTo>
                    <a:pt x="1677471" y="2711411"/>
                    <a:pt x="1684234" y="2618161"/>
                    <a:pt x="1702712" y="2525959"/>
                  </a:cubicBezTo>
                  <a:cubicBezTo>
                    <a:pt x="1735860" y="2360605"/>
                    <a:pt x="1789866" y="2204204"/>
                    <a:pt x="1892546" y="2067140"/>
                  </a:cubicBezTo>
                  <a:cubicBezTo>
                    <a:pt x="1972841" y="1959984"/>
                    <a:pt x="2053899" y="1853208"/>
                    <a:pt x="2127718" y="1741670"/>
                  </a:cubicBezTo>
                  <a:cubicBezTo>
                    <a:pt x="2297168" y="1485734"/>
                    <a:pt x="2365557" y="1206747"/>
                    <a:pt x="2301359" y="902042"/>
                  </a:cubicBezTo>
                  <a:close/>
                  <a:moveTo>
                    <a:pt x="1992272" y="1704809"/>
                  </a:moveTo>
                  <a:cubicBezTo>
                    <a:pt x="1878830" y="1856637"/>
                    <a:pt x="1766625" y="2009609"/>
                    <a:pt x="1679948" y="2179059"/>
                  </a:cubicBezTo>
                  <a:cubicBezTo>
                    <a:pt x="1599842" y="2335650"/>
                    <a:pt x="1559266" y="2503004"/>
                    <a:pt x="1552694" y="2678550"/>
                  </a:cubicBezTo>
                  <a:cubicBezTo>
                    <a:pt x="1551932" y="2699504"/>
                    <a:pt x="1547074" y="2708363"/>
                    <a:pt x="1524595" y="2706648"/>
                  </a:cubicBezTo>
                  <a:cubicBezTo>
                    <a:pt x="1499354" y="2704648"/>
                    <a:pt x="1473827" y="2705029"/>
                    <a:pt x="1448490" y="2706553"/>
                  </a:cubicBezTo>
                  <a:cubicBezTo>
                    <a:pt x="1428678" y="2707791"/>
                    <a:pt x="1423535" y="2700933"/>
                    <a:pt x="1423630" y="2681407"/>
                  </a:cubicBezTo>
                  <a:cubicBezTo>
                    <a:pt x="1424487" y="2537865"/>
                    <a:pt x="1424106" y="2394228"/>
                    <a:pt x="1424106" y="2250687"/>
                  </a:cubicBezTo>
                  <a:cubicBezTo>
                    <a:pt x="1424106" y="2109717"/>
                    <a:pt x="1424297" y="1968746"/>
                    <a:pt x="1423916" y="1827776"/>
                  </a:cubicBezTo>
                  <a:cubicBezTo>
                    <a:pt x="1423916" y="1811584"/>
                    <a:pt x="1427059" y="1797201"/>
                    <a:pt x="1434393" y="1782628"/>
                  </a:cubicBezTo>
                  <a:cubicBezTo>
                    <a:pt x="1512974" y="1626418"/>
                    <a:pt x="1591079" y="1469922"/>
                    <a:pt x="1669185" y="1313522"/>
                  </a:cubicBezTo>
                  <a:cubicBezTo>
                    <a:pt x="1682424" y="1287042"/>
                    <a:pt x="1682329" y="1286947"/>
                    <a:pt x="1653754" y="1286852"/>
                  </a:cubicBezTo>
                  <a:cubicBezTo>
                    <a:pt x="1623083" y="1286756"/>
                    <a:pt x="1592413" y="1287423"/>
                    <a:pt x="1561838" y="1286566"/>
                  </a:cubicBezTo>
                  <a:cubicBezTo>
                    <a:pt x="1548503" y="1286185"/>
                    <a:pt x="1541359" y="1291138"/>
                    <a:pt x="1535549" y="1302949"/>
                  </a:cubicBezTo>
                  <a:cubicBezTo>
                    <a:pt x="1456872" y="1465922"/>
                    <a:pt x="1377815" y="1628799"/>
                    <a:pt x="1298567" y="1791582"/>
                  </a:cubicBezTo>
                  <a:cubicBezTo>
                    <a:pt x="1292852" y="1803297"/>
                    <a:pt x="1292947" y="1815108"/>
                    <a:pt x="1292947" y="1827300"/>
                  </a:cubicBezTo>
                  <a:cubicBezTo>
                    <a:pt x="1292947" y="2110097"/>
                    <a:pt x="1292661" y="2392895"/>
                    <a:pt x="1293423" y="2675692"/>
                  </a:cubicBezTo>
                  <a:cubicBezTo>
                    <a:pt x="1293519" y="2698743"/>
                    <a:pt x="1288851" y="2707410"/>
                    <a:pt x="1263705" y="2706744"/>
                  </a:cubicBezTo>
                  <a:cubicBezTo>
                    <a:pt x="1196363" y="2704934"/>
                    <a:pt x="1128927" y="2705315"/>
                    <a:pt x="1061489" y="2706553"/>
                  </a:cubicBezTo>
                  <a:cubicBezTo>
                    <a:pt x="1040534" y="2706934"/>
                    <a:pt x="1035391" y="2700267"/>
                    <a:pt x="1035391" y="2679883"/>
                  </a:cubicBezTo>
                  <a:cubicBezTo>
                    <a:pt x="1036058" y="2396228"/>
                    <a:pt x="1035772" y="2112574"/>
                    <a:pt x="1036058" y="1828919"/>
                  </a:cubicBezTo>
                  <a:cubicBezTo>
                    <a:pt x="1036058" y="1811870"/>
                    <a:pt x="1032914" y="1796630"/>
                    <a:pt x="1025389" y="1781199"/>
                  </a:cubicBezTo>
                  <a:cubicBezTo>
                    <a:pt x="948999" y="1624799"/>
                    <a:pt x="872989" y="1468303"/>
                    <a:pt x="797742" y="1311426"/>
                  </a:cubicBezTo>
                  <a:cubicBezTo>
                    <a:pt x="788979" y="1293043"/>
                    <a:pt x="779073" y="1284947"/>
                    <a:pt x="758118" y="1286376"/>
                  </a:cubicBezTo>
                  <a:cubicBezTo>
                    <a:pt x="729353" y="1288376"/>
                    <a:pt x="700301" y="1287899"/>
                    <a:pt x="671536" y="1286566"/>
                  </a:cubicBezTo>
                  <a:cubicBezTo>
                    <a:pt x="649057" y="1285518"/>
                    <a:pt x="649247" y="1292948"/>
                    <a:pt x="657915" y="1310188"/>
                  </a:cubicBezTo>
                  <a:cubicBezTo>
                    <a:pt x="736211" y="1465636"/>
                    <a:pt x="813649" y="1621465"/>
                    <a:pt x="891944" y="1776913"/>
                  </a:cubicBezTo>
                  <a:cubicBezTo>
                    <a:pt x="900898" y="1794629"/>
                    <a:pt x="905184" y="1812060"/>
                    <a:pt x="905184" y="1831968"/>
                  </a:cubicBezTo>
                  <a:cubicBezTo>
                    <a:pt x="904803" y="2113050"/>
                    <a:pt x="904517" y="2394038"/>
                    <a:pt x="905470" y="2675120"/>
                  </a:cubicBezTo>
                  <a:cubicBezTo>
                    <a:pt x="905565" y="2700647"/>
                    <a:pt x="898993" y="2709029"/>
                    <a:pt x="873561" y="2706744"/>
                  </a:cubicBezTo>
                  <a:cubicBezTo>
                    <a:pt x="848415" y="2704553"/>
                    <a:pt x="822793" y="2705696"/>
                    <a:pt x="797456" y="2706458"/>
                  </a:cubicBezTo>
                  <a:cubicBezTo>
                    <a:pt x="783455" y="2706839"/>
                    <a:pt x="777359" y="2703029"/>
                    <a:pt x="777073" y="2687503"/>
                  </a:cubicBezTo>
                  <a:cubicBezTo>
                    <a:pt x="771358" y="2401848"/>
                    <a:pt x="662106" y="2153912"/>
                    <a:pt x="498371" y="1926170"/>
                  </a:cubicBezTo>
                  <a:cubicBezTo>
                    <a:pt x="439126" y="1843778"/>
                    <a:pt x="377880" y="1762721"/>
                    <a:pt x="317206" y="1681377"/>
                  </a:cubicBezTo>
                  <a:cubicBezTo>
                    <a:pt x="27170" y="1292090"/>
                    <a:pt x="84415" y="747070"/>
                    <a:pt x="445031" y="423125"/>
                  </a:cubicBezTo>
                  <a:cubicBezTo>
                    <a:pt x="563998" y="316254"/>
                    <a:pt x="690776" y="224814"/>
                    <a:pt x="844129" y="178237"/>
                  </a:cubicBezTo>
                  <a:cubicBezTo>
                    <a:pt x="1221414" y="63556"/>
                    <a:pt x="1558885" y="137470"/>
                    <a:pt x="1855112" y="399026"/>
                  </a:cubicBezTo>
                  <a:cubicBezTo>
                    <a:pt x="1975127" y="504944"/>
                    <a:pt x="2073044" y="627055"/>
                    <a:pt x="2128861" y="778217"/>
                  </a:cubicBezTo>
                  <a:cubicBezTo>
                    <a:pt x="2252210" y="1111306"/>
                    <a:pt x="2205061" y="1420011"/>
                    <a:pt x="1992272" y="1704809"/>
                  </a:cubicBezTo>
                  <a:close/>
                </a:path>
              </a:pathLst>
            </a:custGeom>
            <a:grpFill/>
            <a:ln w="9525" cap="flat">
              <a:noFill/>
              <a:prstDash val="solid"/>
              <a:miter/>
            </a:ln>
          </p:spPr>
          <p:txBody>
            <a:bodyPr rtlCol="0" anchor="ctr"/>
            <a:lstStyle/>
            <a:p>
              <a:pPr algn="l" rtl="0"/>
              <a:endParaRPr lang="en-US" kern="1200">
                <a:solidFill>
                  <a:prstClr val="black"/>
                </a:solidFill>
                <a:latin typeface="Arial"/>
                <a:ea typeface="Arial Unicode MS"/>
              </a:endParaRPr>
            </a:p>
          </p:txBody>
        </p:sp>
      </p:grpSp>
      <p:sp>
        <p:nvSpPr>
          <p:cNvPr id="9" name="TextBox 8">
            <a:extLst>
              <a:ext uri="{FF2B5EF4-FFF2-40B4-BE49-F238E27FC236}">
                <a16:creationId xmlns="" xmlns:a16="http://schemas.microsoft.com/office/drawing/2014/main" id="{391815EB-344F-4848-82E2-44823B97DE24}"/>
              </a:ext>
            </a:extLst>
          </p:cNvPr>
          <p:cNvSpPr txBox="1"/>
          <p:nvPr/>
        </p:nvSpPr>
        <p:spPr>
          <a:xfrm>
            <a:off x="992118" y="1113562"/>
            <a:ext cx="5597368" cy="461665"/>
          </a:xfrm>
          <a:prstGeom prst="rect">
            <a:avLst/>
          </a:prstGeom>
          <a:noFill/>
        </p:spPr>
        <p:txBody>
          <a:bodyPr wrap="square" rtlCol="0">
            <a:spAutoFit/>
          </a:bodyPr>
          <a:lstStyle/>
          <a:p>
            <a:pPr algn="l" rtl="0"/>
            <a:r>
              <a:rPr lang="en-US" altLang="ko-KR" sz="2400" b="1" kern="1200" dirty="0" smtClean="0">
                <a:solidFill>
                  <a:srgbClr val="EDB300"/>
                </a:solidFill>
                <a:latin typeface="Arial"/>
                <a:ea typeface="Arial Unicode MS"/>
                <a:cs typeface="Arial" pitchFamily="34" charset="0"/>
              </a:rPr>
              <a:t>Do more in Marketing</a:t>
            </a:r>
            <a:endParaRPr lang="ko-KR" altLang="en-US" sz="2400" b="1" kern="1200" dirty="0">
              <a:solidFill>
                <a:srgbClr val="EDB300"/>
              </a:solidFill>
              <a:latin typeface="Arial"/>
              <a:ea typeface="Arial Unicode MS"/>
              <a:cs typeface="Arial" pitchFamily="34" charset="0"/>
            </a:endParaRPr>
          </a:p>
        </p:txBody>
      </p:sp>
      <p:sp>
        <p:nvSpPr>
          <p:cNvPr id="10" name="TextBox 9">
            <a:extLst>
              <a:ext uri="{FF2B5EF4-FFF2-40B4-BE49-F238E27FC236}">
                <a16:creationId xmlns="" xmlns:a16="http://schemas.microsoft.com/office/drawing/2014/main" id="{A57692ED-CF7A-49B6-8DB0-65E9F199BB99}"/>
              </a:ext>
            </a:extLst>
          </p:cNvPr>
          <p:cNvSpPr txBox="1"/>
          <p:nvPr/>
        </p:nvSpPr>
        <p:spPr>
          <a:xfrm>
            <a:off x="1066175" y="1588615"/>
            <a:ext cx="5253654" cy="5447645"/>
          </a:xfrm>
          <a:prstGeom prst="rect">
            <a:avLst/>
          </a:prstGeom>
          <a:noFill/>
        </p:spPr>
        <p:txBody>
          <a:bodyPr wrap="square" rtlCol="0">
            <a:spAutoFit/>
          </a:bodyPr>
          <a:lstStyle/>
          <a:p>
            <a:pPr algn="l" rtl="0"/>
            <a:r>
              <a:rPr lang="en-US" altLang="ko-KR" sz="1200" kern="1200" dirty="0" smtClean="0">
                <a:solidFill>
                  <a:prstClr val="black"/>
                </a:solidFill>
                <a:latin typeface="Arial"/>
                <a:ea typeface="Arial Unicode MS"/>
                <a:cs typeface="Arial" pitchFamily="34" charset="0"/>
              </a:rPr>
              <a:t>In carrying out marketing in difficult situations, we must use all means. Be it the traditional way, Digital, Mobilize and more helpful is Event Marketing.</a:t>
            </a:r>
          </a:p>
          <a:p>
            <a:pPr algn="l" rtl="0"/>
            <a:endParaRPr lang="en-US" altLang="ko-KR" sz="1200" kern="1200" dirty="0">
              <a:solidFill>
                <a:prstClr val="black"/>
              </a:solidFill>
              <a:latin typeface="Arial"/>
              <a:ea typeface="Arial Unicode MS"/>
              <a:cs typeface="Arial" pitchFamily="34" charset="0"/>
            </a:endParaRPr>
          </a:p>
          <a:p>
            <a:pPr algn="l" rtl="0"/>
            <a:r>
              <a:rPr lang="en-US" altLang="ko-KR" sz="1200" kern="1200" dirty="0" smtClean="0">
                <a:solidFill>
                  <a:prstClr val="black"/>
                </a:solidFill>
                <a:latin typeface="Arial"/>
                <a:ea typeface="Arial Unicode MS"/>
                <a:cs typeface="Arial" pitchFamily="34" charset="0"/>
              </a:rPr>
              <a:t>Do for:</a:t>
            </a:r>
          </a:p>
          <a:p>
            <a:pPr algn="l" rtl="0"/>
            <a:endParaRPr lang="en-US" altLang="ko-KR" sz="1200" kern="1200" dirty="0">
              <a:solidFill>
                <a:prstClr val="black"/>
              </a:solidFill>
              <a:latin typeface="Arial"/>
              <a:ea typeface="Arial Unicode MS"/>
              <a:cs typeface="Arial" pitchFamily="34" charset="0"/>
            </a:endParaRPr>
          </a:p>
          <a:p>
            <a:pPr marL="228600" indent="-228600" algn="l" rtl="0">
              <a:buAutoNum type="arabicPeriod"/>
            </a:pPr>
            <a:r>
              <a:rPr lang="en-US" altLang="ko-KR" sz="1200" kern="1200" dirty="0" smtClean="0">
                <a:solidFill>
                  <a:prstClr val="black"/>
                </a:solidFill>
                <a:latin typeface="Arial"/>
                <a:ea typeface="Arial Unicode MS"/>
                <a:cs typeface="Arial" pitchFamily="34" charset="0"/>
              </a:rPr>
              <a:t>B2C – direct to customers</a:t>
            </a:r>
          </a:p>
          <a:p>
            <a:pPr marL="228600" indent="-228600" algn="l" rtl="0">
              <a:buAutoNum type="arabicPeriod"/>
            </a:pPr>
            <a:r>
              <a:rPr lang="en-US" altLang="ko-KR" sz="1200" kern="1200" dirty="0" smtClean="0">
                <a:solidFill>
                  <a:prstClr val="black"/>
                </a:solidFill>
                <a:latin typeface="Arial"/>
                <a:ea typeface="Arial Unicode MS"/>
                <a:cs typeface="Arial" pitchFamily="34" charset="0"/>
              </a:rPr>
              <a:t>B2B -  with OTA’s and Corporate</a:t>
            </a:r>
          </a:p>
          <a:p>
            <a:pPr marL="228600" indent="-228600" algn="l" rtl="0">
              <a:buAutoNum type="arabicPeriod"/>
            </a:pPr>
            <a:r>
              <a:rPr lang="en-US" altLang="ko-KR" sz="1200" kern="1200" dirty="0" smtClean="0">
                <a:solidFill>
                  <a:prstClr val="black"/>
                </a:solidFill>
                <a:latin typeface="Arial"/>
                <a:ea typeface="Arial Unicode MS"/>
                <a:cs typeface="Arial" pitchFamily="34" charset="0"/>
              </a:rPr>
              <a:t>Traditional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Outbound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Personalized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Direct mail</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Partner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Telemarketing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Public relations (PR)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Word of mouth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Stealth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Brand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Cause marketing</a:t>
            </a:r>
          </a:p>
          <a:p>
            <a:pPr marL="228600" indent="-228600" algn="l" rtl="0">
              <a:buFont typeface="+mj-lt"/>
              <a:buAutoNum type="arabicPeriod" startAt="4"/>
            </a:pPr>
            <a:r>
              <a:rPr lang="en-US" altLang="ko-KR" sz="1200" kern="1200" dirty="0" smtClean="0">
                <a:solidFill>
                  <a:prstClr val="black"/>
                </a:solidFill>
                <a:latin typeface="Arial"/>
                <a:ea typeface="Arial Unicode MS"/>
                <a:cs typeface="Arial" pitchFamily="34" charset="0"/>
              </a:rPr>
              <a:t>Digital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Inbound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Searching engine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Content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Affiliate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Social media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Email marketing</a:t>
            </a:r>
          </a:p>
          <a:p>
            <a:pPr marL="446088" indent="-22860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Mobile marketing</a:t>
            </a:r>
          </a:p>
          <a:p>
            <a:pPr marL="228600" indent="-228600" algn="l" rtl="0">
              <a:buFont typeface="+mj-lt"/>
              <a:buAutoNum type="arabicPeriod" startAt="5"/>
            </a:pPr>
            <a:r>
              <a:rPr lang="en-US" altLang="ko-KR" sz="1200" kern="1200" dirty="0" smtClean="0">
                <a:solidFill>
                  <a:prstClr val="black"/>
                </a:solidFill>
                <a:latin typeface="Arial"/>
                <a:ea typeface="Arial Unicode MS"/>
                <a:cs typeface="Arial" pitchFamily="34" charset="0"/>
              </a:rPr>
              <a:t>Event Marketing</a:t>
            </a:r>
          </a:p>
          <a:p>
            <a:pPr marL="446088" lvl="2" indent="-17145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Experiential marketing</a:t>
            </a:r>
          </a:p>
          <a:p>
            <a:pPr marL="446088" lvl="2" indent="-171450" algn="l" rtl="0">
              <a:buFont typeface="Arial" panose="020B0604020202020204" pitchFamily="34" charset="0"/>
              <a:buChar char="•"/>
            </a:pPr>
            <a:r>
              <a:rPr lang="en-US" altLang="ko-KR" sz="1200" kern="1200" dirty="0" smtClean="0">
                <a:solidFill>
                  <a:prstClr val="black"/>
                </a:solidFill>
                <a:latin typeface="Arial"/>
                <a:ea typeface="Arial Unicode MS"/>
                <a:cs typeface="Arial" pitchFamily="34" charset="0"/>
              </a:rPr>
              <a:t>Interactive marketing</a:t>
            </a:r>
            <a:endParaRPr lang="en-US" altLang="ko-KR" sz="1200" kern="1200" dirty="0">
              <a:solidFill>
                <a:prstClr val="black"/>
              </a:solidFill>
              <a:latin typeface="Arial"/>
              <a:ea typeface="Arial Unicode MS"/>
              <a:cs typeface="Arial" pitchFamily="34" charset="0"/>
            </a:endParaRPr>
          </a:p>
        </p:txBody>
      </p:sp>
    </p:spTree>
    <p:extLst>
      <p:ext uri="{BB962C8B-B14F-4D97-AF65-F5344CB8AC3E}">
        <p14:creationId xmlns:p14="http://schemas.microsoft.com/office/powerpoint/2010/main" val="1080435510"/>
      </p:ext>
    </p:extLst>
  </p:cSld>
  <p:clrMapOvr>
    <a:masterClrMapping/>
  </p:clrMapOvr>
  <p:transition spd="slow">
    <p:cover/>
    <p:sndAc>
      <p:stSnd>
        <p:snd r:embed="rId2" name="camera.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770740"/>
            <a:ext cx="10693400" cy="6015031"/>
          </a:xfrm>
          <a:prstGeom prst="rect">
            <a:avLst/>
          </a:prstGeom>
        </p:spPr>
      </p:pic>
      <p:grpSp>
        <p:nvGrpSpPr>
          <p:cNvPr id="3" name="object 3"/>
          <p:cNvGrpSpPr/>
          <p:nvPr/>
        </p:nvGrpSpPr>
        <p:grpSpPr>
          <a:xfrm>
            <a:off x="5362328" y="4903461"/>
            <a:ext cx="614680" cy="608965"/>
            <a:chOff x="5362326" y="4903460"/>
            <a:chExt cx="614680" cy="608965"/>
          </a:xfrm>
        </p:grpSpPr>
        <p:sp>
          <p:nvSpPr>
            <p:cNvPr id="4" name="object 4"/>
            <p:cNvSpPr/>
            <p:nvPr/>
          </p:nvSpPr>
          <p:spPr>
            <a:xfrm>
              <a:off x="5406872" y="4934102"/>
              <a:ext cx="536575" cy="538480"/>
            </a:xfrm>
            <a:custGeom>
              <a:avLst/>
              <a:gdLst/>
              <a:ahLst/>
              <a:cxnLst/>
              <a:rect l="l" t="t" r="r" b="b"/>
              <a:pathLst>
                <a:path w="536575" h="538479">
                  <a:moveTo>
                    <a:pt x="267995" y="538352"/>
                  </a:moveTo>
                  <a:lnTo>
                    <a:pt x="219777" y="533834"/>
                  </a:lnTo>
                  <a:lnTo>
                    <a:pt x="174413" y="521207"/>
                  </a:lnTo>
                  <a:lnTo>
                    <a:pt x="132655" y="501225"/>
                  </a:lnTo>
                  <a:lnTo>
                    <a:pt x="95257" y="474643"/>
                  </a:lnTo>
                  <a:lnTo>
                    <a:pt x="62971" y="442218"/>
                  </a:lnTo>
                  <a:lnTo>
                    <a:pt x="36550" y="404703"/>
                  </a:lnTo>
                  <a:lnTo>
                    <a:pt x="16746" y="362855"/>
                  </a:lnTo>
                  <a:lnTo>
                    <a:pt x="4312" y="317427"/>
                  </a:lnTo>
                  <a:lnTo>
                    <a:pt x="0" y="269176"/>
                  </a:lnTo>
                  <a:lnTo>
                    <a:pt x="4312" y="220938"/>
                  </a:lnTo>
                  <a:lnTo>
                    <a:pt x="16746" y="175518"/>
                  </a:lnTo>
                  <a:lnTo>
                    <a:pt x="36550" y="133671"/>
                  </a:lnTo>
                  <a:lnTo>
                    <a:pt x="62971" y="96155"/>
                  </a:lnTo>
                  <a:lnTo>
                    <a:pt x="95257" y="63725"/>
                  </a:lnTo>
                  <a:lnTo>
                    <a:pt x="132655" y="37139"/>
                  </a:lnTo>
                  <a:lnTo>
                    <a:pt x="174413" y="17151"/>
                  </a:lnTo>
                  <a:lnTo>
                    <a:pt x="219777" y="4519"/>
                  </a:lnTo>
                  <a:lnTo>
                    <a:pt x="267995" y="0"/>
                  </a:lnTo>
                  <a:lnTo>
                    <a:pt x="316226" y="4519"/>
                  </a:lnTo>
                  <a:lnTo>
                    <a:pt x="361596" y="17151"/>
                  </a:lnTo>
                  <a:lnTo>
                    <a:pt x="403354" y="37139"/>
                  </a:lnTo>
                  <a:lnTo>
                    <a:pt x="440748" y="63725"/>
                  </a:lnTo>
                  <a:lnTo>
                    <a:pt x="473028" y="96155"/>
                  </a:lnTo>
                  <a:lnTo>
                    <a:pt x="499442" y="133671"/>
                  </a:lnTo>
                  <a:lnTo>
                    <a:pt x="519239" y="175518"/>
                  </a:lnTo>
                  <a:lnTo>
                    <a:pt x="531668" y="220938"/>
                  </a:lnTo>
                  <a:lnTo>
                    <a:pt x="535978" y="269176"/>
                  </a:lnTo>
                  <a:lnTo>
                    <a:pt x="531668" y="317427"/>
                  </a:lnTo>
                  <a:lnTo>
                    <a:pt x="519239" y="362855"/>
                  </a:lnTo>
                  <a:lnTo>
                    <a:pt x="499442" y="404703"/>
                  </a:lnTo>
                  <a:lnTo>
                    <a:pt x="473028" y="442218"/>
                  </a:lnTo>
                  <a:lnTo>
                    <a:pt x="440748" y="474643"/>
                  </a:lnTo>
                  <a:lnTo>
                    <a:pt x="403354" y="501225"/>
                  </a:lnTo>
                  <a:lnTo>
                    <a:pt x="361596" y="521207"/>
                  </a:lnTo>
                  <a:lnTo>
                    <a:pt x="316226" y="533834"/>
                  </a:lnTo>
                  <a:lnTo>
                    <a:pt x="267995" y="538352"/>
                  </a:lnTo>
                  <a:close/>
                </a:path>
              </a:pathLst>
            </a:custGeom>
            <a:solidFill>
              <a:srgbClr val="223CFF"/>
            </a:solidFill>
          </p:spPr>
          <p:txBody>
            <a:bodyPr wrap="square" lIns="0" tIns="0" rIns="0" bIns="0" rtlCol="0"/>
            <a:lstStyle/>
            <a:p>
              <a:endParaRPr/>
            </a:p>
          </p:txBody>
        </p:sp>
        <p:pic>
          <p:nvPicPr>
            <p:cNvPr id="5" name="object 5"/>
            <p:cNvPicPr/>
            <p:nvPr/>
          </p:nvPicPr>
          <p:blipFill>
            <a:blip r:embed="rId4" cstate="print"/>
            <a:stretch>
              <a:fillRect/>
            </a:stretch>
          </p:blipFill>
          <p:spPr>
            <a:xfrm>
              <a:off x="5362326" y="4903460"/>
              <a:ext cx="614610" cy="608339"/>
            </a:xfrm>
            <a:prstGeom prst="rect">
              <a:avLst/>
            </a:prstGeom>
          </p:spPr>
        </p:pic>
      </p:grpSp>
      <p:sp>
        <p:nvSpPr>
          <p:cNvPr id="6" name="object 6"/>
          <p:cNvSpPr/>
          <p:nvPr/>
        </p:nvSpPr>
        <p:spPr>
          <a:xfrm>
            <a:off x="300724" y="6482464"/>
            <a:ext cx="10393045" cy="303530"/>
          </a:xfrm>
          <a:custGeom>
            <a:avLst/>
            <a:gdLst/>
            <a:ahLst/>
            <a:cxnLst/>
            <a:rect l="l" t="t" r="r" b="b"/>
            <a:pathLst>
              <a:path w="10393045" h="303529">
                <a:moveTo>
                  <a:pt x="0" y="303301"/>
                </a:moveTo>
                <a:lnTo>
                  <a:pt x="10392676" y="303301"/>
                </a:lnTo>
                <a:lnTo>
                  <a:pt x="10392676" y="0"/>
                </a:lnTo>
                <a:lnTo>
                  <a:pt x="0" y="0"/>
                </a:lnTo>
                <a:lnTo>
                  <a:pt x="0" y="303301"/>
                </a:lnTo>
                <a:close/>
              </a:path>
            </a:pathLst>
          </a:custGeom>
          <a:solidFill>
            <a:srgbClr val="F3F5FB">
              <a:alpha val="19215"/>
            </a:srgbClr>
          </a:solidFill>
        </p:spPr>
        <p:txBody>
          <a:bodyPr wrap="square" lIns="0" tIns="0" rIns="0" bIns="0" rtlCol="0"/>
          <a:lstStyle/>
          <a:p>
            <a:endParaRPr/>
          </a:p>
        </p:txBody>
      </p:sp>
      <p:sp>
        <p:nvSpPr>
          <p:cNvPr id="7" name="object 7"/>
          <p:cNvSpPr txBox="1"/>
          <p:nvPr/>
        </p:nvSpPr>
        <p:spPr>
          <a:xfrm>
            <a:off x="4620707" y="6536974"/>
            <a:ext cx="1451610" cy="155812"/>
          </a:xfrm>
          <a:prstGeom prst="rect">
            <a:avLst/>
          </a:prstGeom>
        </p:spPr>
        <p:txBody>
          <a:bodyPr vert="horz" wrap="square" lIns="0" tIns="17145" rIns="0" bIns="0" rtlCol="0">
            <a:spAutoFit/>
          </a:bodyPr>
          <a:lstStyle/>
          <a:p>
            <a:pPr marL="12700">
              <a:lnSpc>
                <a:spcPct val="100000"/>
              </a:lnSpc>
              <a:spcBef>
                <a:spcPts val="135"/>
              </a:spcBef>
            </a:pPr>
            <a:r>
              <a:rPr sz="900" spc="-10" dirty="0">
                <a:solidFill>
                  <a:srgbClr val="F3F5FB"/>
                </a:solidFill>
                <a:latin typeface="Arial Unicode MS"/>
                <a:cs typeface="Arial Unicode MS"/>
                <a:hlinkClick r:id="rId5"/>
              </a:rPr>
              <a:t>www.eZeeTechnosys.com</a:t>
            </a:r>
            <a:endParaRPr sz="900">
              <a:latin typeface="Arial Unicode MS"/>
              <a:cs typeface="Arial Unicode MS"/>
            </a:endParaRPr>
          </a:p>
        </p:txBody>
      </p:sp>
      <p:grpSp>
        <p:nvGrpSpPr>
          <p:cNvPr id="8" name="object 8"/>
          <p:cNvGrpSpPr/>
          <p:nvPr/>
        </p:nvGrpSpPr>
        <p:grpSpPr>
          <a:xfrm>
            <a:off x="4685006" y="4934119"/>
            <a:ext cx="536575" cy="538481"/>
            <a:chOff x="4685004" y="4934102"/>
            <a:chExt cx="536575" cy="538480"/>
          </a:xfrm>
        </p:grpSpPr>
        <p:sp>
          <p:nvSpPr>
            <p:cNvPr id="9" name="object 9"/>
            <p:cNvSpPr/>
            <p:nvPr/>
          </p:nvSpPr>
          <p:spPr>
            <a:xfrm>
              <a:off x="4685004" y="4934102"/>
              <a:ext cx="536575" cy="538480"/>
            </a:xfrm>
            <a:custGeom>
              <a:avLst/>
              <a:gdLst/>
              <a:ahLst/>
              <a:cxnLst/>
              <a:rect l="l" t="t" r="r" b="b"/>
              <a:pathLst>
                <a:path w="536575" h="538479">
                  <a:moveTo>
                    <a:pt x="267995" y="538352"/>
                  </a:moveTo>
                  <a:lnTo>
                    <a:pt x="219763" y="533834"/>
                  </a:lnTo>
                  <a:lnTo>
                    <a:pt x="174392" y="521207"/>
                  </a:lnTo>
                  <a:lnTo>
                    <a:pt x="132633" y="501225"/>
                  </a:lnTo>
                  <a:lnTo>
                    <a:pt x="95236" y="474643"/>
                  </a:lnTo>
                  <a:lnTo>
                    <a:pt x="62955" y="442218"/>
                  </a:lnTo>
                  <a:lnTo>
                    <a:pt x="36539" y="404703"/>
                  </a:lnTo>
                  <a:lnTo>
                    <a:pt x="16740" y="362855"/>
                  </a:lnTo>
                  <a:lnTo>
                    <a:pt x="4310" y="317427"/>
                  </a:lnTo>
                  <a:lnTo>
                    <a:pt x="0" y="269176"/>
                  </a:lnTo>
                  <a:lnTo>
                    <a:pt x="4310" y="220938"/>
                  </a:lnTo>
                  <a:lnTo>
                    <a:pt x="16740" y="175518"/>
                  </a:lnTo>
                  <a:lnTo>
                    <a:pt x="36539" y="133671"/>
                  </a:lnTo>
                  <a:lnTo>
                    <a:pt x="62955" y="96155"/>
                  </a:lnTo>
                  <a:lnTo>
                    <a:pt x="95236" y="63725"/>
                  </a:lnTo>
                  <a:lnTo>
                    <a:pt x="132633" y="37139"/>
                  </a:lnTo>
                  <a:lnTo>
                    <a:pt x="174392" y="17151"/>
                  </a:lnTo>
                  <a:lnTo>
                    <a:pt x="219763" y="4519"/>
                  </a:lnTo>
                  <a:lnTo>
                    <a:pt x="267995" y="0"/>
                  </a:lnTo>
                  <a:lnTo>
                    <a:pt x="316213" y="4519"/>
                  </a:lnTo>
                  <a:lnTo>
                    <a:pt x="361577" y="17151"/>
                  </a:lnTo>
                  <a:lnTo>
                    <a:pt x="403335" y="37139"/>
                  </a:lnTo>
                  <a:lnTo>
                    <a:pt x="440732" y="63725"/>
                  </a:lnTo>
                  <a:lnTo>
                    <a:pt x="473018" y="96155"/>
                  </a:lnTo>
                  <a:lnTo>
                    <a:pt x="499440" y="133671"/>
                  </a:lnTo>
                  <a:lnTo>
                    <a:pt x="519244" y="175518"/>
                  </a:lnTo>
                  <a:lnTo>
                    <a:pt x="531678" y="220938"/>
                  </a:lnTo>
                  <a:lnTo>
                    <a:pt x="535990" y="269176"/>
                  </a:lnTo>
                  <a:lnTo>
                    <a:pt x="531678" y="317427"/>
                  </a:lnTo>
                  <a:lnTo>
                    <a:pt x="519244" y="362855"/>
                  </a:lnTo>
                  <a:lnTo>
                    <a:pt x="499440" y="404703"/>
                  </a:lnTo>
                  <a:lnTo>
                    <a:pt x="473018" y="442218"/>
                  </a:lnTo>
                  <a:lnTo>
                    <a:pt x="440732" y="474643"/>
                  </a:lnTo>
                  <a:lnTo>
                    <a:pt x="403335" y="501225"/>
                  </a:lnTo>
                  <a:lnTo>
                    <a:pt x="361577" y="521207"/>
                  </a:lnTo>
                  <a:lnTo>
                    <a:pt x="316213" y="533834"/>
                  </a:lnTo>
                  <a:lnTo>
                    <a:pt x="267995" y="538352"/>
                  </a:lnTo>
                  <a:close/>
                </a:path>
              </a:pathLst>
            </a:custGeom>
            <a:solidFill>
              <a:srgbClr val="223CFF"/>
            </a:solidFill>
          </p:spPr>
          <p:txBody>
            <a:bodyPr wrap="square" lIns="0" tIns="0" rIns="0" bIns="0" rtlCol="0"/>
            <a:lstStyle/>
            <a:p>
              <a:endParaRPr/>
            </a:p>
          </p:txBody>
        </p:sp>
        <p:pic>
          <p:nvPicPr>
            <p:cNvPr id="10" name="object 10"/>
            <p:cNvPicPr/>
            <p:nvPr/>
          </p:nvPicPr>
          <p:blipFill>
            <a:blip r:embed="rId6" cstate="print"/>
            <a:stretch>
              <a:fillRect/>
            </a:stretch>
          </p:blipFill>
          <p:spPr>
            <a:xfrm>
              <a:off x="4902200" y="5092699"/>
              <a:ext cx="101600" cy="223634"/>
            </a:xfrm>
            <a:prstGeom prst="rect">
              <a:avLst/>
            </a:prstGeom>
          </p:spPr>
        </p:pic>
      </p:grpSp>
      <p:pic>
        <p:nvPicPr>
          <p:cNvPr id="11" name="object 11"/>
          <p:cNvPicPr/>
          <p:nvPr/>
        </p:nvPicPr>
        <p:blipFill>
          <a:blip r:embed="rId7" cstate="print"/>
          <a:stretch>
            <a:fillRect/>
          </a:stretch>
        </p:blipFill>
        <p:spPr>
          <a:xfrm>
            <a:off x="5537200" y="5072963"/>
            <a:ext cx="266700" cy="273736"/>
          </a:xfrm>
          <a:prstGeom prst="rect">
            <a:avLst/>
          </a:prstGeom>
        </p:spPr>
      </p:pic>
      <p:pic>
        <p:nvPicPr>
          <p:cNvPr id="12" name="object 12"/>
          <p:cNvPicPr/>
          <p:nvPr/>
        </p:nvPicPr>
        <p:blipFill>
          <a:blip r:embed="rId8" cstate="print">
            <a:extLst>
              <a:ext uri="{28A0092B-C50C-407E-A947-70E740481C1C}">
                <a14:useLocalDpi xmlns:a14="http://schemas.microsoft.com/office/drawing/2010/main" val="0"/>
              </a:ext>
            </a:extLst>
          </a:blip>
          <a:stretch>
            <a:fillRect/>
          </a:stretch>
        </p:blipFill>
        <p:spPr>
          <a:xfrm>
            <a:off x="4720679" y="1413477"/>
            <a:ext cx="1252042" cy="1252042"/>
          </a:xfrm>
          <a:prstGeom prst="rect">
            <a:avLst/>
          </a:prstGeom>
        </p:spPr>
      </p:pic>
      <p:sp>
        <p:nvSpPr>
          <p:cNvPr id="13" name="object 13"/>
          <p:cNvSpPr txBox="1">
            <a:spLocks noGrp="1"/>
          </p:cNvSpPr>
          <p:nvPr>
            <p:ph type="ctrTitle"/>
          </p:nvPr>
        </p:nvSpPr>
        <p:spPr>
          <a:xfrm>
            <a:off x="1545569" y="2800526"/>
            <a:ext cx="7602260" cy="1481816"/>
          </a:xfrm>
          <a:prstGeom prst="rect">
            <a:avLst/>
          </a:prstGeom>
        </p:spPr>
        <p:txBody>
          <a:bodyPr vert="horz" wrap="square" lIns="0" tIns="78105" rIns="0" bIns="0" rtlCol="0">
            <a:spAutoFit/>
          </a:bodyPr>
          <a:lstStyle/>
          <a:p>
            <a:pPr marL="170815" marR="170815" algn="ctr">
              <a:lnSpc>
                <a:spcPct val="100000"/>
              </a:lnSpc>
              <a:spcBef>
                <a:spcPts val="615"/>
              </a:spcBef>
            </a:pPr>
            <a:r>
              <a:rPr spc="-75" dirty="0"/>
              <a:t>SOCIAL</a:t>
            </a:r>
            <a:r>
              <a:rPr spc="10" dirty="0"/>
              <a:t> </a:t>
            </a:r>
            <a:r>
              <a:rPr dirty="0"/>
              <a:t>MEDIA</a:t>
            </a:r>
            <a:r>
              <a:rPr spc="15" dirty="0"/>
              <a:t> </a:t>
            </a:r>
            <a:r>
              <a:rPr spc="-10" dirty="0"/>
              <a:t>POSTS:</a:t>
            </a:r>
          </a:p>
          <a:p>
            <a:pPr marL="183515">
              <a:lnSpc>
                <a:spcPct val="100000"/>
              </a:lnSpc>
              <a:spcBef>
                <a:spcPts val="1060"/>
              </a:spcBef>
            </a:pPr>
            <a:r>
              <a:rPr sz="5600" spc="150" dirty="0"/>
              <a:t>Templates</a:t>
            </a:r>
            <a:r>
              <a:rPr sz="5600" spc="-114" dirty="0"/>
              <a:t> </a:t>
            </a:r>
            <a:r>
              <a:rPr sz="5600" spc="220" dirty="0"/>
              <a:t>for</a:t>
            </a:r>
            <a:r>
              <a:rPr sz="5600" spc="-100" dirty="0"/>
              <a:t> </a:t>
            </a:r>
            <a:r>
              <a:rPr sz="5600" spc="125" dirty="0"/>
              <a:t>Hotels</a:t>
            </a:r>
            <a:endParaRPr sz="5600" dirty="0"/>
          </a:p>
        </p:txBody>
      </p:sp>
      <p:sp>
        <p:nvSpPr>
          <p:cNvPr id="14" name="object 14"/>
          <p:cNvSpPr txBox="1"/>
          <p:nvPr/>
        </p:nvSpPr>
        <p:spPr>
          <a:xfrm>
            <a:off x="4184267" y="4435499"/>
            <a:ext cx="2323465" cy="282770"/>
          </a:xfrm>
          <a:prstGeom prst="rect">
            <a:avLst/>
          </a:prstGeom>
        </p:spPr>
        <p:txBody>
          <a:bodyPr vert="horz" wrap="square" lIns="0" tIns="13335" rIns="0" bIns="0" rtlCol="0">
            <a:spAutoFit/>
          </a:bodyPr>
          <a:lstStyle/>
          <a:p>
            <a:pPr marL="12700">
              <a:lnSpc>
                <a:spcPct val="100000"/>
              </a:lnSpc>
              <a:spcBef>
                <a:spcPts val="105"/>
              </a:spcBef>
            </a:pPr>
            <a:r>
              <a:rPr sz="1750" dirty="0">
                <a:solidFill>
                  <a:srgbClr val="FFFFFF"/>
                </a:solidFill>
                <a:latin typeface="Arial Unicode MS"/>
                <a:cs typeface="Arial Unicode MS"/>
              </a:rPr>
              <a:t>Facebook</a:t>
            </a:r>
            <a:r>
              <a:rPr sz="1750" spc="-105" dirty="0">
                <a:solidFill>
                  <a:srgbClr val="FFFFFF"/>
                </a:solidFill>
                <a:latin typeface="Arial Unicode MS"/>
                <a:cs typeface="Arial Unicode MS"/>
              </a:rPr>
              <a:t> </a:t>
            </a:r>
            <a:r>
              <a:rPr sz="1750" spc="105" dirty="0">
                <a:solidFill>
                  <a:srgbClr val="FFFFFF"/>
                </a:solidFill>
                <a:latin typeface="Arial Unicode MS"/>
                <a:cs typeface="Arial Unicode MS"/>
              </a:rPr>
              <a:t>&amp;</a:t>
            </a:r>
            <a:r>
              <a:rPr sz="1750" spc="-105" dirty="0">
                <a:solidFill>
                  <a:srgbClr val="FFFFFF"/>
                </a:solidFill>
                <a:latin typeface="Arial Unicode MS"/>
                <a:cs typeface="Arial Unicode MS"/>
              </a:rPr>
              <a:t> </a:t>
            </a:r>
            <a:r>
              <a:rPr sz="1750" spc="35" dirty="0">
                <a:solidFill>
                  <a:srgbClr val="FFFFFF"/>
                </a:solidFill>
                <a:latin typeface="Arial Unicode MS"/>
                <a:cs typeface="Arial Unicode MS"/>
              </a:rPr>
              <a:t>Instagram</a:t>
            </a:r>
            <a:endParaRPr sz="1750" dirty="0">
              <a:latin typeface="Arial Unicode MS"/>
              <a:cs typeface="Arial Unicode MS"/>
            </a:endParaRPr>
          </a:p>
        </p:txBody>
      </p:sp>
      <p:sp>
        <p:nvSpPr>
          <p:cNvPr id="15" name="object 15"/>
          <p:cNvSpPr/>
          <p:nvPr/>
        </p:nvSpPr>
        <p:spPr>
          <a:xfrm>
            <a:off x="0" y="6483403"/>
            <a:ext cx="300990" cy="302895"/>
          </a:xfrm>
          <a:custGeom>
            <a:avLst/>
            <a:gdLst/>
            <a:ahLst/>
            <a:cxnLst/>
            <a:rect l="l" t="t" r="r" b="b"/>
            <a:pathLst>
              <a:path w="300990" h="302895">
                <a:moveTo>
                  <a:pt x="0" y="0"/>
                </a:moveTo>
                <a:lnTo>
                  <a:pt x="300723" y="0"/>
                </a:lnTo>
                <a:lnTo>
                  <a:pt x="300723" y="302361"/>
                </a:lnTo>
                <a:lnTo>
                  <a:pt x="0" y="302361"/>
                </a:lnTo>
                <a:lnTo>
                  <a:pt x="0" y="0"/>
                </a:lnTo>
                <a:close/>
              </a:path>
            </a:pathLst>
          </a:custGeom>
          <a:solidFill>
            <a:srgbClr val="223CFF"/>
          </a:solidFill>
        </p:spPr>
        <p:txBody>
          <a:bodyPr wrap="square" lIns="0" tIns="0" rIns="0" bIns="0" rtlCol="0"/>
          <a:lstStyle/>
          <a:p>
            <a:endParaRPr/>
          </a:p>
        </p:txBody>
      </p:sp>
    </p:spTree>
  </p:cSld>
  <p:clrMapOvr>
    <a:masterClrMapping/>
  </p:clrMapOvr>
  <p:transition spd="slow">
    <p:cover/>
    <p:sndAc>
      <p:stSnd>
        <p:snd r:embed="rId2" name="camera.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 y="770740"/>
            <a:ext cx="10685145" cy="6015355"/>
            <a:chOff x="0" y="770737"/>
            <a:chExt cx="10685145" cy="6015355"/>
          </a:xfrm>
        </p:grpSpPr>
        <p:sp>
          <p:nvSpPr>
            <p:cNvPr id="3" name="object 3"/>
            <p:cNvSpPr/>
            <p:nvPr/>
          </p:nvSpPr>
          <p:spPr>
            <a:xfrm>
              <a:off x="300723" y="770737"/>
              <a:ext cx="10384790" cy="6015355"/>
            </a:xfrm>
            <a:custGeom>
              <a:avLst/>
              <a:gdLst/>
              <a:ahLst/>
              <a:cxnLst/>
              <a:rect l="l" t="t" r="r" b="b"/>
              <a:pathLst>
                <a:path w="10384790" h="6015355">
                  <a:moveTo>
                    <a:pt x="0" y="6015037"/>
                  </a:moveTo>
                  <a:lnTo>
                    <a:pt x="10384294" y="6015037"/>
                  </a:lnTo>
                  <a:lnTo>
                    <a:pt x="10384294" y="0"/>
                  </a:lnTo>
                  <a:lnTo>
                    <a:pt x="0" y="0"/>
                  </a:lnTo>
                  <a:lnTo>
                    <a:pt x="0" y="6015037"/>
                  </a:lnTo>
                  <a:close/>
                </a:path>
              </a:pathLst>
            </a:custGeom>
            <a:solidFill>
              <a:srgbClr val="FFFFFF"/>
            </a:solidFill>
          </p:spPr>
          <p:txBody>
            <a:bodyPr wrap="square" lIns="0" tIns="0" rIns="0" bIns="0" rtlCol="0"/>
            <a:lstStyle/>
            <a:p>
              <a:endParaRPr/>
            </a:p>
          </p:txBody>
        </p:sp>
        <p:pic>
          <p:nvPicPr>
            <p:cNvPr id="4" name="object 4"/>
            <p:cNvPicPr/>
            <p:nvPr/>
          </p:nvPicPr>
          <p:blipFill>
            <a:blip r:embed="rId3" cstate="print"/>
            <a:stretch>
              <a:fillRect/>
            </a:stretch>
          </p:blipFill>
          <p:spPr>
            <a:xfrm>
              <a:off x="228600" y="904398"/>
              <a:ext cx="5143500" cy="5881376"/>
            </a:xfrm>
            <a:prstGeom prst="rect">
              <a:avLst/>
            </a:prstGeom>
          </p:spPr>
        </p:pic>
        <p:sp>
          <p:nvSpPr>
            <p:cNvPr id="5" name="object 5"/>
            <p:cNvSpPr/>
            <p:nvPr/>
          </p:nvSpPr>
          <p:spPr>
            <a:xfrm>
              <a:off x="0" y="770737"/>
              <a:ext cx="300990" cy="6015355"/>
            </a:xfrm>
            <a:custGeom>
              <a:avLst/>
              <a:gdLst/>
              <a:ahLst/>
              <a:cxnLst/>
              <a:rect l="l" t="t" r="r" b="b"/>
              <a:pathLst>
                <a:path w="300990" h="6015355">
                  <a:moveTo>
                    <a:pt x="0" y="0"/>
                  </a:moveTo>
                  <a:lnTo>
                    <a:pt x="300723" y="0"/>
                  </a:lnTo>
                  <a:lnTo>
                    <a:pt x="300723" y="6015037"/>
                  </a:lnTo>
                  <a:lnTo>
                    <a:pt x="0" y="6015037"/>
                  </a:lnTo>
                  <a:lnTo>
                    <a:pt x="0" y="0"/>
                  </a:lnTo>
                  <a:close/>
                </a:path>
              </a:pathLst>
            </a:custGeom>
            <a:solidFill>
              <a:srgbClr val="223CFF"/>
            </a:solidFill>
          </p:spPr>
          <p:txBody>
            <a:bodyPr wrap="square" lIns="0" tIns="0" rIns="0" bIns="0" rtlCol="0"/>
            <a:lstStyle/>
            <a:p>
              <a:endParaRPr/>
            </a:p>
          </p:txBody>
        </p:sp>
      </p:grpSp>
      <p:sp>
        <p:nvSpPr>
          <p:cNvPr id="6" name="object 6"/>
          <p:cNvSpPr txBox="1"/>
          <p:nvPr/>
        </p:nvSpPr>
        <p:spPr>
          <a:xfrm>
            <a:off x="27892" y="5442257"/>
            <a:ext cx="161583" cy="1012826"/>
          </a:xfrm>
          <a:prstGeom prst="rect">
            <a:avLst/>
          </a:prstGeom>
        </p:spPr>
        <p:txBody>
          <a:bodyPr vert="vert270" wrap="square" lIns="0" tIns="22225" rIns="0" bIns="0" rtlCol="0">
            <a:spAutoFit/>
          </a:bodyPr>
          <a:lstStyle/>
          <a:p>
            <a:pPr marL="12700">
              <a:lnSpc>
                <a:spcPct val="100000"/>
              </a:lnSpc>
              <a:spcBef>
                <a:spcPts val="175"/>
              </a:spcBef>
            </a:pPr>
            <a:r>
              <a:rPr sz="1050" dirty="0">
                <a:solidFill>
                  <a:srgbClr val="FFFFFF"/>
                </a:solidFill>
                <a:latin typeface="Arial Unicode MS"/>
                <a:cs typeface="Arial Unicode MS"/>
              </a:rPr>
              <a:t>eZee</a:t>
            </a:r>
            <a:r>
              <a:rPr sz="1050" spc="-60" dirty="0">
                <a:solidFill>
                  <a:srgbClr val="FFFFFF"/>
                </a:solidFill>
                <a:latin typeface="Arial Unicode MS"/>
                <a:cs typeface="Arial Unicode MS"/>
              </a:rPr>
              <a:t> </a:t>
            </a:r>
            <a:r>
              <a:rPr sz="1050" spc="-10" dirty="0">
                <a:solidFill>
                  <a:srgbClr val="FFFFFF"/>
                </a:solidFill>
                <a:latin typeface="Arial Unicode MS"/>
                <a:cs typeface="Arial Unicode MS"/>
              </a:rPr>
              <a:t>Technosys</a:t>
            </a:r>
            <a:endParaRPr sz="1050">
              <a:latin typeface="Arial Unicode MS"/>
              <a:cs typeface="Arial Unicode MS"/>
            </a:endParaRPr>
          </a:p>
        </p:txBody>
      </p:sp>
      <p:sp>
        <p:nvSpPr>
          <p:cNvPr id="7" name="object 7"/>
          <p:cNvSpPr txBox="1">
            <a:spLocks noGrp="1"/>
          </p:cNvSpPr>
          <p:nvPr>
            <p:ph type="title"/>
          </p:nvPr>
        </p:nvSpPr>
        <p:spPr>
          <a:xfrm>
            <a:off x="5497186" y="1506353"/>
            <a:ext cx="3867785" cy="336631"/>
          </a:xfrm>
          <a:prstGeom prst="rect">
            <a:avLst/>
          </a:prstGeom>
        </p:spPr>
        <p:txBody>
          <a:bodyPr vert="horz" wrap="square" lIns="0" tIns="13335" rIns="0" bIns="0" rtlCol="0">
            <a:spAutoFit/>
          </a:bodyPr>
          <a:lstStyle/>
          <a:p>
            <a:pPr marL="12700">
              <a:lnSpc>
                <a:spcPct val="100000"/>
              </a:lnSpc>
              <a:spcBef>
                <a:spcPts val="105"/>
              </a:spcBef>
            </a:pPr>
            <a:r>
              <a:rPr sz="2100" spc="85" dirty="0">
                <a:solidFill>
                  <a:srgbClr val="000000"/>
                </a:solidFill>
              </a:rPr>
              <a:t>How</a:t>
            </a:r>
            <a:r>
              <a:rPr sz="2100" spc="-35" dirty="0">
                <a:solidFill>
                  <a:srgbClr val="000000"/>
                </a:solidFill>
              </a:rPr>
              <a:t> </a:t>
            </a:r>
            <a:r>
              <a:rPr sz="2100" spc="105" dirty="0">
                <a:solidFill>
                  <a:srgbClr val="000000"/>
                </a:solidFill>
              </a:rPr>
              <a:t>to</a:t>
            </a:r>
            <a:r>
              <a:rPr sz="2100" spc="-35" dirty="0">
                <a:solidFill>
                  <a:srgbClr val="000000"/>
                </a:solidFill>
              </a:rPr>
              <a:t> </a:t>
            </a:r>
            <a:r>
              <a:rPr sz="2100" dirty="0">
                <a:solidFill>
                  <a:srgbClr val="000000"/>
                </a:solidFill>
              </a:rPr>
              <a:t>use</a:t>
            </a:r>
            <a:r>
              <a:rPr sz="2100" spc="-30" dirty="0">
                <a:solidFill>
                  <a:srgbClr val="000000"/>
                </a:solidFill>
              </a:rPr>
              <a:t> </a:t>
            </a:r>
            <a:r>
              <a:rPr sz="2100" spc="60" dirty="0">
                <a:solidFill>
                  <a:srgbClr val="000000"/>
                </a:solidFill>
              </a:rPr>
              <a:t>these</a:t>
            </a:r>
            <a:r>
              <a:rPr sz="2100" spc="-30" dirty="0">
                <a:solidFill>
                  <a:srgbClr val="000000"/>
                </a:solidFill>
              </a:rPr>
              <a:t> </a:t>
            </a:r>
            <a:r>
              <a:rPr sz="2100" spc="40" dirty="0">
                <a:solidFill>
                  <a:srgbClr val="000000"/>
                </a:solidFill>
              </a:rPr>
              <a:t>templates?</a:t>
            </a:r>
            <a:endParaRPr sz="2100" dirty="0"/>
          </a:p>
        </p:txBody>
      </p:sp>
      <p:sp>
        <p:nvSpPr>
          <p:cNvPr id="8" name="object 8"/>
          <p:cNvSpPr txBox="1">
            <a:spLocks noGrp="1"/>
          </p:cNvSpPr>
          <p:nvPr>
            <p:ph type="body" idx="1"/>
          </p:nvPr>
        </p:nvSpPr>
        <p:spPr>
          <a:xfrm>
            <a:off x="473850" y="2032087"/>
            <a:ext cx="9745698" cy="1623521"/>
          </a:xfrm>
          <a:prstGeom prst="rect">
            <a:avLst/>
          </a:prstGeom>
        </p:spPr>
        <p:txBody>
          <a:bodyPr vert="horz" wrap="square" lIns="0" tIns="12700" rIns="0" bIns="0" rtlCol="0">
            <a:spAutoFit/>
          </a:bodyPr>
          <a:lstStyle/>
          <a:p>
            <a:pPr marL="5127625" indent="-81915">
              <a:lnSpc>
                <a:spcPct val="100000"/>
              </a:lnSpc>
              <a:spcBef>
                <a:spcPts val="100"/>
              </a:spcBef>
              <a:buSzPct val="90476"/>
              <a:buFont typeface="Arial"/>
              <a:buChar char="●"/>
              <a:tabLst>
                <a:tab pos="5128895" algn="l"/>
              </a:tabLst>
            </a:pPr>
            <a:r>
              <a:rPr dirty="0"/>
              <a:t>Find</a:t>
            </a:r>
            <a:r>
              <a:rPr spc="40" dirty="0"/>
              <a:t> </a:t>
            </a:r>
            <a:r>
              <a:rPr dirty="0"/>
              <a:t>the</a:t>
            </a:r>
            <a:r>
              <a:rPr spc="50" dirty="0"/>
              <a:t> </a:t>
            </a:r>
            <a:r>
              <a:rPr dirty="0"/>
              <a:t>type</a:t>
            </a:r>
            <a:r>
              <a:rPr spc="40" dirty="0"/>
              <a:t> </a:t>
            </a:r>
            <a:r>
              <a:rPr spc="55" dirty="0"/>
              <a:t>of</a:t>
            </a:r>
            <a:r>
              <a:rPr spc="45" dirty="0"/>
              <a:t> </a:t>
            </a:r>
            <a:r>
              <a:rPr dirty="0"/>
              <a:t>post</a:t>
            </a:r>
            <a:r>
              <a:rPr spc="40" dirty="0"/>
              <a:t> </a:t>
            </a:r>
            <a:r>
              <a:rPr dirty="0"/>
              <a:t>you</a:t>
            </a:r>
            <a:r>
              <a:rPr spc="50" dirty="0"/>
              <a:t> </a:t>
            </a:r>
            <a:r>
              <a:rPr dirty="0"/>
              <a:t>want</a:t>
            </a:r>
            <a:r>
              <a:rPr spc="50" dirty="0"/>
              <a:t> </a:t>
            </a:r>
            <a:r>
              <a:rPr spc="60" dirty="0"/>
              <a:t>to</a:t>
            </a:r>
            <a:r>
              <a:rPr spc="45" dirty="0"/>
              <a:t> </a:t>
            </a:r>
            <a:r>
              <a:rPr dirty="0"/>
              <a:t>do.</a:t>
            </a:r>
            <a:r>
              <a:rPr spc="45" dirty="0"/>
              <a:t> </a:t>
            </a:r>
            <a:r>
              <a:rPr spc="-10" dirty="0"/>
              <a:t>(i.e.</a:t>
            </a:r>
            <a:r>
              <a:rPr spc="40" dirty="0"/>
              <a:t> </a:t>
            </a:r>
            <a:r>
              <a:rPr dirty="0"/>
              <a:t>Facebook</a:t>
            </a:r>
            <a:r>
              <a:rPr spc="45" dirty="0"/>
              <a:t> </a:t>
            </a:r>
            <a:r>
              <a:rPr spc="65" dirty="0"/>
              <a:t>or</a:t>
            </a:r>
            <a:r>
              <a:rPr spc="45" dirty="0"/>
              <a:t> </a:t>
            </a:r>
            <a:r>
              <a:rPr spc="-10" dirty="0"/>
              <a:t>Instagram)</a:t>
            </a:r>
          </a:p>
          <a:p>
            <a:pPr marL="5127625" indent="-81915">
              <a:lnSpc>
                <a:spcPct val="100000"/>
              </a:lnSpc>
              <a:spcBef>
                <a:spcPts val="980"/>
              </a:spcBef>
              <a:buSzPct val="90476"/>
              <a:buFont typeface="Arial"/>
              <a:buChar char="●"/>
              <a:tabLst>
                <a:tab pos="5128895" algn="l"/>
              </a:tabLst>
            </a:pPr>
            <a:r>
              <a:rPr spc="-40" dirty="0"/>
              <a:t>See</a:t>
            </a:r>
            <a:r>
              <a:rPr spc="70" dirty="0"/>
              <a:t> </a:t>
            </a:r>
            <a:r>
              <a:rPr dirty="0"/>
              <a:t>what</a:t>
            </a:r>
            <a:r>
              <a:rPr spc="75" dirty="0"/>
              <a:t> </a:t>
            </a:r>
            <a:r>
              <a:rPr dirty="0"/>
              <a:t>type</a:t>
            </a:r>
            <a:r>
              <a:rPr spc="80" dirty="0"/>
              <a:t> </a:t>
            </a:r>
            <a:r>
              <a:rPr spc="55" dirty="0"/>
              <a:t>of</a:t>
            </a:r>
            <a:r>
              <a:rPr spc="75" dirty="0"/>
              <a:t> </a:t>
            </a:r>
            <a:r>
              <a:rPr dirty="0"/>
              <a:t>audience</a:t>
            </a:r>
            <a:r>
              <a:rPr spc="80" dirty="0"/>
              <a:t> </a:t>
            </a:r>
            <a:r>
              <a:rPr dirty="0"/>
              <a:t>you</a:t>
            </a:r>
            <a:r>
              <a:rPr spc="70" dirty="0"/>
              <a:t> </a:t>
            </a:r>
            <a:r>
              <a:rPr dirty="0"/>
              <a:t>want</a:t>
            </a:r>
            <a:r>
              <a:rPr spc="70" dirty="0"/>
              <a:t> </a:t>
            </a:r>
            <a:r>
              <a:rPr spc="60" dirty="0"/>
              <a:t>to</a:t>
            </a:r>
            <a:r>
              <a:rPr spc="80" dirty="0"/>
              <a:t> </a:t>
            </a:r>
            <a:r>
              <a:rPr spc="-10" dirty="0"/>
              <a:t>target.</a:t>
            </a:r>
          </a:p>
          <a:p>
            <a:pPr marL="5127625" indent="-81915">
              <a:lnSpc>
                <a:spcPct val="100000"/>
              </a:lnSpc>
              <a:spcBef>
                <a:spcPts val="975"/>
              </a:spcBef>
              <a:buSzPct val="90476"/>
              <a:buFont typeface="Arial"/>
              <a:buChar char="●"/>
              <a:tabLst>
                <a:tab pos="5128895" algn="l"/>
              </a:tabLst>
            </a:pPr>
            <a:r>
              <a:rPr dirty="0"/>
              <a:t>Choose</a:t>
            </a:r>
            <a:r>
              <a:rPr spc="105" dirty="0"/>
              <a:t> </a:t>
            </a:r>
            <a:r>
              <a:rPr dirty="0"/>
              <a:t>the</a:t>
            </a:r>
            <a:r>
              <a:rPr spc="110" dirty="0"/>
              <a:t> </a:t>
            </a:r>
            <a:r>
              <a:rPr dirty="0"/>
              <a:t>template</a:t>
            </a:r>
            <a:r>
              <a:rPr spc="120" dirty="0"/>
              <a:t> </a:t>
            </a:r>
            <a:r>
              <a:rPr dirty="0"/>
              <a:t>you</a:t>
            </a:r>
            <a:r>
              <a:rPr spc="110" dirty="0"/>
              <a:t> </a:t>
            </a:r>
            <a:r>
              <a:rPr dirty="0"/>
              <a:t>think</a:t>
            </a:r>
            <a:r>
              <a:rPr spc="110" dirty="0"/>
              <a:t> </a:t>
            </a:r>
            <a:r>
              <a:rPr dirty="0"/>
              <a:t>is</a:t>
            </a:r>
            <a:r>
              <a:rPr spc="114" dirty="0"/>
              <a:t> </a:t>
            </a:r>
            <a:r>
              <a:rPr dirty="0"/>
              <a:t>best</a:t>
            </a:r>
            <a:r>
              <a:rPr spc="110" dirty="0"/>
              <a:t> </a:t>
            </a:r>
            <a:r>
              <a:rPr spc="-10" dirty="0"/>
              <a:t>suitable.</a:t>
            </a:r>
          </a:p>
          <a:p>
            <a:pPr marL="5127625" indent="-81915">
              <a:lnSpc>
                <a:spcPct val="100000"/>
              </a:lnSpc>
              <a:spcBef>
                <a:spcPts val="975"/>
              </a:spcBef>
              <a:buSzPct val="90476"/>
              <a:buFont typeface="Arial"/>
              <a:buChar char="●"/>
              <a:tabLst>
                <a:tab pos="5128895" algn="l"/>
              </a:tabLst>
            </a:pPr>
            <a:r>
              <a:rPr dirty="0"/>
              <a:t>Mix</a:t>
            </a:r>
            <a:r>
              <a:rPr spc="114" dirty="0"/>
              <a:t> </a:t>
            </a:r>
            <a:r>
              <a:rPr dirty="0"/>
              <a:t>and</a:t>
            </a:r>
            <a:r>
              <a:rPr spc="114" dirty="0"/>
              <a:t> </a:t>
            </a:r>
            <a:r>
              <a:rPr dirty="0"/>
              <a:t>match</a:t>
            </a:r>
            <a:r>
              <a:rPr spc="125" dirty="0"/>
              <a:t> </a:t>
            </a:r>
            <a:r>
              <a:rPr dirty="0"/>
              <a:t>templates</a:t>
            </a:r>
            <a:r>
              <a:rPr spc="114" dirty="0"/>
              <a:t> </a:t>
            </a:r>
            <a:r>
              <a:rPr spc="50" dirty="0"/>
              <a:t>with</a:t>
            </a:r>
            <a:r>
              <a:rPr spc="120" dirty="0"/>
              <a:t> </a:t>
            </a:r>
            <a:r>
              <a:rPr dirty="0"/>
              <a:t>the</a:t>
            </a:r>
            <a:r>
              <a:rPr spc="125" dirty="0"/>
              <a:t> </a:t>
            </a:r>
            <a:r>
              <a:rPr spc="-10" dirty="0"/>
              <a:t>hashtags</a:t>
            </a:r>
          </a:p>
          <a:p>
            <a:pPr marL="5127625" indent="-81915">
              <a:lnSpc>
                <a:spcPct val="100000"/>
              </a:lnSpc>
              <a:spcBef>
                <a:spcPts val="975"/>
              </a:spcBef>
              <a:buSzPct val="90476"/>
              <a:buFont typeface="Arial"/>
              <a:buChar char="●"/>
              <a:tabLst>
                <a:tab pos="5128895" algn="l"/>
                <a:tab pos="7534275" algn="l"/>
              </a:tabLst>
            </a:pPr>
            <a:r>
              <a:rPr dirty="0"/>
              <a:t>The</a:t>
            </a:r>
            <a:r>
              <a:rPr spc="100" dirty="0"/>
              <a:t> </a:t>
            </a:r>
            <a:r>
              <a:rPr dirty="0"/>
              <a:t>content</a:t>
            </a:r>
            <a:r>
              <a:rPr spc="105" dirty="0"/>
              <a:t> </a:t>
            </a:r>
            <a:r>
              <a:rPr dirty="0"/>
              <a:t>in</a:t>
            </a:r>
            <a:r>
              <a:rPr spc="100" dirty="0"/>
              <a:t> </a:t>
            </a:r>
            <a:r>
              <a:rPr dirty="0"/>
              <a:t>[brackets]</a:t>
            </a:r>
            <a:r>
              <a:rPr spc="100" dirty="0"/>
              <a:t> </a:t>
            </a:r>
            <a:r>
              <a:rPr dirty="0"/>
              <a:t>is</a:t>
            </a:r>
            <a:r>
              <a:rPr spc="100" dirty="0"/>
              <a:t> </a:t>
            </a:r>
            <a:r>
              <a:rPr spc="-10" dirty="0"/>
              <a:t>variable.</a:t>
            </a:r>
            <a:r>
              <a:rPr dirty="0"/>
              <a:t>	Modify</a:t>
            </a:r>
            <a:r>
              <a:rPr spc="75" dirty="0"/>
              <a:t> </a:t>
            </a:r>
            <a:r>
              <a:rPr spc="50" dirty="0"/>
              <a:t>it</a:t>
            </a:r>
            <a:r>
              <a:rPr spc="85" dirty="0"/>
              <a:t> </a:t>
            </a:r>
            <a:r>
              <a:rPr dirty="0"/>
              <a:t>as</a:t>
            </a:r>
            <a:r>
              <a:rPr spc="90" dirty="0"/>
              <a:t> </a:t>
            </a:r>
            <a:r>
              <a:rPr dirty="0"/>
              <a:t>per</a:t>
            </a:r>
            <a:r>
              <a:rPr spc="85" dirty="0"/>
              <a:t> </a:t>
            </a:r>
            <a:r>
              <a:rPr dirty="0"/>
              <a:t>your</a:t>
            </a:r>
            <a:r>
              <a:rPr spc="80" dirty="0"/>
              <a:t> </a:t>
            </a:r>
            <a:r>
              <a:rPr spc="-10" dirty="0"/>
              <a:t>requirements.</a:t>
            </a:r>
          </a:p>
          <a:p>
            <a:pPr marL="5127625" indent="-81915">
              <a:lnSpc>
                <a:spcPct val="100000"/>
              </a:lnSpc>
              <a:spcBef>
                <a:spcPts val="980"/>
              </a:spcBef>
              <a:buSzPct val="90476"/>
              <a:buFont typeface="Arial"/>
              <a:buChar char="●"/>
              <a:tabLst>
                <a:tab pos="5128895" algn="l"/>
              </a:tabLst>
            </a:pPr>
            <a:r>
              <a:rPr dirty="0"/>
              <a:t>Start</a:t>
            </a:r>
            <a:r>
              <a:rPr spc="65" dirty="0"/>
              <a:t> </a:t>
            </a:r>
            <a:r>
              <a:rPr spc="-10" dirty="0"/>
              <a:t>posting!</a:t>
            </a:r>
          </a:p>
        </p:txBody>
      </p:sp>
      <p:grpSp>
        <p:nvGrpSpPr>
          <p:cNvPr id="9" name="object 9"/>
          <p:cNvGrpSpPr/>
          <p:nvPr/>
        </p:nvGrpSpPr>
        <p:grpSpPr>
          <a:xfrm>
            <a:off x="5468397" y="5096818"/>
            <a:ext cx="5003165" cy="836930"/>
            <a:chOff x="5468380" y="5096814"/>
            <a:chExt cx="5003165" cy="836930"/>
          </a:xfrm>
        </p:grpSpPr>
        <p:pic>
          <p:nvPicPr>
            <p:cNvPr id="10" name="object 10"/>
            <p:cNvPicPr/>
            <p:nvPr/>
          </p:nvPicPr>
          <p:blipFill>
            <a:blip r:embed="rId4" cstate="print"/>
            <a:stretch>
              <a:fillRect/>
            </a:stretch>
          </p:blipFill>
          <p:spPr>
            <a:xfrm>
              <a:off x="5468380" y="5198205"/>
              <a:ext cx="5003058" cy="735171"/>
            </a:xfrm>
            <a:prstGeom prst="rect">
              <a:avLst/>
            </a:prstGeom>
          </p:spPr>
        </p:pic>
        <p:sp>
          <p:nvSpPr>
            <p:cNvPr id="11" name="object 11"/>
            <p:cNvSpPr/>
            <p:nvPr/>
          </p:nvSpPr>
          <p:spPr>
            <a:xfrm>
              <a:off x="5509869" y="5199214"/>
              <a:ext cx="4936490" cy="668655"/>
            </a:xfrm>
            <a:custGeom>
              <a:avLst/>
              <a:gdLst/>
              <a:ahLst/>
              <a:cxnLst/>
              <a:rect l="l" t="t" r="r" b="b"/>
              <a:pathLst>
                <a:path w="4936490" h="668654">
                  <a:moveTo>
                    <a:pt x="4824857" y="668337"/>
                  </a:moveTo>
                  <a:lnTo>
                    <a:pt x="111417" y="668337"/>
                  </a:lnTo>
                  <a:lnTo>
                    <a:pt x="68054" y="659577"/>
                  </a:lnTo>
                  <a:lnTo>
                    <a:pt x="32638" y="635692"/>
                  </a:lnTo>
                  <a:lnTo>
                    <a:pt x="8757" y="600271"/>
                  </a:lnTo>
                  <a:lnTo>
                    <a:pt x="0" y="556907"/>
                  </a:lnTo>
                  <a:lnTo>
                    <a:pt x="0" y="111366"/>
                  </a:lnTo>
                  <a:lnTo>
                    <a:pt x="8757" y="68012"/>
                  </a:lnTo>
                  <a:lnTo>
                    <a:pt x="32638" y="32613"/>
                  </a:lnTo>
                  <a:lnTo>
                    <a:pt x="68054" y="8749"/>
                  </a:lnTo>
                  <a:lnTo>
                    <a:pt x="111417" y="0"/>
                  </a:lnTo>
                  <a:lnTo>
                    <a:pt x="4824857" y="0"/>
                  </a:lnTo>
                  <a:lnTo>
                    <a:pt x="4867460" y="8464"/>
                  </a:lnTo>
                  <a:lnTo>
                    <a:pt x="4903655" y="32613"/>
                  </a:lnTo>
                  <a:lnTo>
                    <a:pt x="4927758" y="68743"/>
                  </a:lnTo>
                  <a:lnTo>
                    <a:pt x="4936223" y="111366"/>
                  </a:lnTo>
                  <a:lnTo>
                    <a:pt x="4936223" y="556907"/>
                  </a:lnTo>
                  <a:lnTo>
                    <a:pt x="4927473" y="600271"/>
                  </a:lnTo>
                  <a:lnTo>
                    <a:pt x="4903609" y="635692"/>
                  </a:lnTo>
                  <a:lnTo>
                    <a:pt x="4868211" y="659577"/>
                  </a:lnTo>
                  <a:lnTo>
                    <a:pt x="4824857" y="668337"/>
                  </a:lnTo>
                  <a:close/>
                </a:path>
              </a:pathLst>
            </a:custGeom>
            <a:solidFill>
              <a:srgbClr val="EEEEEE"/>
            </a:solidFill>
          </p:spPr>
          <p:txBody>
            <a:bodyPr wrap="square" lIns="0" tIns="0" rIns="0" bIns="0" rtlCol="0"/>
            <a:lstStyle/>
            <a:p>
              <a:endParaRPr/>
            </a:p>
          </p:txBody>
        </p:sp>
        <p:sp>
          <p:nvSpPr>
            <p:cNvPr id="12" name="object 12"/>
            <p:cNvSpPr/>
            <p:nvPr/>
          </p:nvSpPr>
          <p:spPr>
            <a:xfrm>
              <a:off x="7333462" y="5096814"/>
              <a:ext cx="911225" cy="317500"/>
            </a:xfrm>
            <a:custGeom>
              <a:avLst/>
              <a:gdLst/>
              <a:ahLst/>
              <a:cxnLst/>
              <a:rect l="l" t="t" r="r" b="b"/>
              <a:pathLst>
                <a:path w="911225" h="317500">
                  <a:moveTo>
                    <a:pt x="764222" y="317449"/>
                  </a:moveTo>
                  <a:lnTo>
                    <a:pt x="146545" y="317449"/>
                  </a:lnTo>
                  <a:lnTo>
                    <a:pt x="100214" y="309360"/>
                  </a:lnTo>
                  <a:lnTo>
                    <a:pt x="59985" y="286832"/>
                  </a:lnTo>
                  <a:lnTo>
                    <a:pt x="28266" y="252473"/>
                  </a:lnTo>
                  <a:lnTo>
                    <a:pt x="7468" y="208893"/>
                  </a:lnTo>
                  <a:lnTo>
                    <a:pt x="0" y="158699"/>
                  </a:lnTo>
                  <a:lnTo>
                    <a:pt x="7468" y="108534"/>
                  </a:lnTo>
                  <a:lnTo>
                    <a:pt x="28266" y="64969"/>
                  </a:lnTo>
                  <a:lnTo>
                    <a:pt x="59985" y="30617"/>
                  </a:lnTo>
                  <a:lnTo>
                    <a:pt x="100214" y="8089"/>
                  </a:lnTo>
                  <a:lnTo>
                    <a:pt x="146545" y="0"/>
                  </a:lnTo>
                  <a:lnTo>
                    <a:pt x="764222" y="0"/>
                  </a:lnTo>
                  <a:lnTo>
                    <a:pt x="810528" y="8089"/>
                  </a:lnTo>
                  <a:lnTo>
                    <a:pt x="850742" y="30617"/>
                  </a:lnTo>
                  <a:lnTo>
                    <a:pt x="882453" y="64969"/>
                  </a:lnTo>
                  <a:lnTo>
                    <a:pt x="903249" y="108534"/>
                  </a:lnTo>
                  <a:lnTo>
                    <a:pt x="910717" y="158699"/>
                  </a:lnTo>
                  <a:lnTo>
                    <a:pt x="903249" y="208893"/>
                  </a:lnTo>
                  <a:lnTo>
                    <a:pt x="882453" y="252473"/>
                  </a:lnTo>
                  <a:lnTo>
                    <a:pt x="850742" y="286832"/>
                  </a:lnTo>
                  <a:lnTo>
                    <a:pt x="810528" y="309360"/>
                  </a:lnTo>
                  <a:lnTo>
                    <a:pt x="764222" y="317449"/>
                  </a:lnTo>
                  <a:close/>
                </a:path>
              </a:pathLst>
            </a:custGeom>
            <a:solidFill>
              <a:srgbClr val="FFD4D4"/>
            </a:solidFill>
          </p:spPr>
          <p:txBody>
            <a:bodyPr wrap="square" lIns="0" tIns="0" rIns="0" bIns="0" rtlCol="0"/>
            <a:lstStyle/>
            <a:p>
              <a:endParaRPr/>
            </a:p>
          </p:txBody>
        </p:sp>
      </p:grpSp>
      <p:sp>
        <p:nvSpPr>
          <p:cNvPr id="13" name="object 13"/>
          <p:cNvSpPr txBox="1"/>
          <p:nvPr/>
        </p:nvSpPr>
        <p:spPr>
          <a:xfrm>
            <a:off x="5497181" y="4055053"/>
            <a:ext cx="4582160" cy="1488997"/>
          </a:xfrm>
          <a:prstGeom prst="rect">
            <a:avLst/>
          </a:prstGeom>
        </p:spPr>
        <p:txBody>
          <a:bodyPr vert="horz" wrap="square" lIns="0" tIns="12700" rIns="0" bIns="0" rtlCol="0">
            <a:spAutoFit/>
          </a:bodyPr>
          <a:lstStyle/>
          <a:p>
            <a:pPr marL="12700" marR="244475">
              <a:lnSpc>
                <a:spcPct val="128800"/>
              </a:lnSpc>
              <a:spcBef>
                <a:spcPts val="100"/>
              </a:spcBef>
            </a:pPr>
            <a:r>
              <a:rPr sz="1050" dirty="0">
                <a:latin typeface="Arial Unicode MS"/>
                <a:cs typeface="Arial Unicode MS"/>
              </a:rPr>
              <a:t>We</a:t>
            </a:r>
            <a:r>
              <a:rPr sz="1050" spc="90" dirty="0">
                <a:latin typeface="Arial Unicode MS"/>
                <a:cs typeface="Arial Unicode MS"/>
              </a:rPr>
              <a:t> </a:t>
            </a:r>
            <a:r>
              <a:rPr sz="1050" dirty="0">
                <a:latin typeface="Arial Unicode MS"/>
                <a:cs typeface="Arial Unicode MS"/>
              </a:rPr>
              <a:t>recommend</a:t>
            </a:r>
            <a:r>
              <a:rPr sz="1050" spc="90" dirty="0">
                <a:latin typeface="Arial Unicode MS"/>
                <a:cs typeface="Arial Unicode MS"/>
              </a:rPr>
              <a:t> </a:t>
            </a:r>
            <a:r>
              <a:rPr sz="1050" dirty="0">
                <a:latin typeface="Arial Unicode MS"/>
                <a:cs typeface="Arial Unicode MS"/>
              </a:rPr>
              <a:t>you</a:t>
            </a:r>
            <a:r>
              <a:rPr sz="1050" spc="95" dirty="0">
                <a:latin typeface="Arial Unicode MS"/>
                <a:cs typeface="Arial Unicode MS"/>
              </a:rPr>
              <a:t> </a:t>
            </a:r>
            <a:r>
              <a:rPr sz="1050" spc="60" dirty="0">
                <a:latin typeface="Arial Unicode MS"/>
                <a:cs typeface="Arial Unicode MS"/>
              </a:rPr>
              <a:t>to</a:t>
            </a:r>
            <a:r>
              <a:rPr sz="1050" spc="100" dirty="0">
                <a:latin typeface="Arial Unicode MS"/>
                <a:cs typeface="Arial Unicode MS"/>
              </a:rPr>
              <a:t> </a:t>
            </a:r>
            <a:r>
              <a:rPr sz="1050" dirty="0">
                <a:latin typeface="Arial Unicode MS"/>
                <a:cs typeface="Arial Unicode MS"/>
              </a:rPr>
              <a:t>be</a:t>
            </a:r>
            <a:r>
              <a:rPr sz="1050" spc="100" dirty="0">
                <a:latin typeface="Arial Unicode MS"/>
                <a:cs typeface="Arial Unicode MS"/>
              </a:rPr>
              <a:t> </a:t>
            </a:r>
            <a:r>
              <a:rPr sz="1050" dirty="0">
                <a:latin typeface="Arial Unicode MS"/>
                <a:cs typeface="Arial Unicode MS"/>
              </a:rPr>
              <a:t>dynamic</a:t>
            </a:r>
            <a:r>
              <a:rPr sz="1050" spc="95" dirty="0">
                <a:latin typeface="Arial Unicode MS"/>
                <a:cs typeface="Arial Unicode MS"/>
              </a:rPr>
              <a:t> </a:t>
            </a:r>
            <a:r>
              <a:rPr sz="1050" dirty="0">
                <a:latin typeface="Arial Unicode MS"/>
                <a:cs typeface="Arial Unicode MS"/>
              </a:rPr>
              <a:t>while</a:t>
            </a:r>
            <a:r>
              <a:rPr sz="1050" spc="90" dirty="0">
                <a:latin typeface="Arial Unicode MS"/>
                <a:cs typeface="Arial Unicode MS"/>
              </a:rPr>
              <a:t> </a:t>
            </a:r>
            <a:r>
              <a:rPr sz="1050" dirty="0">
                <a:latin typeface="Arial Unicode MS"/>
                <a:cs typeface="Arial Unicode MS"/>
              </a:rPr>
              <a:t>posting.</a:t>
            </a:r>
            <a:r>
              <a:rPr sz="1050" spc="95" dirty="0">
                <a:latin typeface="Arial Unicode MS"/>
                <a:cs typeface="Arial Unicode MS"/>
              </a:rPr>
              <a:t> </a:t>
            </a:r>
            <a:r>
              <a:rPr sz="1050" dirty="0">
                <a:latin typeface="Arial Unicode MS"/>
                <a:cs typeface="Arial Unicode MS"/>
              </a:rPr>
              <a:t>Don’t</a:t>
            </a:r>
            <a:r>
              <a:rPr sz="1050" spc="95" dirty="0">
                <a:latin typeface="Arial Unicode MS"/>
                <a:cs typeface="Arial Unicode MS"/>
              </a:rPr>
              <a:t> </a:t>
            </a:r>
            <a:r>
              <a:rPr sz="1050" dirty="0">
                <a:latin typeface="Arial Unicode MS"/>
                <a:cs typeface="Arial Unicode MS"/>
              </a:rPr>
              <a:t>stick</a:t>
            </a:r>
            <a:r>
              <a:rPr sz="1050" spc="90" dirty="0">
                <a:latin typeface="Arial Unicode MS"/>
                <a:cs typeface="Arial Unicode MS"/>
              </a:rPr>
              <a:t> </a:t>
            </a:r>
            <a:r>
              <a:rPr sz="1050" spc="50" dirty="0">
                <a:latin typeface="Arial Unicode MS"/>
                <a:cs typeface="Arial Unicode MS"/>
              </a:rPr>
              <a:t>with</a:t>
            </a:r>
            <a:r>
              <a:rPr sz="1050" spc="100" dirty="0">
                <a:latin typeface="Arial Unicode MS"/>
                <a:cs typeface="Arial Unicode MS"/>
              </a:rPr>
              <a:t> </a:t>
            </a:r>
            <a:r>
              <a:rPr sz="1050" spc="-25" dirty="0">
                <a:latin typeface="Arial Unicode MS"/>
                <a:cs typeface="Arial Unicode MS"/>
              </a:rPr>
              <a:t>one </a:t>
            </a:r>
            <a:r>
              <a:rPr sz="1050" dirty="0">
                <a:latin typeface="Arial Unicode MS"/>
                <a:cs typeface="Arial Unicode MS"/>
              </a:rPr>
              <a:t>template</a:t>
            </a:r>
            <a:r>
              <a:rPr sz="1050" spc="90" dirty="0">
                <a:latin typeface="Arial Unicode MS"/>
                <a:cs typeface="Arial Unicode MS"/>
              </a:rPr>
              <a:t> </a:t>
            </a:r>
            <a:r>
              <a:rPr sz="1050" spc="60" dirty="0">
                <a:latin typeface="Arial Unicode MS"/>
                <a:cs typeface="Arial Unicode MS"/>
              </a:rPr>
              <a:t>for</a:t>
            </a:r>
            <a:r>
              <a:rPr sz="1050" spc="90" dirty="0">
                <a:latin typeface="Arial Unicode MS"/>
                <a:cs typeface="Arial Unicode MS"/>
              </a:rPr>
              <a:t> </a:t>
            </a:r>
            <a:r>
              <a:rPr sz="1050" dirty="0">
                <a:latin typeface="Arial Unicode MS"/>
                <a:cs typeface="Arial Unicode MS"/>
              </a:rPr>
              <a:t>all</a:t>
            </a:r>
            <a:r>
              <a:rPr sz="1050" spc="90" dirty="0">
                <a:latin typeface="Arial Unicode MS"/>
                <a:cs typeface="Arial Unicode MS"/>
              </a:rPr>
              <a:t> </a:t>
            </a:r>
            <a:r>
              <a:rPr sz="1050" dirty="0">
                <a:latin typeface="Arial Unicode MS"/>
                <a:cs typeface="Arial Unicode MS"/>
              </a:rPr>
              <a:t>your</a:t>
            </a:r>
            <a:r>
              <a:rPr sz="1050" spc="100" dirty="0">
                <a:latin typeface="Arial Unicode MS"/>
                <a:cs typeface="Arial Unicode MS"/>
              </a:rPr>
              <a:t> </a:t>
            </a:r>
            <a:r>
              <a:rPr sz="1050" dirty="0">
                <a:latin typeface="Arial Unicode MS"/>
                <a:cs typeface="Arial Unicode MS"/>
              </a:rPr>
              <a:t>posts</a:t>
            </a:r>
            <a:r>
              <a:rPr sz="1050" spc="90" dirty="0">
                <a:latin typeface="Arial Unicode MS"/>
                <a:cs typeface="Arial Unicode MS"/>
              </a:rPr>
              <a:t> </a:t>
            </a:r>
            <a:r>
              <a:rPr sz="1050" spc="50" dirty="0">
                <a:latin typeface="Arial Unicode MS"/>
                <a:cs typeface="Arial Unicode MS"/>
              </a:rPr>
              <a:t>on</a:t>
            </a:r>
            <a:r>
              <a:rPr sz="1050" spc="100" dirty="0">
                <a:latin typeface="Arial Unicode MS"/>
                <a:cs typeface="Arial Unicode MS"/>
              </a:rPr>
              <a:t> </a:t>
            </a:r>
            <a:r>
              <a:rPr sz="1050" dirty="0">
                <a:latin typeface="Arial Unicode MS"/>
                <a:cs typeface="Arial Unicode MS"/>
              </a:rPr>
              <a:t>various</a:t>
            </a:r>
            <a:r>
              <a:rPr sz="1050" spc="95" dirty="0">
                <a:latin typeface="Arial Unicode MS"/>
                <a:cs typeface="Arial Unicode MS"/>
              </a:rPr>
              <a:t> </a:t>
            </a:r>
            <a:r>
              <a:rPr sz="1050" dirty="0">
                <a:latin typeface="Arial Unicode MS"/>
                <a:cs typeface="Arial Unicode MS"/>
              </a:rPr>
              <a:t>social</a:t>
            </a:r>
            <a:r>
              <a:rPr sz="1050" spc="100" dirty="0">
                <a:latin typeface="Arial Unicode MS"/>
                <a:cs typeface="Arial Unicode MS"/>
              </a:rPr>
              <a:t> </a:t>
            </a:r>
            <a:r>
              <a:rPr sz="1050" dirty="0">
                <a:latin typeface="Arial Unicode MS"/>
                <a:cs typeface="Arial Unicode MS"/>
              </a:rPr>
              <a:t>media</a:t>
            </a:r>
            <a:r>
              <a:rPr sz="1050" spc="90" dirty="0">
                <a:latin typeface="Arial Unicode MS"/>
                <a:cs typeface="Arial Unicode MS"/>
              </a:rPr>
              <a:t> </a:t>
            </a:r>
            <a:r>
              <a:rPr sz="1050" spc="-10" dirty="0">
                <a:latin typeface="Arial Unicode MS"/>
                <a:cs typeface="Arial Unicode MS"/>
              </a:rPr>
              <a:t>platforms.</a:t>
            </a:r>
            <a:endParaRPr sz="1050" dirty="0">
              <a:latin typeface="Arial Unicode MS"/>
              <a:cs typeface="Arial Unicode MS"/>
            </a:endParaRPr>
          </a:p>
          <a:p>
            <a:pPr>
              <a:lnSpc>
                <a:spcPct val="100000"/>
              </a:lnSpc>
              <a:spcBef>
                <a:spcPts val="65"/>
              </a:spcBef>
            </a:pPr>
            <a:endParaRPr sz="1100" dirty="0">
              <a:latin typeface="Arial Unicode MS"/>
              <a:cs typeface="Arial Unicode MS"/>
            </a:endParaRPr>
          </a:p>
          <a:p>
            <a:pPr marL="12700">
              <a:lnSpc>
                <a:spcPct val="100000"/>
              </a:lnSpc>
              <a:spcBef>
                <a:spcPts val="5"/>
              </a:spcBef>
            </a:pPr>
            <a:r>
              <a:rPr sz="1050" dirty="0">
                <a:latin typeface="Arial Unicode MS"/>
                <a:cs typeface="Arial Unicode MS"/>
              </a:rPr>
              <a:t>Using</a:t>
            </a:r>
            <a:r>
              <a:rPr sz="1050" spc="100" dirty="0">
                <a:latin typeface="Arial Unicode MS"/>
                <a:cs typeface="Arial Unicode MS"/>
              </a:rPr>
              <a:t> </a:t>
            </a:r>
            <a:r>
              <a:rPr sz="1050" dirty="0">
                <a:latin typeface="Arial Unicode MS"/>
                <a:cs typeface="Arial Unicode MS"/>
              </a:rPr>
              <a:t>these</a:t>
            </a:r>
            <a:r>
              <a:rPr sz="1050" spc="110" dirty="0">
                <a:latin typeface="Arial Unicode MS"/>
                <a:cs typeface="Arial Unicode MS"/>
              </a:rPr>
              <a:t> </a:t>
            </a:r>
            <a:r>
              <a:rPr sz="1050" dirty="0">
                <a:latin typeface="Arial Unicode MS"/>
                <a:cs typeface="Arial Unicode MS"/>
              </a:rPr>
              <a:t>templates</a:t>
            </a:r>
            <a:r>
              <a:rPr sz="1050" spc="100" dirty="0">
                <a:latin typeface="Arial Unicode MS"/>
                <a:cs typeface="Arial Unicode MS"/>
              </a:rPr>
              <a:t> </a:t>
            </a:r>
            <a:r>
              <a:rPr sz="1050" spc="50" dirty="0">
                <a:latin typeface="Arial Unicode MS"/>
                <a:cs typeface="Arial Unicode MS"/>
              </a:rPr>
              <a:t>with</a:t>
            </a:r>
            <a:r>
              <a:rPr sz="1050" spc="105" dirty="0">
                <a:latin typeface="Arial Unicode MS"/>
                <a:cs typeface="Arial Unicode MS"/>
              </a:rPr>
              <a:t> </a:t>
            </a:r>
            <a:r>
              <a:rPr sz="1050" dirty="0">
                <a:latin typeface="Arial Unicode MS"/>
                <a:cs typeface="Arial Unicode MS"/>
              </a:rPr>
              <a:t>a</a:t>
            </a:r>
            <a:r>
              <a:rPr sz="1050" spc="100" dirty="0">
                <a:latin typeface="Arial Unicode MS"/>
                <a:cs typeface="Arial Unicode MS"/>
              </a:rPr>
              <a:t> </a:t>
            </a:r>
            <a:r>
              <a:rPr sz="1050" dirty="0">
                <a:latin typeface="Arial Unicode MS"/>
                <a:cs typeface="Arial Unicode MS"/>
              </a:rPr>
              <a:t>touch</a:t>
            </a:r>
            <a:r>
              <a:rPr sz="1050" spc="105" dirty="0">
                <a:latin typeface="Arial Unicode MS"/>
                <a:cs typeface="Arial Unicode MS"/>
              </a:rPr>
              <a:t> </a:t>
            </a:r>
            <a:r>
              <a:rPr sz="1050" spc="55" dirty="0">
                <a:latin typeface="Arial Unicode MS"/>
                <a:cs typeface="Arial Unicode MS"/>
              </a:rPr>
              <a:t>of</a:t>
            </a:r>
            <a:r>
              <a:rPr sz="1050" spc="110" dirty="0">
                <a:latin typeface="Arial Unicode MS"/>
                <a:cs typeface="Arial Unicode MS"/>
              </a:rPr>
              <a:t> </a:t>
            </a:r>
            <a:r>
              <a:rPr sz="1050" dirty="0">
                <a:latin typeface="Arial Unicode MS"/>
                <a:cs typeface="Arial Unicode MS"/>
              </a:rPr>
              <a:t>your</a:t>
            </a:r>
            <a:r>
              <a:rPr sz="1050" spc="110" dirty="0">
                <a:latin typeface="Arial Unicode MS"/>
                <a:cs typeface="Arial Unicode MS"/>
              </a:rPr>
              <a:t> </a:t>
            </a:r>
            <a:r>
              <a:rPr sz="1050" dirty="0">
                <a:latin typeface="Arial Unicode MS"/>
                <a:cs typeface="Arial Unicode MS"/>
              </a:rPr>
              <a:t>creativity</a:t>
            </a:r>
            <a:r>
              <a:rPr sz="1050" spc="100" dirty="0">
                <a:latin typeface="Arial Unicode MS"/>
                <a:cs typeface="Arial Unicode MS"/>
              </a:rPr>
              <a:t> </a:t>
            </a:r>
            <a:r>
              <a:rPr sz="1050" dirty="0">
                <a:latin typeface="Arial Unicode MS"/>
                <a:cs typeface="Arial Unicode MS"/>
              </a:rPr>
              <a:t>will</a:t>
            </a:r>
            <a:r>
              <a:rPr sz="1050" spc="105" dirty="0">
                <a:latin typeface="Arial Unicode MS"/>
                <a:cs typeface="Arial Unicode MS"/>
              </a:rPr>
              <a:t> </a:t>
            </a:r>
            <a:r>
              <a:rPr sz="1050" dirty="0">
                <a:latin typeface="Arial Unicode MS"/>
                <a:cs typeface="Arial Unicode MS"/>
              </a:rPr>
              <a:t>work</a:t>
            </a:r>
            <a:r>
              <a:rPr sz="1050" spc="100" dirty="0">
                <a:latin typeface="Arial Unicode MS"/>
                <a:cs typeface="Arial Unicode MS"/>
              </a:rPr>
              <a:t> </a:t>
            </a:r>
            <a:r>
              <a:rPr sz="1050" spc="-10" dirty="0">
                <a:latin typeface="Arial Unicode MS"/>
                <a:cs typeface="Arial Unicode MS"/>
              </a:rPr>
              <a:t>wonders.</a:t>
            </a:r>
            <a:endParaRPr sz="1050" dirty="0">
              <a:latin typeface="Arial Unicode MS"/>
              <a:cs typeface="Arial Unicode MS"/>
            </a:endParaRPr>
          </a:p>
          <a:p>
            <a:pPr>
              <a:lnSpc>
                <a:spcPct val="100000"/>
              </a:lnSpc>
              <a:spcBef>
                <a:spcPts val="45"/>
              </a:spcBef>
            </a:pPr>
            <a:endParaRPr sz="1200" dirty="0">
              <a:latin typeface="Arial Unicode MS"/>
              <a:cs typeface="Arial Unicode MS"/>
            </a:endParaRPr>
          </a:p>
          <a:p>
            <a:pPr algn="ctr">
              <a:lnSpc>
                <a:spcPct val="100000"/>
              </a:lnSpc>
            </a:pPr>
            <a:r>
              <a:rPr sz="1050" b="1" spc="-10" dirty="0">
                <a:latin typeface="Arial"/>
                <a:cs typeface="Arial"/>
              </a:rPr>
              <a:t>Bonus</a:t>
            </a:r>
            <a:r>
              <a:rPr sz="1050" b="1" spc="-30" dirty="0">
                <a:latin typeface="Arial"/>
                <a:cs typeface="Arial"/>
              </a:rPr>
              <a:t> </a:t>
            </a:r>
            <a:r>
              <a:rPr sz="1050" b="1" spc="-20" dirty="0">
                <a:latin typeface="Arial"/>
                <a:cs typeface="Arial"/>
              </a:rPr>
              <a:t>Tip:</a:t>
            </a:r>
            <a:endParaRPr sz="1050" dirty="0">
              <a:latin typeface="Arial"/>
              <a:cs typeface="Arial"/>
            </a:endParaRPr>
          </a:p>
          <a:p>
            <a:pPr>
              <a:lnSpc>
                <a:spcPct val="100000"/>
              </a:lnSpc>
              <a:spcBef>
                <a:spcPts val="30"/>
              </a:spcBef>
            </a:pPr>
            <a:endParaRPr sz="1350" dirty="0">
              <a:latin typeface="Arial"/>
              <a:cs typeface="Arial"/>
            </a:endParaRPr>
          </a:p>
          <a:p>
            <a:pPr marL="385445">
              <a:lnSpc>
                <a:spcPct val="100000"/>
              </a:lnSpc>
              <a:spcBef>
                <a:spcPts val="5"/>
              </a:spcBef>
            </a:pPr>
            <a:r>
              <a:rPr sz="1050" dirty="0">
                <a:latin typeface="Arial Unicode MS"/>
                <a:cs typeface="Arial Unicode MS"/>
              </a:rPr>
              <a:t>Posting</a:t>
            </a:r>
            <a:r>
              <a:rPr sz="1050" spc="105" dirty="0">
                <a:latin typeface="Arial Unicode MS"/>
                <a:cs typeface="Arial Unicode MS"/>
              </a:rPr>
              <a:t> </a:t>
            </a:r>
            <a:r>
              <a:rPr sz="1050" dirty="0">
                <a:latin typeface="Arial Unicode MS"/>
                <a:cs typeface="Arial Unicode MS"/>
              </a:rPr>
              <a:t>attractive</a:t>
            </a:r>
            <a:r>
              <a:rPr sz="1050" spc="120" dirty="0">
                <a:latin typeface="Arial Unicode MS"/>
                <a:cs typeface="Arial Unicode MS"/>
              </a:rPr>
              <a:t> </a:t>
            </a:r>
            <a:r>
              <a:rPr sz="1050" dirty="0">
                <a:latin typeface="Arial Unicode MS"/>
                <a:cs typeface="Arial Unicode MS"/>
              </a:rPr>
              <a:t>images</a:t>
            </a:r>
            <a:r>
              <a:rPr sz="1050" spc="114" dirty="0">
                <a:latin typeface="Arial Unicode MS"/>
                <a:cs typeface="Arial Unicode MS"/>
              </a:rPr>
              <a:t> </a:t>
            </a:r>
            <a:r>
              <a:rPr sz="1050" spc="50" dirty="0">
                <a:latin typeface="Arial Unicode MS"/>
                <a:cs typeface="Arial Unicode MS"/>
              </a:rPr>
              <a:t>with</a:t>
            </a:r>
            <a:r>
              <a:rPr sz="1050" spc="120" dirty="0">
                <a:latin typeface="Arial Unicode MS"/>
                <a:cs typeface="Arial Unicode MS"/>
              </a:rPr>
              <a:t> </a:t>
            </a:r>
            <a:r>
              <a:rPr sz="1050" dirty="0">
                <a:latin typeface="Arial Unicode MS"/>
                <a:cs typeface="Arial Unicode MS"/>
              </a:rPr>
              <a:t>these</a:t>
            </a:r>
            <a:r>
              <a:rPr sz="1050" spc="110" dirty="0">
                <a:latin typeface="Arial Unicode MS"/>
                <a:cs typeface="Arial Unicode MS"/>
              </a:rPr>
              <a:t> </a:t>
            </a:r>
            <a:r>
              <a:rPr sz="1050" dirty="0">
                <a:latin typeface="Arial Unicode MS"/>
                <a:cs typeface="Arial Unicode MS"/>
              </a:rPr>
              <a:t>templates</a:t>
            </a:r>
            <a:r>
              <a:rPr sz="1050" spc="105" dirty="0">
                <a:latin typeface="Arial Unicode MS"/>
                <a:cs typeface="Arial Unicode MS"/>
              </a:rPr>
              <a:t> </a:t>
            </a:r>
            <a:r>
              <a:rPr sz="1050" dirty="0">
                <a:latin typeface="Arial Unicode MS"/>
                <a:cs typeface="Arial Unicode MS"/>
              </a:rPr>
              <a:t>will</a:t>
            </a:r>
            <a:r>
              <a:rPr sz="1050" spc="110" dirty="0">
                <a:latin typeface="Arial Unicode MS"/>
                <a:cs typeface="Arial Unicode MS"/>
              </a:rPr>
              <a:t> </a:t>
            </a:r>
            <a:r>
              <a:rPr sz="1050" dirty="0">
                <a:latin typeface="Arial Unicode MS"/>
                <a:cs typeface="Arial Unicode MS"/>
              </a:rPr>
              <a:t>create</a:t>
            </a:r>
            <a:r>
              <a:rPr sz="1050" spc="120" dirty="0">
                <a:latin typeface="Arial Unicode MS"/>
                <a:cs typeface="Arial Unicode MS"/>
              </a:rPr>
              <a:t> </a:t>
            </a:r>
            <a:r>
              <a:rPr sz="1050" spc="-10" dirty="0">
                <a:latin typeface="Arial Unicode MS"/>
                <a:cs typeface="Arial Unicode MS"/>
              </a:rPr>
              <a:t>miracles!!</a:t>
            </a:r>
            <a:endParaRPr sz="1050" dirty="0">
              <a:latin typeface="Arial Unicode MS"/>
              <a:cs typeface="Arial Unicode MS"/>
            </a:endParaRPr>
          </a:p>
        </p:txBody>
      </p:sp>
    </p:spTree>
  </p:cSld>
  <p:clrMapOvr>
    <a:masterClrMapping/>
  </p:clrMapOvr>
  <p:transition spd="slow">
    <p:cover/>
    <p:sndAc>
      <p:stSnd>
        <p:snd r:embed="rId2" name="camera.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 y="770740"/>
            <a:ext cx="10682605" cy="6015355"/>
            <a:chOff x="0" y="770737"/>
            <a:chExt cx="10682605" cy="6015355"/>
          </a:xfrm>
        </p:grpSpPr>
        <p:sp>
          <p:nvSpPr>
            <p:cNvPr id="3" name="object 3"/>
            <p:cNvSpPr/>
            <p:nvPr/>
          </p:nvSpPr>
          <p:spPr>
            <a:xfrm>
              <a:off x="0" y="770737"/>
              <a:ext cx="10381615" cy="6015355"/>
            </a:xfrm>
            <a:custGeom>
              <a:avLst/>
              <a:gdLst/>
              <a:ahLst/>
              <a:cxnLst/>
              <a:rect l="l" t="t" r="r" b="b"/>
              <a:pathLst>
                <a:path w="10381615" h="6015355">
                  <a:moveTo>
                    <a:pt x="0" y="6015037"/>
                  </a:moveTo>
                  <a:lnTo>
                    <a:pt x="10381500" y="6015037"/>
                  </a:lnTo>
                  <a:lnTo>
                    <a:pt x="10381500" y="0"/>
                  </a:lnTo>
                  <a:lnTo>
                    <a:pt x="0" y="0"/>
                  </a:lnTo>
                  <a:lnTo>
                    <a:pt x="0" y="6015037"/>
                  </a:lnTo>
                  <a:close/>
                </a:path>
              </a:pathLst>
            </a:custGeom>
            <a:solidFill>
              <a:srgbClr val="FFFFFF"/>
            </a:solidFill>
          </p:spPr>
          <p:txBody>
            <a:bodyPr wrap="square" lIns="0" tIns="0" rIns="0" bIns="0" rtlCol="0"/>
            <a:lstStyle/>
            <a:p>
              <a:endParaRPr/>
            </a:p>
          </p:txBody>
        </p:sp>
        <p:sp>
          <p:nvSpPr>
            <p:cNvPr id="4" name="object 4"/>
            <p:cNvSpPr/>
            <p:nvPr/>
          </p:nvSpPr>
          <p:spPr>
            <a:xfrm>
              <a:off x="10381500" y="770737"/>
              <a:ext cx="300990" cy="6015355"/>
            </a:xfrm>
            <a:custGeom>
              <a:avLst/>
              <a:gdLst/>
              <a:ahLst/>
              <a:cxnLst/>
              <a:rect l="l" t="t" r="r" b="b"/>
              <a:pathLst>
                <a:path w="300990" h="6015355">
                  <a:moveTo>
                    <a:pt x="0" y="0"/>
                  </a:moveTo>
                  <a:lnTo>
                    <a:pt x="300685" y="0"/>
                  </a:lnTo>
                  <a:lnTo>
                    <a:pt x="300685" y="6015037"/>
                  </a:lnTo>
                  <a:lnTo>
                    <a:pt x="0" y="6015037"/>
                  </a:lnTo>
                  <a:lnTo>
                    <a:pt x="0" y="0"/>
                  </a:lnTo>
                  <a:close/>
                </a:path>
              </a:pathLst>
            </a:custGeom>
            <a:solidFill>
              <a:srgbClr val="223CFF"/>
            </a:solidFill>
          </p:spPr>
          <p:txBody>
            <a:bodyPr wrap="square" lIns="0" tIns="0" rIns="0" bIns="0" rtlCol="0"/>
            <a:lstStyle/>
            <a:p>
              <a:endParaRPr/>
            </a:p>
          </p:txBody>
        </p:sp>
      </p:grpSp>
      <p:sp>
        <p:nvSpPr>
          <p:cNvPr id="5" name="object 5"/>
          <p:cNvSpPr txBox="1">
            <a:spLocks noGrp="1"/>
          </p:cNvSpPr>
          <p:nvPr>
            <p:ph type="title"/>
          </p:nvPr>
        </p:nvSpPr>
        <p:spPr>
          <a:xfrm>
            <a:off x="373262" y="1170368"/>
            <a:ext cx="2687955" cy="336631"/>
          </a:xfrm>
          <a:prstGeom prst="rect">
            <a:avLst/>
          </a:prstGeom>
        </p:spPr>
        <p:txBody>
          <a:bodyPr vert="horz" wrap="square" lIns="0" tIns="13335" rIns="0" bIns="0" rtlCol="0">
            <a:spAutoFit/>
          </a:bodyPr>
          <a:lstStyle/>
          <a:p>
            <a:pPr marL="12700">
              <a:lnSpc>
                <a:spcPct val="100000"/>
              </a:lnSpc>
              <a:spcBef>
                <a:spcPts val="105"/>
              </a:spcBef>
            </a:pPr>
            <a:r>
              <a:rPr sz="2100" dirty="0">
                <a:solidFill>
                  <a:srgbClr val="000000"/>
                </a:solidFill>
              </a:rPr>
              <a:t>Trending</a:t>
            </a:r>
            <a:r>
              <a:rPr sz="2100" spc="275" dirty="0">
                <a:solidFill>
                  <a:srgbClr val="000000"/>
                </a:solidFill>
              </a:rPr>
              <a:t> </a:t>
            </a:r>
            <a:r>
              <a:rPr sz="2100" spc="-10" dirty="0">
                <a:solidFill>
                  <a:srgbClr val="000000"/>
                </a:solidFill>
              </a:rPr>
              <a:t>#Hashtags</a:t>
            </a:r>
            <a:endParaRPr sz="2100" dirty="0"/>
          </a:p>
        </p:txBody>
      </p:sp>
      <p:sp>
        <p:nvSpPr>
          <p:cNvPr id="6" name="object 6"/>
          <p:cNvSpPr txBox="1"/>
          <p:nvPr/>
        </p:nvSpPr>
        <p:spPr>
          <a:xfrm>
            <a:off x="374999" y="1616753"/>
            <a:ext cx="4780915" cy="486415"/>
          </a:xfrm>
          <a:prstGeom prst="rect">
            <a:avLst/>
          </a:prstGeom>
        </p:spPr>
        <p:txBody>
          <a:bodyPr vert="horz" wrap="square" lIns="0" tIns="12065" rIns="0" bIns="0" rtlCol="0">
            <a:spAutoFit/>
          </a:bodyPr>
          <a:lstStyle/>
          <a:p>
            <a:pPr marL="103505" marR="5080" indent="-103505">
              <a:lnSpc>
                <a:spcPct val="133500"/>
              </a:lnSpc>
              <a:spcBef>
                <a:spcPts val="95"/>
              </a:spcBef>
              <a:buSzPct val="91304"/>
              <a:buFont typeface="Arial"/>
              <a:buChar char="●"/>
              <a:tabLst>
                <a:tab pos="103505" algn="l"/>
              </a:tabLst>
            </a:pPr>
            <a:r>
              <a:rPr sz="1150" dirty="0">
                <a:latin typeface="Arial Unicode MS"/>
                <a:cs typeface="Arial Unicode MS"/>
              </a:rPr>
              <a:t>Weekly</a:t>
            </a:r>
            <a:r>
              <a:rPr sz="1150" spc="95" dirty="0">
                <a:latin typeface="Arial Unicode MS"/>
                <a:cs typeface="Arial Unicode MS"/>
              </a:rPr>
              <a:t> </a:t>
            </a:r>
            <a:r>
              <a:rPr sz="1150" dirty="0">
                <a:latin typeface="Arial Unicode MS"/>
                <a:cs typeface="Arial Unicode MS"/>
              </a:rPr>
              <a:t>hashtags</a:t>
            </a:r>
            <a:r>
              <a:rPr sz="1150" spc="100" dirty="0">
                <a:latin typeface="Arial Unicode MS"/>
                <a:cs typeface="Arial Unicode MS"/>
              </a:rPr>
              <a:t> </a:t>
            </a:r>
            <a:r>
              <a:rPr sz="1150" dirty="0">
                <a:latin typeface="Arial Unicode MS"/>
                <a:cs typeface="Arial Unicode MS"/>
              </a:rPr>
              <a:t>like</a:t>
            </a:r>
            <a:r>
              <a:rPr sz="1150" spc="90" dirty="0">
                <a:latin typeface="Arial Unicode MS"/>
                <a:cs typeface="Arial Unicode MS"/>
              </a:rPr>
              <a:t> </a:t>
            </a:r>
            <a:r>
              <a:rPr sz="1150" dirty="0">
                <a:latin typeface="Arial Unicode MS"/>
                <a:cs typeface="Arial Unicode MS"/>
              </a:rPr>
              <a:t>these</a:t>
            </a:r>
            <a:r>
              <a:rPr sz="1150" spc="95" dirty="0">
                <a:latin typeface="Arial Unicode MS"/>
                <a:cs typeface="Arial Unicode MS"/>
              </a:rPr>
              <a:t> </a:t>
            </a:r>
            <a:r>
              <a:rPr sz="1150" dirty="0">
                <a:latin typeface="Arial Unicode MS"/>
                <a:cs typeface="Arial Unicode MS"/>
              </a:rPr>
              <a:t>can</a:t>
            </a:r>
            <a:r>
              <a:rPr sz="1150" spc="90" dirty="0">
                <a:latin typeface="Arial Unicode MS"/>
                <a:cs typeface="Arial Unicode MS"/>
              </a:rPr>
              <a:t> </a:t>
            </a:r>
            <a:r>
              <a:rPr sz="1150" dirty="0">
                <a:latin typeface="Arial Unicode MS"/>
                <a:cs typeface="Arial Unicode MS"/>
              </a:rPr>
              <a:t>help</a:t>
            </a:r>
            <a:r>
              <a:rPr sz="1150" spc="95" dirty="0">
                <a:latin typeface="Arial Unicode MS"/>
                <a:cs typeface="Arial Unicode MS"/>
              </a:rPr>
              <a:t> </a:t>
            </a:r>
            <a:r>
              <a:rPr sz="1150" spc="55" dirty="0">
                <a:latin typeface="Arial Unicode MS"/>
                <a:cs typeface="Arial Unicode MS"/>
              </a:rPr>
              <a:t>build</a:t>
            </a:r>
            <a:r>
              <a:rPr sz="1150" spc="95" dirty="0">
                <a:latin typeface="Arial Unicode MS"/>
                <a:cs typeface="Arial Unicode MS"/>
              </a:rPr>
              <a:t> </a:t>
            </a:r>
            <a:r>
              <a:rPr sz="1150" dirty="0">
                <a:latin typeface="Arial Unicode MS"/>
                <a:cs typeface="Arial Unicode MS"/>
              </a:rPr>
              <a:t>consistency</a:t>
            </a:r>
            <a:r>
              <a:rPr sz="1150" spc="90" dirty="0">
                <a:latin typeface="Arial Unicode MS"/>
                <a:cs typeface="Arial Unicode MS"/>
              </a:rPr>
              <a:t> </a:t>
            </a:r>
            <a:r>
              <a:rPr sz="1150" spc="55" dirty="0">
                <a:latin typeface="Arial Unicode MS"/>
                <a:cs typeface="Arial Unicode MS"/>
              </a:rPr>
              <a:t>when</a:t>
            </a:r>
            <a:r>
              <a:rPr sz="1150" spc="100" dirty="0">
                <a:latin typeface="Arial Unicode MS"/>
                <a:cs typeface="Arial Unicode MS"/>
              </a:rPr>
              <a:t> </a:t>
            </a:r>
            <a:r>
              <a:rPr sz="1150" spc="-10" dirty="0">
                <a:latin typeface="Arial Unicode MS"/>
                <a:cs typeface="Arial Unicode MS"/>
              </a:rPr>
              <a:t>posting </a:t>
            </a:r>
            <a:r>
              <a:rPr sz="1150" spc="70" dirty="0">
                <a:latin typeface="Arial Unicode MS"/>
                <a:cs typeface="Arial Unicode MS"/>
              </a:rPr>
              <a:t>on</a:t>
            </a:r>
            <a:r>
              <a:rPr sz="1150" spc="85" dirty="0">
                <a:latin typeface="Arial Unicode MS"/>
                <a:cs typeface="Arial Unicode MS"/>
              </a:rPr>
              <a:t> </a:t>
            </a:r>
            <a:r>
              <a:rPr sz="1150" dirty="0">
                <a:latin typeface="Arial Unicode MS"/>
                <a:cs typeface="Arial Unicode MS"/>
              </a:rPr>
              <a:t>social</a:t>
            </a:r>
            <a:r>
              <a:rPr sz="1150" spc="90" dirty="0">
                <a:latin typeface="Arial Unicode MS"/>
                <a:cs typeface="Arial Unicode MS"/>
              </a:rPr>
              <a:t> </a:t>
            </a:r>
            <a:r>
              <a:rPr sz="1150" dirty="0">
                <a:latin typeface="Arial Unicode MS"/>
                <a:cs typeface="Arial Unicode MS"/>
              </a:rPr>
              <a:t>media</a:t>
            </a:r>
            <a:r>
              <a:rPr sz="1150" spc="85" dirty="0">
                <a:latin typeface="Arial Unicode MS"/>
                <a:cs typeface="Arial Unicode MS"/>
              </a:rPr>
              <a:t> </a:t>
            </a:r>
            <a:r>
              <a:rPr sz="1150" dirty="0">
                <a:latin typeface="Arial Unicode MS"/>
                <a:cs typeface="Arial Unicode MS"/>
              </a:rPr>
              <a:t>and</a:t>
            </a:r>
            <a:r>
              <a:rPr sz="1150" spc="80" dirty="0">
                <a:latin typeface="Arial Unicode MS"/>
                <a:cs typeface="Arial Unicode MS"/>
              </a:rPr>
              <a:t> </a:t>
            </a:r>
            <a:r>
              <a:rPr sz="1150" dirty="0">
                <a:latin typeface="Arial Unicode MS"/>
                <a:cs typeface="Arial Unicode MS"/>
              </a:rPr>
              <a:t>are</a:t>
            </a:r>
            <a:r>
              <a:rPr sz="1150" spc="90" dirty="0">
                <a:latin typeface="Arial Unicode MS"/>
                <a:cs typeface="Arial Unicode MS"/>
              </a:rPr>
              <a:t> </a:t>
            </a:r>
            <a:r>
              <a:rPr sz="1150" dirty="0">
                <a:latin typeface="Arial Unicode MS"/>
                <a:cs typeface="Arial Unicode MS"/>
              </a:rPr>
              <a:t>great</a:t>
            </a:r>
            <a:r>
              <a:rPr sz="1150" spc="90" dirty="0">
                <a:latin typeface="Arial Unicode MS"/>
                <a:cs typeface="Arial Unicode MS"/>
              </a:rPr>
              <a:t> </a:t>
            </a:r>
            <a:r>
              <a:rPr sz="1150" spc="70" dirty="0">
                <a:latin typeface="Arial Unicode MS"/>
                <a:cs typeface="Arial Unicode MS"/>
              </a:rPr>
              <a:t>for</a:t>
            </a:r>
            <a:r>
              <a:rPr sz="1150" spc="80" dirty="0">
                <a:latin typeface="Arial Unicode MS"/>
                <a:cs typeface="Arial Unicode MS"/>
              </a:rPr>
              <a:t> </a:t>
            </a:r>
            <a:r>
              <a:rPr sz="1150" dirty="0">
                <a:latin typeface="Arial Unicode MS"/>
                <a:cs typeface="Arial Unicode MS"/>
              </a:rPr>
              <a:t>getting</a:t>
            </a:r>
            <a:r>
              <a:rPr sz="1150" spc="80" dirty="0">
                <a:latin typeface="Arial Unicode MS"/>
                <a:cs typeface="Arial Unicode MS"/>
              </a:rPr>
              <a:t> </a:t>
            </a:r>
            <a:r>
              <a:rPr sz="1150" spc="55" dirty="0">
                <a:latin typeface="Arial Unicode MS"/>
                <a:cs typeface="Arial Unicode MS"/>
              </a:rPr>
              <a:t>your</a:t>
            </a:r>
            <a:r>
              <a:rPr sz="1150" spc="90" dirty="0">
                <a:latin typeface="Arial Unicode MS"/>
                <a:cs typeface="Arial Unicode MS"/>
              </a:rPr>
              <a:t> </a:t>
            </a:r>
            <a:r>
              <a:rPr sz="1150" spc="45" dirty="0">
                <a:latin typeface="Arial Unicode MS"/>
                <a:cs typeface="Arial Unicode MS"/>
              </a:rPr>
              <a:t>content</a:t>
            </a:r>
            <a:r>
              <a:rPr sz="1150" spc="80" dirty="0">
                <a:latin typeface="Arial Unicode MS"/>
                <a:cs typeface="Arial Unicode MS"/>
              </a:rPr>
              <a:t> </a:t>
            </a:r>
            <a:r>
              <a:rPr sz="1150" spc="-10" dirty="0">
                <a:latin typeface="Arial Unicode MS"/>
                <a:cs typeface="Arial Unicode MS"/>
              </a:rPr>
              <a:t>seen!</a:t>
            </a:r>
            <a:endParaRPr sz="1150" dirty="0">
              <a:latin typeface="Arial Unicode MS"/>
              <a:cs typeface="Arial Unicode MS"/>
            </a:endParaRPr>
          </a:p>
        </p:txBody>
      </p:sp>
      <p:sp>
        <p:nvSpPr>
          <p:cNvPr id="7" name="object 7"/>
          <p:cNvSpPr txBox="1"/>
          <p:nvPr/>
        </p:nvSpPr>
        <p:spPr>
          <a:xfrm>
            <a:off x="593421" y="2202797"/>
            <a:ext cx="1600835" cy="1265731"/>
          </a:xfrm>
          <a:prstGeom prst="rect">
            <a:avLst/>
          </a:prstGeom>
        </p:spPr>
        <p:txBody>
          <a:bodyPr vert="horz" wrap="square" lIns="0" tIns="97790" rIns="0" bIns="0" rtlCol="0">
            <a:spAutoFit/>
          </a:bodyPr>
          <a:lstStyle/>
          <a:p>
            <a:pPr marL="217804" indent="-205740">
              <a:lnSpc>
                <a:spcPct val="100000"/>
              </a:lnSpc>
              <a:spcBef>
                <a:spcPts val="770"/>
              </a:spcBef>
              <a:buSzPct val="85714"/>
              <a:buFont typeface="Arial"/>
              <a:buChar char="●"/>
              <a:tabLst>
                <a:tab pos="217804" algn="l"/>
                <a:tab pos="218440" algn="l"/>
              </a:tabLst>
            </a:pPr>
            <a:r>
              <a:rPr sz="1050" spc="-10" dirty="0">
                <a:latin typeface="Arial Unicode MS"/>
                <a:cs typeface="Arial Unicode MS"/>
              </a:rPr>
              <a:t>#MondayBlues</a:t>
            </a:r>
            <a:endParaRPr sz="1050" dirty="0">
              <a:latin typeface="Arial Unicode MS"/>
              <a:cs typeface="Arial Unicode MS"/>
            </a:endParaRPr>
          </a:p>
          <a:p>
            <a:pPr marL="217804" indent="-205740">
              <a:lnSpc>
                <a:spcPct val="100000"/>
              </a:lnSpc>
              <a:spcBef>
                <a:spcPts val="665"/>
              </a:spcBef>
              <a:buSzPct val="85714"/>
              <a:buFont typeface="Arial"/>
              <a:buChar char="●"/>
              <a:tabLst>
                <a:tab pos="217804" algn="l"/>
                <a:tab pos="218440" algn="l"/>
              </a:tabLst>
            </a:pPr>
            <a:r>
              <a:rPr sz="1050" spc="-10" dirty="0">
                <a:latin typeface="Arial Unicode MS"/>
                <a:cs typeface="Arial Unicode MS"/>
              </a:rPr>
              <a:t>#TravelTuesday</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#WineWednesday</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#WeddingWednesday</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#WayBackWednesday</a:t>
            </a:r>
            <a:endParaRPr sz="1050" dirty="0">
              <a:latin typeface="Arial Unicode MS"/>
              <a:cs typeface="Arial Unicode MS"/>
            </a:endParaRPr>
          </a:p>
        </p:txBody>
      </p:sp>
      <p:sp>
        <p:nvSpPr>
          <p:cNvPr id="8" name="object 8"/>
          <p:cNvSpPr txBox="1"/>
          <p:nvPr/>
        </p:nvSpPr>
        <p:spPr>
          <a:xfrm>
            <a:off x="2963811" y="2202797"/>
            <a:ext cx="1579880" cy="1265731"/>
          </a:xfrm>
          <a:prstGeom prst="rect">
            <a:avLst/>
          </a:prstGeom>
        </p:spPr>
        <p:txBody>
          <a:bodyPr vert="horz" wrap="square" lIns="0" tIns="97790" rIns="0" bIns="0" rtlCol="0">
            <a:spAutoFit/>
          </a:bodyPr>
          <a:lstStyle/>
          <a:p>
            <a:pPr marL="217804" indent="-205740">
              <a:lnSpc>
                <a:spcPct val="100000"/>
              </a:lnSpc>
              <a:spcBef>
                <a:spcPts val="770"/>
              </a:spcBef>
              <a:buSzPct val="85714"/>
              <a:buFont typeface="Arial"/>
              <a:buChar char="●"/>
              <a:tabLst>
                <a:tab pos="217804" algn="l"/>
                <a:tab pos="218440" algn="l"/>
              </a:tabLst>
            </a:pPr>
            <a:r>
              <a:rPr sz="1050" spc="-10" dirty="0">
                <a:latin typeface="Arial Unicode MS"/>
                <a:cs typeface="Arial Unicode MS"/>
              </a:rPr>
              <a:t>#ThrowbackThursday</a:t>
            </a:r>
            <a:endParaRPr sz="1050" dirty="0">
              <a:latin typeface="Arial Unicode MS"/>
              <a:cs typeface="Arial Unicode MS"/>
            </a:endParaRPr>
          </a:p>
          <a:p>
            <a:pPr marL="217804" indent="-205740">
              <a:lnSpc>
                <a:spcPct val="100000"/>
              </a:lnSpc>
              <a:spcBef>
                <a:spcPts val="665"/>
              </a:spcBef>
              <a:buSzPct val="85714"/>
              <a:buFont typeface="Arial"/>
              <a:buChar char="●"/>
              <a:tabLst>
                <a:tab pos="217804" algn="l"/>
                <a:tab pos="218440" algn="l"/>
              </a:tabLst>
            </a:pPr>
            <a:r>
              <a:rPr sz="1050" spc="-10" dirty="0">
                <a:latin typeface="Arial Unicode MS"/>
                <a:cs typeface="Arial Unicode MS"/>
              </a:rPr>
              <a:t>#FlashbackFriday</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#SaturdaySpecial</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#SaturdayNight</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#SundayFunday</a:t>
            </a:r>
            <a:endParaRPr sz="1050" dirty="0">
              <a:latin typeface="Arial Unicode MS"/>
              <a:cs typeface="Arial Unicode MS"/>
            </a:endParaRPr>
          </a:p>
        </p:txBody>
      </p:sp>
      <p:sp>
        <p:nvSpPr>
          <p:cNvPr id="9" name="object 9"/>
          <p:cNvSpPr txBox="1"/>
          <p:nvPr/>
        </p:nvSpPr>
        <p:spPr>
          <a:xfrm>
            <a:off x="374994" y="3688583"/>
            <a:ext cx="2685415" cy="192360"/>
          </a:xfrm>
          <a:prstGeom prst="rect">
            <a:avLst/>
          </a:prstGeom>
        </p:spPr>
        <p:txBody>
          <a:bodyPr vert="horz" wrap="square" lIns="0" tIns="15240" rIns="0" bIns="0" rtlCol="0">
            <a:spAutoFit/>
          </a:bodyPr>
          <a:lstStyle/>
          <a:p>
            <a:pPr marL="102870" indent="-90805">
              <a:lnSpc>
                <a:spcPct val="100000"/>
              </a:lnSpc>
              <a:spcBef>
                <a:spcPts val="120"/>
              </a:spcBef>
              <a:buSzPct val="91304"/>
              <a:buFont typeface="Arial"/>
              <a:buChar char="●"/>
              <a:tabLst>
                <a:tab pos="103505" algn="l"/>
              </a:tabLst>
            </a:pPr>
            <a:r>
              <a:rPr sz="1150" spc="50" dirty="0">
                <a:latin typeface="Arial Unicode MS"/>
                <a:cs typeface="Arial Unicode MS"/>
              </a:rPr>
              <a:t>Other</a:t>
            </a:r>
            <a:r>
              <a:rPr sz="1150" spc="20" dirty="0">
                <a:latin typeface="Arial Unicode MS"/>
                <a:cs typeface="Arial Unicode MS"/>
              </a:rPr>
              <a:t> </a:t>
            </a:r>
            <a:r>
              <a:rPr sz="1150" spc="55" dirty="0">
                <a:latin typeface="Arial Unicode MS"/>
                <a:cs typeface="Arial Unicode MS"/>
              </a:rPr>
              <a:t>trending</a:t>
            </a:r>
            <a:r>
              <a:rPr sz="1150" spc="25" dirty="0">
                <a:latin typeface="Arial Unicode MS"/>
                <a:cs typeface="Arial Unicode MS"/>
              </a:rPr>
              <a:t> </a:t>
            </a:r>
            <a:r>
              <a:rPr sz="1150" dirty="0">
                <a:latin typeface="Arial Unicode MS"/>
                <a:cs typeface="Arial Unicode MS"/>
              </a:rPr>
              <a:t>hashtags</a:t>
            </a:r>
            <a:r>
              <a:rPr sz="1150" spc="25" dirty="0">
                <a:latin typeface="Arial Unicode MS"/>
                <a:cs typeface="Arial Unicode MS"/>
              </a:rPr>
              <a:t> </a:t>
            </a:r>
            <a:r>
              <a:rPr sz="1150" spc="70" dirty="0">
                <a:latin typeface="Arial Unicode MS"/>
                <a:cs typeface="Arial Unicode MS"/>
              </a:rPr>
              <a:t>for</a:t>
            </a:r>
            <a:r>
              <a:rPr sz="1150" spc="25" dirty="0">
                <a:latin typeface="Arial Unicode MS"/>
                <a:cs typeface="Arial Unicode MS"/>
              </a:rPr>
              <a:t> </a:t>
            </a:r>
            <a:r>
              <a:rPr sz="1150" spc="-10" dirty="0">
                <a:latin typeface="Arial Unicode MS"/>
                <a:cs typeface="Arial Unicode MS"/>
              </a:rPr>
              <a:t>hoteliers</a:t>
            </a:r>
            <a:endParaRPr sz="1150" dirty="0">
              <a:latin typeface="Arial Unicode MS"/>
              <a:cs typeface="Arial Unicode MS"/>
            </a:endParaRPr>
          </a:p>
        </p:txBody>
      </p:sp>
      <p:sp>
        <p:nvSpPr>
          <p:cNvPr id="10" name="object 10"/>
          <p:cNvSpPr txBox="1"/>
          <p:nvPr/>
        </p:nvSpPr>
        <p:spPr>
          <a:xfrm>
            <a:off x="593423" y="3907733"/>
            <a:ext cx="1243330" cy="2522485"/>
          </a:xfrm>
          <a:prstGeom prst="rect">
            <a:avLst/>
          </a:prstGeom>
        </p:spPr>
        <p:txBody>
          <a:bodyPr vert="horz" wrap="square" lIns="0" tIns="97790" rIns="0" bIns="0" rtlCol="0">
            <a:spAutoFit/>
          </a:bodyPr>
          <a:lstStyle/>
          <a:p>
            <a:pPr marL="217804" indent="-205740">
              <a:lnSpc>
                <a:spcPct val="100000"/>
              </a:lnSpc>
              <a:spcBef>
                <a:spcPts val="770"/>
              </a:spcBef>
              <a:buSzPct val="85714"/>
              <a:buFont typeface="Arial"/>
              <a:buChar char="●"/>
              <a:tabLst>
                <a:tab pos="217804" algn="l"/>
                <a:tab pos="218440" algn="l"/>
              </a:tabLst>
            </a:pPr>
            <a:r>
              <a:rPr sz="1050" spc="-10" dirty="0">
                <a:latin typeface="Arial Unicode MS"/>
                <a:cs typeface="Arial Unicode MS"/>
              </a:rPr>
              <a:t>#hotel(s)</a:t>
            </a:r>
            <a:endParaRPr sz="1050" dirty="0">
              <a:latin typeface="Arial Unicode MS"/>
              <a:cs typeface="Arial Unicode MS"/>
            </a:endParaRPr>
          </a:p>
          <a:p>
            <a:pPr marL="217804" indent="-205740">
              <a:lnSpc>
                <a:spcPct val="100000"/>
              </a:lnSpc>
              <a:spcBef>
                <a:spcPts val="665"/>
              </a:spcBef>
              <a:buSzPct val="85714"/>
              <a:buFont typeface="Arial"/>
              <a:buChar char="●"/>
              <a:tabLst>
                <a:tab pos="217804" algn="l"/>
                <a:tab pos="218440" algn="l"/>
              </a:tabLst>
            </a:pPr>
            <a:r>
              <a:rPr sz="1050" spc="-10" dirty="0">
                <a:latin typeface="Arial Unicode MS"/>
                <a:cs typeface="Arial Unicode MS"/>
              </a:rPr>
              <a:t>#besthotel(s)</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#luxuryhotel</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#boutiquehotel</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#resorts</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#hotelpool</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40" dirty="0">
                <a:latin typeface="Arial Unicode MS"/>
                <a:cs typeface="Arial Unicode MS"/>
              </a:rPr>
              <a:t>#pool</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#poolside</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45" dirty="0">
                <a:latin typeface="Arial Unicode MS"/>
                <a:cs typeface="Arial Unicode MS"/>
              </a:rPr>
              <a:t>#hotelroom</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35" dirty="0">
                <a:latin typeface="Arial Unicode MS"/>
                <a:cs typeface="Arial Unicode MS"/>
              </a:rPr>
              <a:t>#photooftheday</a:t>
            </a:r>
            <a:endParaRPr sz="1050" dirty="0">
              <a:latin typeface="Arial Unicode MS"/>
              <a:cs typeface="Arial Unicode MS"/>
            </a:endParaRPr>
          </a:p>
        </p:txBody>
      </p:sp>
      <p:sp>
        <p:nvSpPr>
          <p:cNvPr id="11" name="object 11"/>
          <p:cNvSpPr txBox="1"/>
          <p:nvPr/>
        </p:nvSpPr>
        <p:spPr>
          <a:xfrm>
            <a:off x="2963811" y="3907733"/>
            <a:ext cx="1221740" cy="2522485"/>
          </a:xfrm>
          <a:prstGeom prst="rect">
            <a:avLst/>
          </a:prstGeom>
        </p:spPr>
        <p:txBody>
          <a:bodyPr vert="horz" wrap="square" lIns="0" tIns="97790" rIns="0" bIns="0" rtlCol="0">
            <a:spAutoFit/>
          </a:bodyPr>
          <a:lstStyle/>
          <a:p>
            <a:pPr marL="217804" indent="-205740">
              <a:lnSpc>
                <a:spcPct val="100000"/>
              </a:lnSpc>
              <a:spcBef>
                <a:spcPts val="770"/>
              </a:spcBef>
              <a:buSzPct val="85714"/>
              <a:buFont typeface="Arial"/>
              <a:buChar char="●"/>
              <a:tabLst>
                <a:tab pos="217804" algn="l"/>
                <a:tab pos="218440" algn="l"/>
              </a:tabLst>
            </a:pPr>
            <a:r>
              <a:rPr sz="1050" spc="-10" dirty="0">
                <a:latin typeface="Arial Unicode MS"/>
                <a:cs typeface="Arial Unicode MS"/>
              </a:rPr>
              <a:t>#hotelsuite</a:t>
            </a:r>
            <a:endParaRPr sz="1050" dirty="0">
              <a:latin typeface="Arial Unicode MS"/>
              <a:cs typeface="Arial Unicode MS"/>
            </a:endParaRPr>
          </a:p>
          <a:p>
            <a:pPr marL="217804" indent="-205740">
              <a:lnSpc>
                <a:spcPct val="100000"/>
              </a:lnSpc>
              <a:spcBef>
                <a:spcPts val="665"/>
              </a:spcBef>
              <a:buSzPct val="85714"/>
              <a:buFont typeface="Arial"/>
              <a:buChar char="●"/>
              <a:tabLst>
                <a:tab pos="217804" algn="l"/>
                <a:tab pos="218440" algn="l"/>
              </a:tabLst>
            </a:pPr>
            <a:r>
              <a:rPr sz="1050" spc="-10" dirty="0">
                <a:latin typeface="Arial Unicode MS"/>
                <a:cs typeface="Arial Unicode MS"/>
              </a:rPr>
              <a:t>#hotellobby</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35" dirty="0">
                <a:latin typeface="Arial Unicode MS"/>
                <a:cs typeface="Arial Unicode MS"/>
              </a:rPr>
              <a:t>#hotelbar</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#luxurytraveller</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#travel</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#hoteldeals</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#vacation</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#holiday</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#hoteldeals</a:t>
            </a:r>
            <a:endParaRPr sz="1050" dirty="0">
              <a:latin typeface="Arial Unicode MS"/>
              <a:cs typeface="Arial Unicode MS"/>
            </a:endParaRPr>
          </a:p>
          <a:p>
            <a:pPr marL="217804" indent="-205740">
              <a:lnSpc>
                <a:spcPct val="100000"/>
              </a:lnSpc>
              <a:spcBef>
                <a:spcPts val="670"/>
              </a:spcBef>
              <a:buSzPct val="85714"/>
              <a:buFont typeface="Arial"/>
              <a:buChar char="●"/>
              <a:tabLst>
                <a:tab pos="217804" algn="l"/>
                <a:tab pos="218440" algn="l"/>
              </a:tabLst>
            </a:pPr>
            <a:r>
              <a:rPr sz="1050" spc="-10" dirty="0">
                <a:latin typeface="Arial Unicode MS"/>
                <a:cs typeface="Arial Unicode MS"/>
              </a:rPr>
              <a:t>#luxuryhotels</a:t>
            </a:r>
            <a:endParaRPr sz="1050" dirty="0">
              <a:latin typeface="Arial Unicode MS"/>
              <a:cs typeface="Arial Unicode MS"/>
            </a:endParaRPr>
          </a:p>
        </p:txBody>
      </p:sp>
      <p:sp>
        <p:nvSpPr>
          <p:cNvPr id="12" name="object 12"/>
          <p:cNvSpPr txBox="1"/>
          <p:nvPr/>
        </p:nvSpPr>
        <p:spPr>
          <a:xfrm>
            <a:off x="10425107" y="5442257"/>
            <a:ext cx="161583" cy="1012826"/>
          </a:xfrm>
          <a:prstGeom prst="rect">
            <a:avLst/>
          </a:prstGeom>
        </p:spPr>
        <p:txBody>
          <a:bodyPr vert="vert270" wrap="square" lIns="0" tIns="22225" rIns="0" bIns="0" rtlCol="0">
            <a:spAutoFit/>
          </a:bodyPr>
          <a:lstStyle/>
          <a:p>
            <a:pPr marL="12700">
              <a:lnSpc>
                <a:spcPct val="100000"/>
              </a:lnSpc>
              <a:spcBef>
                <a:spcPts val="175"/>
              </a:spcBef>
            </a:pPr>
            <a:r>
              <a:rPr sz="1050" dirty="0">
                <a:solidFill>
                  <a:srgbClr val="FFFFFF"/>
                </a:solidFill>
                <a:latin typeface="Arial Unicode MS"/>
                <a:cs typeface="Arial Unicode MS"/>
              </a:rPr>
              <a:t>eZee</a:t>
            </a:r>
            <a:r>
              <a:rPr sz="1050" spc="-60" dirty="0">
                <a:solidFill>
                  <a:srgbClr val="FFFFFF"/>
                </a:solidFill>
                <a:latin typeface="Arial Unicode MS"/>
                <a:cs typeface="Arial Unicode MS"/>
              </a:rPr>
              <a:t> </a:t>
            </a:r>
            <a:r>
              <a:rPr sz="1050" spc="-10" dirty="0">
                <a:solidFill>
                  <a:srgbClr val="FFFFFF"/>
                </a:solidFill>
                <a:latin typeface="Arial Unicode MS"/>
                <a:cs typeface="Arial Unicode MS"/>
              </a:rPr>
              <a:t>Technosys</a:t>
            </a:r>
            <a:endParaRPr sz="1050">
              <a:latin typeface="Arial Unicode MS"/>
              <a:cs typeface="Arial Unicode MS"/>
            </a:endParaRPr>
          </a:p>
        </p:txBody>
      </p:sp>
      <p:pic>
        <p:nvPicPr>
          <p:cNvPr id="13" name="object 13"/>
          <p:cNvPicPr/>
          <p:nvPr/>
        </p:nvPicPr>
        <p:blipFill>
          <a:blip r:embed="rId3" cstate="print"/>
          <a:stretch>
            <a:fillRect/>
          </a:stretch>
        </p:blipFill>
        <p:spPr>
          <a:xfrm>
            <a:off x="5346703" y="2146951"/>
            <a:ext cx="4380407" cy="3453748"/>
          </a:xfrm>
          <a:prstGeom prst="rect">
            <a:avLst/>
          </a:prstGeom>
        </p:spPr>
      </p:pic>
    </p:spTree>
  </p:cSld>
  <p:clrMapOvr>
    <a:masterClrMapping/>
  </p:clrMapOvr>
  <p:transition spd="slow">
    <p:cover/>
    <p:sndAc>
      <p:stSnd>
        <p:snd r:embed="rId2" name="camera.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40"/>
            <a:ext cx="10692765" cy="6015355"/>
            <a:chOff x="0" y="770737"/>
            <a:chExt cx="10692765" cy="6015355"/>
          </a:xfrm>
        </p:grpSpPr>
        <p:sp>
          <p:nvSpPr>
            <p:cNvPr id="3" name="object 3"/>
            <p:cNvSpPr/>
            <p:nvPr/>
          </p:nvSpPr>
          <p:spPr>
            <a:xfrm>
              <a:off x="300723" y="770737"/>
              <a:ext cx="10391775" cy="6015355"/>
            </a:xfrm>
            <a:custGeom>
              <a:avLst/>
              <a:gdLst/>
              <a:ahLst/>
              <a:cxnLst/>
              <a:rect l="l" t="t" r="r" b="b"/>
              <a:pathLst>
                <a:path w="10391775" h="6015355">
                  <a:moveTo>
                    <a:pt x="0" y="6015037"/>
                  </a:moveTo>
                  <a:lnTo>
                    <a:pt x="10391635" y="6015037"/>
                  </a:lnTo>
                  <a:lnTo>
                    <a:pt x="10391635" y="0"/>
                  </a:lnTo>
                  <a:lnTo>
                    <a:pt x="0" y="0"/>
                  </a:lnTo>
                  <a:lnTo>
                    <a:pt x="0" y="6015037"/>
                  </a:lnTo>
                  <a:close/>
                </a:path>
              </a:pathLst>
            </a:custGeom>
            <a:solidFill>
              <a:srgbClr val="FFFFFF"/>
            </a:solidFill>
          </p:spPr>
          <p:txBody>
            <a:bodyPr wrap="square" lIns="0" tIns="0" rIns="0" bIns="0" rtlCol="0"/>
            <a:lstStyle/>
            <a:p>
              <a:endParaRPr/>
            </a:p>
          </p:txBody>
        </p:sp>
        <p:sp>
          <p:nvSpPr>
            <p:cNvPr id="4" name="object 4"/>
            <p:cNvSpPr/>
            <p:nvPr/>
          </p:nvSpPr>
          <p:spPr>
            <a:xfrm>
              <a:off x="0" y="770737"/>
              <a:ext cx="300990" cy="6015355"/>
            </a:xfrm>
            <a:custGeom>
              <a:avLst/>
              <a:gdLst/>
              <a:ahLst/>
              <a:cxnLst/>
              <a:rect l="l" t="t" r="r" b="b"/>
              <a:pathLst>
                <a:path w="300990" h="6015355">
                  <a:moveTo>
                    <a:pt x="0" y="0"/>
                  </a:moveTo>
                  <a:lnTo>
                    <a:pt x="300723" y="0"/>
                  </a:lnTo>
                  <a:lnTo>
                    <a:pt x="300723" y="6015037"/>
                  </a:lnTo>
                  <a:lnTo>
                    <a:pt x="0" y="6015037"/>
                  </a:lnTo>
                  <a:lnTo>
                    <a:pt x="0" y="0"/>
                  </a:lnTo>
                  <a:close/>
                </a:path>
              </a:pathLst>
            </a:custGeom>
            <a:solidFill>
              <a:srgbClr val="223CFF"/>
            </a:solidFill>
          </p:spPr>
          <p:txBody>
            <a:bodyPr wrap="square" lIns="0" tIns="0" rIns="0" bIns="0" rtlCol="0"/>
            <a:lstStyle/>
            <a:p>
              <a:endParaRPr/>
            </a:p>
          </p:txBody>
        </p:sp>
      </p:grpSp>
      <p:sp>
        <p:nvSpPr>
          <p:cNvPr id="5" name="object 5"/>
          <p:cNvSpPr txBox="1">
            <a:spLocks noGrp="1"/>
          </p:cNvSpPr>
          <p:nvPr>
            <p:ph type="title"/>
          </p:nvPr>
        </p:nvSpPr>
        <p:spPr>
          <a:xfrm>
            <a:off x="5463766" y="955780"/>
            <a:ext cx="3887470" cy="787780"/>
          </a:xfrm>
          <a:prstGeom prst="rect">
            <a:avLst/>
          </a:prstGeom>
        </p:spPr>
        <p:txBody>
          <a:bodyPr vert="horz" wrap="square" lIns="0" tIns="12065" rIns="0" bIns="0" rtlCol="0">
            <a:spAutoFit/>
          </a:bodyPr>
          <a:lstStyle/>
          <a:p>
            <a:pPr marL="12700" marR="5080">
              <a:lnSpc>
                <a:spcPct val="120100"/>
              </a:lnSpc>
              <a:spcBef>
                <a:spcPts val="95"/>
              </a:spcBef>
            </a:pPr>
            <a:r>
              <a:rPr sz="2100" spc="45" dirty="0">
                <a:solidFill>
                  <a:srgbClr val="000000"/>
                </a:solidFill>
              </a:rPr>
              <a:t>Eﬀective</a:t>
            </a:r>
            <a:r>
              <a:rPr sz="2100" spc="-10" dirty="0">
                <a:solidFill>
                  <a:srgbClr val="000000"/>
                </a:solidFill>
              </a:rPr>
              <a:t> Tips</a:t>
            </a:r>
            <a:r>
              <a:rPr sz="2100" dirty="0">
                <a:solidFill>
                  <a:srgbClr val="000000"/>
                </a:solidFill>
              </a:rPr>
              <a:t> you</a:t>
            </a:r>
            <a:r>
              <a:rPr sz="2100" spc="-15" dirty="0">
                <a:solidFill>
                  <a:srgbClr val="000000"/>
                </a:solidFill>
              </a:rPr>
              <a:t> </a:t>
            </a:r>
            <a:r>
              <a:rPr sz="2100" dirty="0">
                <a:solidFill>
                  <a:srgbClr val="000000"/>
                </a:solidFill>
              </a:rPr>
              <a:t>can use</a:t>
            </a:r>
            <a:r>
              <a:rPr sz="2100" spc="-15" dirty="0">
                <a:solidFill>
                  <a:srgbClr val="000000"/>
                </a:solidFill>
              </a:rPr>
              <a:t> </a:t>
            </a:r>
            <a:r>
              <a:rPr sz="2100" spc="50" dirty="0">
                <a:solidFill>
                  <a:srgbClr val="000000"/>
                </a:solidFill>
              </a:rPr>
              <a:t>for </a:t>
            </a:r>
            <a:r>
              <a:rPr sz="2100" spc="-10" dirty="0">
                <a:solidFill>
                  <a:srgbClr val="000000"/>
                </a:solidFill>
              </a:rPr>
              <a:t>#Hashtags</a:t>
            </a:r>
            <a:endParaRPr sz="2100" dirty="0"/>
          </a:p>
        </p:txBody>
      </p:sp>
      <p:sp>
        <p:nvSpPr>
          <p:cNvPr id="6" name="object 6"/>
          <p:cNvSpPr txBox="1"/>
          <p:nvPr/>
        </p:nvSpPr>
        <p:spPr>
          <a:xfrm>
            <a:off x="27892" y="5442257"/>
            <a:ext cx="161583" cy="1012826"/>
          </a:xfrm>
          <a:prstGeom prst="rect">
            <a:avLst/>
          </a:prstGeom>
        </p:spPr>
        <p:txBody>
          <a:bodyPr vert="vert270" wrap="square" lIns="0" tIns="22225" rIns="0" bIns="0" rtlCol="0">
            <a:spAutoFit/>
          </a:bodyPr>
          <a:lstStyle/>
          <a:p>
            <a:pPr marL="12700">
              <a:lnSpc>
                <a:spcPct val="100000"/>
              </a:lnSpc>
              <a:spcBef>
                <a:spcPts val="175"/>
              </a:spcBef>
            </a:pPr>
            <a:r>
              <a:rPr sz="1050" dirty="0">
                <a:solidFill>
                  <a:srgbClr val="FFFFFF"/>
                </a:solidFill>
                <a:latin typeface="Arial Unicode MS"/>
                <a:cs typeface="Arial Unicode MS"/>
              </a:rPr>
              <a:t>eZee</a:t>
            </a:r>
            <a:r>
              <a:rPr sz="1050" spc="-60" dirty="0">
                <a:solidFill>
                  <a:srgbClr val="FFFFFF"/>
                </a:solidFill>
                <a:latin typeface="Arial Unicode MS"/>
                <a:cs typeface="Arial Unicode MS"/>
              </a:rPr>
              <a:t> </a:t>
            </a:r>
            <a:r>
              <a:rPr sz="1050" spc="-10" dirty="0">
                <a:solidFill>
                  <a:srgbClr val="FFFFFF"/>
                </a:solidFill>
                <a:latin typeface="Arial Unicode MS"/>
                <a:cs typeface="Arial Unicode MS"/>
              </a:rPr>
              <a:t>Technosys</a:t>
            </a:r>
            <a:endParaRPr sz="1050">
              <a:latin typeface="Arial Unicode MS"/>
              <a:cs typeface="Arial Unicode MS"/>
            </a:endParaRPr>
          </a:p>
        </p:txBody>
      </p:sp>
      <p:grpSp>
        <p:nvGrpSpPr>
          <p:cNvPr id="7" name="object 7"/>
          <p:cNvGrpSpPr/>
          <p:nvPr/>
        </p:nvGrpSpPr>
        <p:grpSpPr>
          <a:xfrm>
            <a:off x="571501" y="1808112"/>
            <a:ext cx="9900285" cy="4820920"/>
            <a:chOff x="571500" y="1808111"/>
            <a:chExt cx="9900285" cy="4820920"/>
          </a:xfrm>
        </p:grpSpPr>
        <p:pic>
          <p:nvPicPr>
            <p:cNvPr id="8" name="object 8"/>
            <p:cNvPicPr/>
            <p:nvPr/>
          </p:nvPicPr>
          <p:blipFill>
            <a:blip r:embed="rId3" cstate="print"/>
            <a:stretch>
              <a:fillRect/>
            </a:stretch>
          </p:blipFill>
          <p:spPr>
            <a:xfrm>
              <a:off x="571500" y="1808111"/>
              <a:ext cx="4597400" cy="3940276"/>
            </a:xfrm>
            <a:prstGeom prst="rect">
              <a:avLst/>
            </a:prstGeom>
          </p:spPr>
        </p:pic>
        <p:pic>
          <p:nvPicPr>
            <p:cNvPr id="9" name="object 9"/>
            <p:cNvPicPr/>
            <p:nvPr/>
          </p:nvPicPr>
          <p:blipFill>
            <a:blip r:embed="rId4" cstate="print"/>
            <a:stretch>
              <a:fillRect/>
            </a:stretch>
          </p:blipFill>
          <p:spPr>
            <a:xfrm>
              <a:off x="5468380" y="5420985"/>
              <a:ext cx="5003058" cy="1207919"/>
            </a:xfrm>
            <a:prstGeom prst="rect">
              <a:avLst/>
            </a:prstGeom>
          </p:spPr>
        </p:pic>
        <p:sp>
          <p:nvSpPr>
            <p:cNvPr id="10" name="object 10"/>
            <p:cNvSpPr/>
            <p:nvPr/>
          </p:nvSpPr>
          <p:spPr>
            <a:xfrm>
              <a:off x="5509869" y="5421960"/>
              <a:ext cx="4936490" cy="1141730"/>
            </a:xfrm>
            <a:custGeom>
              <a:avLst/>
              <a:gdLst/>
              <a:ahLst/>
              <a:cxnLst/>
              <a:rect l="l" t="t" r="r" b="b"/>
              <a:pathLst>
                <a:path w="4936490" h="1141729">
                  <a:moveTo>
                    <a:pt x="4746078" y="1141107"/>
                  </a:moveTo>
                  <a:lnTo>
                    <a:pt x="190195" y="1141107"/>
                  </a:lnTo>
                  <a:lnTo>
                    <a:pt x="146593" y="1136083"/>
                  </a:lnTo>
                  <a:lnTo>
                    <a:pt x="106563" y="1121771"/>
                  </a:lnTo>
                  <a:lnTo>
                    <a:pt x="71248" y="1099315"/>
                  </a:lnTo>
                  <a:lnTo>
                    <a:pt x="41791" y="1069859"/>
                  </a:lnTo>
                  <a:lnTo>
                    <a:pt x="19336" y="1034544"/>
                  </a:lnTo>
                  <a:lnTo>
                    <a:pt x="5024" y="994514"/>
                  </a:lnTo>
                  <a:lnTo>
                    <a:pt x="0" y="950912"/>
                  </a:lnTo>
                  <a:lnTo>
                    <a:pt x="0" y="190195"/>
                  </a:lnTo>
                  <a:lnTo>
                    <a:pt x="5024" y="146593"/>
                  </a:lnTo>
                  <a:lnTo>
                    <a:pt x="19336" y="106563"/>
                  </a:lnTo>
                  <a:lnTo>
                    <a:pt x="41791" y="71248"/>
                  </a:lnTo>
                  <a:lnTo>
                    <a:pt x="71248" y="41791"/>
                  </a:lnTo>
                  <a:lnTo>
                    <a:pt x="106563" y="19336"/>
                  </a:lnTo>
                  <a:lnTo>
                    <a:pt x="146593" y="5024"/>
                  </a:lnTo>
                  <a:lnTo>
                    <a:pt x="190195" y="0"/>
                  </a:lnTo>
                  <a:lnTo>
                    <a:pt x="4746078" y="0"/>
                  </a:lnTo>
                  <a:lnTo>
                    <a:pt x="4818819" y="14477"/>
                  </a:lnTo>
                  <a:lnTo>
                    <a:pt x="4880521" y="55702"/>
                  </a:lnTo>
                  <a:lnTo>
                    <a:pt x="4921745" y="117409"/>
                  </a:lnTo>
                  <a:lnTo>
                    <a:pt x="4936223" y="190195"/>
                  </a:lnTo>
                  <a:lnTo>
                    <a:pt x="4936223" y="950912"/>
                  </a:lnTo>
                  <a:lnTo>
                    <a:pt x="4931201" y="994514"/>
                  </a:lnTo>
                  <a:lnTo>
                    <a:pt x="4916897" y="1034544"/>
                  </a:lnTo>
                  <a:lnTo>
                    <a:pt x="4894451" y="1069859"/>
                  </a:lnTo>
                  <a:lnTo>
                    <a:pt x="4865005" y="1099315"/>
                  </a:lnTo>
                  <a:lnTo>
                    <a:pt x="4829700" y="1121771"/>
                  </a:lnTo>
                  <a:lnTo>
                    <a:pt x="4789678" y="1136083"/>
                  </a:lnTo>
                  <a:lnTo>
                    <a:pt x="4746078" y="1141107"/>
                  </a:lnTo>
                  <a:close/>
                </a:path>
              </a:pathLst>
            </a:custGeom>
            <a:solidFill>
              <a:srgbClr val="EEEEEE"/>
            </a:solidFill>
          </p:spPr>
          <p:txBody>
            <a:bodyPr wrap="square" lIns="0" tIns="0" rIns="0" bIns="0" rtlCol="0"/>
            <a:lstStyle/>
            <a:p>
              <a:endParaRPr/>
            </a:p>
          </p:txBody>
        </p:sp>
        <p:sp>
          <p:nvSpPr>
            <p:cNvPr id="11" name="object 11"/>
            <p:cNvSpPr/>
            <p:nvPr/>
          </p:nvSpPr>
          <p:spPr>
            <a:xfrm>
              <a:off x="7333462" y="5319610"/>
              <a:ext cx="911225" cy="317500"/>
            </a:xfrm>
            <a:custGeom>
              <a:avLst/>
              <a:gdLst/>
              <a:ahLst/>
              <a:cxnLst/>
              <a:rect l="l" t="t" r="r" b="b"/>
              <a:pathLst>
                <a:path w="911225" h="317500">
                  <a:moveTo>
                    <a:pt x="764222" y="317449"/>
                  </a:moveTo>
                  <a:lnTo>
                    <a:pt x="146545" y="317449"/>
                  </a:lnTo>
                  <a:lnTo>
                    <a:pt x="100214" y="309355"/>
                  </a:lnTo>
                  <a:lnTo>
                    <a:pt x="59985" y="286817"/>
                  </a:lnTo>
                  <a:lnTo>
                    <a:pt x="28266" y="252451"/>
                  </a:lnTo>
                  <a:lnTo>
                    <a:pt x="7468" y="208873"/>
                  </a:lnTo>
                  <a:lnTo>
                    <a:pt x="0" y="158699"/>
                  </a:lnTo>
                  <a:lnTo>
                    <a:pt x="7468" y="108534"/>
                  </a:lnTo>
                  <a:lnTo>
                    <a:pt x="28266" y="64969"/>
                  </a:lnTo>
                  <a:lnTo>
                    <a:pt x="59985" y="30617"/>
                  </a:lnTo>
                  <a:lnTo>
                    <a:pt x="100214" y="8089"/>
                  </a:lnTo>
                  <a:lnTo>
                    <a:pt x="146545" y="0"/>
                  </a:lnTo>
                  <a:lnTo>
                    <a:pt x="764222" y="0"/>
                  </a:lnTo>
                  <a:lnTo>
                    <a:pt x="810528" y="8089"/>
                  </a:lnTo>
                  <a:lnTo>
                    <a:pt x="850742" y="30617"/>
                  </a:lnTo>
                  <a:lnTo>
                    <a:pt x="882453" y="64969"/>
                  </a:lnTo>
                  <a:lnTo>
                    <a:pt x="903249" y="108534"/>
                  </a:lnTo>
                  <a:lnTo>
                    <a:pt x="910717" y="158699"/>
                  </a:lnTo>
                  <a:lnTo>
                    <a:pt x="903249" y="208873"/>
                  </a:lnTo>
                  <a:lnTo>
                    <a:pt x="882453" y="252451"/>
                  </a:lnTo>
                  <a:lnTo>
                    <a:pt x="850742" y="286817"/>
                  </a:lnTo>
                  <a:lnTo>
                    <a:pt x="810528" y="309355"/>
                  </a:lnTo>
                  <a:lnTo>
                    <a:pt x="764222" y="317449"/>
                  </a:lnTo>
                  <a:close/>
                </a:path>
              </a:pathLst>
            </a:custGeom>
            <a:solidFill>
              <a:srgbClr val="FFD4D4"/>
            </a:solidFill>
          </p:spPr>
          <p:txBody>
            <a:bodyPr wrap="square" lIns="0" tIns="0" rIns="0" bIns="0" rtlCol="0"/>
            <a:lstStyle/>
            <a:p>
              <a:endParaRPr/>
            </a:p>
          </p:txBody>
        </p:sp>
      </p:grpSp>
      <p:sp>
        <p:nvSpPr>
          <p:cNvPr id="12" name="object 12"/>
          <p:cNvSpPr txBox="1"/>
          <p:nvPr/>
        </p:nvSpPr>
        <p:spPr>
          <a:xfrm>
            <a:off x="5507850" y="1935314"/>
            <a:ext cx="4869180" cy="4497705"/>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Lst>
            </a:pPr>
            <a:r>
              <a:rPr sz="1050" dirty="0">
                <a:latin typeface="Arial Unicode MS"/>
                <a:cs typeface="Arial Unicode MS"/>
              </a:rPr>
              <a:t>Keep</a:t>
            </a:r>
            <a:r>
              <a:rPr sz="1050" spc="40" dirty="0">
                <a:latin typeface="Arial Unicode MS"/>
                <a:cs typeface="Arial Unicode MS"/>
              </a:rPr>
              <a:t> </a:t>
            </a:r>
            <a:r>
              <a:rPr sz="1050" spc="50" dirty="0">
                <a:latin typeface="Arial Unicode MS"/>
                <a:cs typeface="Arial Unicode MS"/>
              </a:rPr>
              <a:t>it</a:t>
            </a:r>
            <a:r>
              <a:rPr sz="1050" spc="45" dirty="0">
                <a:latin typeface="Arial Unicode MS"/>
                <a:cs typeface="Arial Unicode MS"/>
              </a:rPr>
              <a:t> </a:t>
            </a:r>
            <a:r>
              <a:rPr sz="1050" dirty="0">
                <a:latin typeface="Arial Unicode MS"/>
                <a:cs typeface="Arial Unicode MS"/>
              </a:rPr>
              <a:t>simple</a:t>
            </a:r>
            <a:r>
              <a:rPr sz="1050" spc="40" dirty="0">
                <a:latin typeface="Arial Unicode MS"/>
                <a:cs typeface="Arial Unicode MS"/>
              </a:rPr>
              <a:t> </a:t>
            </a:r>
            <a:r>
              <a:rPr sz="1050" dirty="0">
                <a:latin typeface="Arial Unicode MS"/>
                <a:cs typeface="Arial Unicode MS"/>
              </a:rPr>
              <a:t>and</a:t>
            </a:r>
            <a:r>
              <a:rPr sz="1050" spc="40" dirty="0">
                <a:latin typeface="Arial Unicode MS"/>
                <a:cs typeface="Arial Unicode MS"/>
              </a:rPr>
              <a:t> </a:t>
            </a:r>
            <a:r>
              <a:rPr sz="1050" spc="-10" dirty="0">
                <a:latin typeface="Arial Unicode MS"/>
                <a:cs typeface="Arial Unicode MS"/>
              </a:rPr>
              <a:t>relevant.</a:t>
            </a:r>
            <a:endParaRPr sz="1050" dirty="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dirty="0">
                <a:latin typeface="Arial Unicode MS"/>
                <a:cs typeface="Arial Unicode MS"/>
              </a:rPr>
              <a:t>Utilize</a:t>
            </a:r>
            <a:r>
              <a:rPr sz="1050" spc="215" dirty="0">
                <a:latin typeface="Arial Unicode MS"/>
                <a:cs typeface="Arial Unicode MS"/>
              </a:rPr>
              <a:t> </a:t>
            </a:r>
            <a:r>
              <a:rPr sz="1050" dirty="0">
                <a:latin typeface="Arial Unicode MS"/>
                <a:cs typeface="Arial Unicode MS"/>
              </a:rPr>
              <a:t>trending</a:t>
            </a:r>
            <a:r>
              <a:rPr sz="1050" spc="220" dirty="0">
                <a:latin typeface="Arial Unicode MS"/>
                <a:cs typeface="Arial Unicode MS"/>
              </a:rPr>
              <a:t> </a:t>
            </a:r>
            <a:r>
              <a:rPr sz="1050" spc="-10" dirty="0">
                <a:latin typeface="Arial Unicode MS"/>
                <a:cs typeface="Arial Unicode MS"/>
              </a:rPr>
              <a:t>hashtags!</a:t>
            </a:r>
            <a:endParaRPr sz="1050" dirty="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dirty="0">
                <a:latin typeface="Arial Unicode MS"/>
                <a:cs typeface="Arial Unicode MS"/>
              </a:rPr>
              <a:t>Use</a:t>
            </a:r>
            <a:r>
              <a:rPr sz="1050" spc="110" dirty="0">
                <a:latin typeface="Arial Unicode MS"/>
                <a:cs typeface="Arial Unicode MS"/>
              </a:rPr>
              <a:t> </a:t>
            </a:r>
            <a:r>
              <a:rPr sz="1050" dirty="0">
                <a:latin typeface="Arial Unicode MS"/>
                <a:cs typeface="Arial Unicode MS"/>
              </a:rPr>
              <a:t>hashtag</a:t>
            </a:r>
            <a:r>
              <a:rPr sz="1050" spc="110" dirty="0">
                <a:latin typeface="Arial Unicode MS"/>
                <a:cs typeface="Arial Unicode MS"/>
              </a:rPr>
              <a:t> </a:t>
            </a:r>
            <a:r>
              <a:rPr sz="1050" spc="50" dirty="0">
                <a:latin typeface="Arial Unicode MS"/>
                <a:cs typeface="Arial Unicode MS"/>
              </a:rPr>
              <a:t>on</a:t>
            </a:r>
            <a:r>
              <a:rPr sz="1050" spc="105" dirty="0">
                <a:latin typeface="Arial Unicode MS"/>
                <a:cs typeface="Arial Unicode MS"/>
              </a:rPr>
              <a:t> </a:t>
            </a:r>
            <a:r>
              <a:rPr sz="1050" dirty="0">
                <a:latin typeface="Arial Unicode MS"/>
                <a:cs typeface="Arial Unicode MS"/>
              </a:rPr>
              <a:t>multiple</a:t>
            </a:r>
            <a:r>
              <a:rPr sz="1050" spc="105" dirty="0">
                <a:latin typeface="Arial Unicode MS"/>
                <a:cs typeface="Arial Unicode MS"/>
              </a:rPr>
              <a:t> </a:t>
            </a:r>
            <a:r>
              <a:rPr sz="1050" dirty="0">
                <a:latin typeface="Arial Unicode MS"/>
                <a:cs typeface="Arial Unicode MS"/>
              </a:rPr>
              <a:t>social</a:t>
            </a:r>
            <a:r>
              <a:rPr sz="1050" spc="110" dirty="0">
                <a:latin typeface="Arial Unicode MS"/>
                <a:cs typeface="Arial Unicode MS"/>
              </a:rPr>
              <a:t> </a:t>
            </a:r>
            <a:r>
              <a:rPr sz="1050" dirty="0">
                <a:latin typeface="Arial Unicode MS"/>
                <a:cs typeface="Arial Unicode MS"/>
              </a:rPr>
              <a:t>media</a:t>
            </a:r>
            <a:r>
              <a:rPr sz="1050" spc="105" dirty="0">
                <a:latin typeface="Arial Unicode MS"/>
                <a:cs typeface="Arial Unicode MS"/>
              </a:rPr>
              <a:t> </a:t>
            </a:r>
            <a:r>
              <a:rPr sz="1050" dirty="0">
                <a:latin typeface="Arial Unicode MS"/>
                <a:cs typeface="Arial Unicode MS"/>
              </a:rPr>
              <a:t>marketing</a:t>
            </a:r>
            <a:r>
              <a:rPr sz="1050" spc="100" dirty="0">
                <a:latin typeface="Arial Unicode MS"/>
                <a:cs typeface="Arial Unicode MS"/>
              </a:rPr>
              <a:t> </a:t>
            </a:r>
            <a:r>
              <a:rPr sz="1050" dirty="0">
                <a:latin typeface="Arial Unicode MS"/>
                <a:cs typeface="Arial Unicode MS"/>
              </a:rPr>
              <a:t>channels</a:t>
            </a:r>
            <a:r>
              <a:rPr sz="1050" spc="105" dirty="0">
                <a:latin typeface="Arial Unicode MS"/>
                <a:cs typeface="Arial Unicode MS"/>
              </a:rPr>
              <a:t> </a:t>
            </a:r>
            <a:r>
              <a:rPr sz="1050" dirty="0">
                <a:latin typeface="Arial Unicode MS"/>
                <a:cs typeface="Arial Unicode MS"/>
              </a:rPr>
              <a:t>i.e.</a:t>
            </a:r>
            <a:r>
              <a:rPr sz="1050" spc="110" dirty="0">
                <a:latin typeface="Arial Unicode MS"/>
                <a:cs typeface="Arial Unicode MS"/>
              </a:rPr>
              <a:t> </a:t>
            </a:r>
            <a:r>
              <a:rPr sz="1050" spc="35" dirty="0">
                <a:latin typeface="Arial Unicode MS"/>
                <a:cs typeface="Arial Unicode MS"/>
              </a:rPr>
              <a:t>for</a:t>
            </a:r>
            <a:endParaRPr sz="1050" dirty="0">
              <a:latin typeface="Arial Unicode MS"/>
              <a:cs typeface="Arial Unicode MS"/>
            </a:endParaRPr>
          </a:p>
          <a:p>
            <a:pPr marL="494030" marR="5080" lvl="1" indent="-175260">
              <a:lnSpc>
                <a:spcPct val="128800"/>
              </a:lnSpc>
              <a:spcBef>
                <a:spcPts val="615"/>
              </a:spcBef>
              <a:buSzPct val="85714"/>
              <a:buFont typeface="Arial"/>
              <a:buChar char="•"/>
              <a:tabLst>
                <a:tab pos="494030" algn="l"/>
                <a:tab pos="494665" algn="l"/>
              </a:tabLst>
            </a:pPr>
            <a:r>
              <a:rPr sz="1050" b="1" dirty="0">
                <a:latin typeface="Arial"/>
                <a:cs typeface="Arial"/>
              </a:rPr>
              <a:t>Facebook</a:t>
            </a:r>
            <a:r>
              <a:rPr sz="1050" dirty="0">
                <a:latin typeface="Arial Unicode MS"/>
                <a:cs typeface="Arial Unicode MS"/>
              </a:rPr>
              <a:t>:</a:t>
            </a:r>
            <a:r>
              <a:rPr sz="1050" spc="30" dirty="0">
                <a:latin typeface="Arial Unicode MS"/>
                <a:cs typeface="Arial Unicode MS"/>
              </a:rPr>
              <a:t> </a:t>
            </a:r>
            <a:r>
              <a:rPr sz="1050" dirty="0">
                <a:latin typeface="Arial Unicode MS"/>
                <a:cs typeface="Arial Unicode MS"/>
              </a:rPr>
              <a:t>Use</a:t>
            </a:r>
            <a:r>
              <a:rPr sz="1050" spc="35" dirty="0">
                <a:latin typeface="Arial Unicode MS"/>
                <a:cs typeface="Arial Unicode MS"/>
              </a:rPr>
              <a:t> </a:t>
            </a:r>
            <a:r>
              <a:rPr sz="1050" dirty="0">
                <a:latin typeface="Arial Unicode MS"/>
                <a:cs typeface="Arial Unicode MS"/>
              </a:rPr>
              <a:t>2-4</a:t>
            </a:r>
            <a:r>
              <a:rPr sz="1050" spc="30" dirty="0">
                <a:latin typeface="Arial Unicode MS"/>
                <a:cs typeface="Arial Unicode MS"/>
              </a:rPr>
              <a:t> </a:t>
            </a:r>
            <a:r>
              <a:rPr sz="1050" dirty="0">
                <a:latin typeface="Arial Unicode MS"/>
                <a:cs typeface="Arial Unicode MS"/>
              </a:rPr>
              <a:t>hashtags</a:t>
            </a:r>
            <a:r>
              <a:rPr sz="1050" spc="35" dirty="0">
                <a:latin typeface="Arial Unicode MS"/>
                <a:cs typeface="Arial Unicode MS"/>
              </a:rPr>
              <a:t> </a:t>
            </a:r>
            <a:r>
              <a:rPr sz="1050" spc="50" dirty="0">
                <a:latin typeface="Arial Unicode MS"/>
                <a:cs typeface="Arial Unicode MS"/>
              </a:rPr>
              <a:t>on</a:t>
            </a:r>
            <a:r>
              <a:rPr sz="1050" spc="30" dirty="0">
                <a:latin typeface="Arial Unicode MS"/>
                <a:cs typeface="Arial Unicode MS"/>
              </a:rPr>
              <a:t> </a:t>
            </a:r>
            <a:r>
              <a:rPr sz="1050" dirty="0">
                <a:latin typeface="Arial Unicode MS"/>
                <a:cs typeface="Arial Unicode MS"/>
              </a:rPr>
              <a:t>Facebook,</a:t>
            </a:r>
            <a:r>
              <a:rPr sz="1050" spc="30" dirty="0">
                <a:latin typeface="Arial Unicode MS"/>
                <a:cs typeface="Arial Unicode MS"/>
              </a:rPr>
              <a:t> </a:t>
            </a:r>
            <a:r>
              <a:rPr sz="1050" spc="50" dirty="0">
                <a:latin typeface="Arial Unicode MS"/>
                <a:cs typeface="Arial Unicode MS"/>
              </a:rPr>
              <a:t>try</a:t>
            </a:r>
            <a:r>
              <a:rPr sz="1050" spc="30" dirty="0">
                <a:latin typeface="Arial Unicode MS"/>
                <a:cs typeface="Arial Unicode MS"/>
              </a:rPr>
              <a:t> </a:t>
            </a:r>
            <a:r>
              <a:rPr sz="1050" dirty="0">
                <a:latin typeface="Arial Unicode MS"/>
                <a:cs typeface="Arial Unicode MS"/>
              </a:rPr>
              <a:t>one</a:t>
            </a:r>
            <a:r>
              <a:rPr sz="1050" spc="35" dirty="0">
                <a:latin typeface="Arial Unicode MS"/>
                <a:cs typeface="Arial Unicode MS"/>
              </a:rPr>
              <a:t> </a:t>
            </a:r>
            <a:r>
              <a:rPr sz="1050" dirty="0">
                <a:latin typeface="Arial Unicode MS"/>
                <a:cs typeface="Arial Unicode MS"/>
              </a:rPr>
              <a:t>popular</a:t>
            </a:r>
            <a:r>
              <a:rPr sz="1050" spc="30" dirty="0">
                <a:latin typeface="Arial Unicode MS"/>
                <a:cs typeface="Arial Unicode MS"/>
              </a:rPr>
              <a:t> </a:t>
            </a:r>
            <a:r>
              <a:rPr sz="1050" spc="-10" dirty="0">
                <a:latin typeface="Arial Unicode MS"/>
                <a:cs typeface="Arial Unicode MS"/>
              </a:rPr>
              <a:t>hashtag</a:t>
            </a:r>
            <a:r>
              <a:rPr sz="1050" spc="400" dirty="0">
                <a:latin typeface="Arial Unicode MS"/>
                <a:cs typeface="Arial Unicode MS"/>
              </a:rPr>
              <a:t> </a:t>
            </a:r>
            <a:r>
              <a:rPr sz="1050" dirty="0">
                <a:latin typeface="Arial Unicode MS"/>
                <a:cs typeface="Arial Unicode MS"/>
              </a:rPr>
              <a:t>and</a:t>
            </a:r>
            <a:r>
              <a:rPr sz="1050" spc="85" dirty="0">
                <a:latin typeface="Arial Unicode MS"/>
                <a:cs typeface="Arial Unicode MS"/>
              </a:rPr>
              <a:t> </a:t>
            </a:r>
            <a:r>
              <a:rPr sz="1050" dirty="0">
                <a:latin typeface="Arial Unicode MS"/>
                <a:cs typeface="Arial Unicode MS"/>
              </a:rPr>
              <a:t>one</a:t>
            </a:r>
            <a:r>
              <a:rPr sz="1050" spc="90" dirty="0">
                <a:latin typeface="Arial Unicode MS"/>
                <a:cs typeface="Arial Unicode MS"/>
              </a:rPr>
              <a:t> </a:t>
            </a:r>
            <a:r>
              <a:rPr sz="1050" dirty="0">
                <a:latin typeface="Arial Unicode MS"/>
                <a:cs typeface="Arial Unicode MS"/>
              </a:rPr>
              <a:t>custom</a:t>
            </a:r>
            <a:r>
              <a:rPr sz="1050" spc="80" dirty="0">
                <a:latin typeface="Arial Unicode MS"/>
                <a:cs typeface="Arial Unicode MS"/>
              </a:rPr>
              <a:t> </a:t>
            </a:r>
            <a:r>
              <a:rPr sz="1050" dirty="0">
                <a:latin typeface="Arial Unicode MS"/>
                <a:cs typeface="Arial Unicode MS"/>
              </a:rPr>
              <a:t>hashtag</a:t>
            </a:r>
            <a:r>
              <a:rPr sz="1050" spc="85" dirty="0">
                <a:latin typeface="Arial Unicode MS"/>
                <a:cs typeface="Arial Unicode MS"/>
              </a:rPr>
              <a:t> </a:t>
            </a:r>
            <a:r>
              <a:rPr sz="1050" spc="60" dirty="0">
                <a:latin typeface="Arial Unicode MS"/>
                <a:cs typeface="Arial Unicode MS"/>
              </a:rPr>
              <a:t>for</a:t>
            </a:r>
            <a:r>
              <a:rPr sz="1050" spc="80" dirty="0">
                <a:latin typeface="Arial Unicode MS"/>
                <a:cs typeface="Arial Unicode MS"/>
              </a:rPr>
              <a:t> </a:t>
            </a:r>
            <a:r>
              <a:rPr sz="1050" dirty="0">
                <a:latin typeface="Arial Unicode MS"/>
                <a:cs typeface="Arial Unicode MS"/>
              </a:rPr>
              <a:t>your</a:t>
            </a:r>
            <a:r>
              <a:rPr sz="1050" spc="90" dirty="0">
                <a:latin typeface="Arial Unicode MS"/>
                <a:cs typeface="Arial Unicode MS"/>
              </a:rPr>
              <a:t> </a:t>
            </a:r>
            <a:r>
              <a:rPr sz="1050" dirty="0">
                <a:latin typeface="Arial Unicode MS"/>
                <a:cs typeface="Arial Unicode MS"/>
              </a:rPr>
              <a:t>brand.</a:t>
            </a:r>
            <a:r>
              <a:rPr sz="1050" spc="80" dirty="0">
                <a:latin typeface="Arial Unicode MS"/>
                <a:cs typeface="Arial Unicode MS"/>
              </a:rPr>
              <a:t> </a:t>
            </a:r>
            <a:r>
              <a:rPr sz="1050" dirty="0">
                <a:latin typeface="Arial Unicode MS"/>
                <a:cs typeface="Arial Unicode MS"/>
              </a:rPr>
              <a:t>Facebook</a:t>
            </a:r>
            <a:r>
              <a:rPr sz="1050" spc="90" dirty="0">
                <a:latin typeface="Arial Unicode MS"/>
                <a:cs typeface="Arial Unicode MS"/>
              </a:rPr>
              <a:t> </a:t>
            </a:r>
            <a:r>
              <a:rPr sz="1050" dirty="0">
                <a:latin typeface="Arial Unicode MS"/>
                <a:cs typeface="Arial Unicode MS"/>
              </a:rPr>
              <a:t>posts</a:t>
            </a:r>
            <a:r>
              <a:rPr sz="1050" spc="85" dirty="0">
                <a:latin typeface="Arial Unicode MS"/>
                <a:cs typeface="Arial Unicode MS"/>
              </a:rPr>
              <a:t> </a:t>
            </a:r>
            <a:r>
              <a:rPr sz="1050" dirty="0">
                <a:latin typeface="Arial Unicode MS"/>
                <a:cs typeface="Arial Unicode MS"/>
              </a:rPr>
              <a:t>can</a:t>
            </a:r>
            <a:r>
              <a:rPr sz="1050" spc="85" dirty="0">
                <a:latin typeface="Arial Unicode MS"/>
                <a:cs typeface="Arial Unicode MS"/>
              </a:rPr>
              <a:t> </a:t>
            </a:r>
            <a:r>
              <a:rPr sz="1050" dirty="0">
                <a:latin typeface="Arial Unicode MS"/>
                <a:cs typeface="Arial Unicode MS"/>
              </a:rPr>
              <a:t>be</a:t>
            </a:r>
            <a:r>
              <a:rPr sz="1050" spc="80" dirty="0">
                <a:latin typeface="Arial Unicode MS"/>
                <a:cs typeface="Arial Unicode MS"/>
              </a:rPr>
              <a:t> </a:t>
            </a:r>
            <a:r>
              <a:rPr sz="1050" spc="-10" dirty="0">
                <a:latin typeface="Arial Unicode MS"/>
                <a:cs typeface="Arial Unicode MS"/>
              </a:rPr>
              <a:t>either </a:t>
            </a:r>
            <a:r>
              <a:rPr sz="1050" dirty="0">
                <a:latin typeface="Arial Unicode MS"/>
                <a:cs typeface="Arial Unicode MS"/>
              </a:rPr>
              <a:t>short</a:t>
            </a:r>
            <a:r>
              <a:rPr sz="1050" spc="85" dirty="0">
                <a:latin typeface="Arial Unicode MS"/>
                <a:cs typeface="Arial Unicode MS"/>
              </a:rPr>
              <a:t> </a:t>
            </a:r>
            <a:r>
              <a:rPr sz="1050" spc="65" dirty="0">
                <a:latin typeface="Arial Unicode MS"/>
                <a:cs typeface="Arial Unicode MS"/>
              </a:rPr>
              <a:t>or</a:t>
            </a:r>
            <a:r>
              <a:rPr sz="1050" spc="80" dirty="0">
                <a:latin typeface="Arial Unicode MS"/>
                <a:cs typeface="Arial Unicode MS"/>
              </a:rPr>
              <a:t> </a:t>
            </a:r>
            <a:r>
              <a:rPr sz="1050" spc="-10" dirty="0">
                <a:latin typeface="Arial Unicode MS"/>
                <a:cs typeface="Arial Unicode MS"/>
              </a:rPr>
              <a:t>long!</a:t>
            </a:r>
            <a:endParaRPr sz="1050" dirty="0">
              <a:latin typeface="Arial Unicode MS"/>
              <a:cs typeface="Arial Unicode MS"/>
            </a:endParaRPr>
          </a:p>
          <a:p>
            <a:pPr marL="494030" marR="64769" lvl="1" indent="-175260">
              <a:lnSpc>
                <a:spcPct val="128800"/>
              </a:lnSpc>
              <a:spcBef>
                <a:spcPts val="610"/>
              </a:spcBef>
              <a:buSzPct val="85714"/>
              <a:buFont typeface="Arial"/>
              <a:buChar char="•"/>
              <a:tabLst>
                <a:tab pos="494030" algn="l"/>
                <a:tab pos="494665" algn="l"/>
              </a:tabLst>
            </a:pPr>
            <a:r>
              <a:rPr sz="1050" b="1" dirty="0">
                <a:latin typeface="Arial"/>
                <a:cs typeface="Arial"/>
              </a:rPr>
              <a:t>Instagram</a:t>
            </a:r>
            <a:r>
              <a:rPr sz="1050" dirty="0">
                <a:latin typeface="Arial Unicode MS"/>
                <a:cs typeface="Arial Unicode MS"/>
              </a:rPr>
              <a:t>:</a:t>
            </a:r>
            <a:r>
              <a:rPr sz="1050" spc="30" dirty="0">
                <a:latin typeface="Arial Unicode MS"/>
                <a:cs typeface="Arial Unicode MS"/>
              </a:rPr>
              <a:t> </a:t>
            </a:r>
            <a:r>
              <a:rPr sz="1050" dirty="0">
                <a:latin typeface="Arial Unicode MS"/>
                <a:cs typeface="Arial Unicode MS"/>
              </a:rPr>
              <a:t>It</a:t>
            </a:r>
            <a:r>
              <a:rPr sz="1050" spc="30" dirty="0">
                <a:latin typeface="Arial Unicode MS"/>
                <a:cs typeface="Arial Unicode MS"/>
              </a:rPr>
              <a:t> </a:t>
            </a:r>
            <a:r>
              <a:rPr sz="1050" dirty="0">
                <a:latin typeface="Arial Unicode MS"/>
                <a:cs typeface="Arial Unicode MS"/>
              </a:rPr>
              <a:t>allows</a:t>
            </a:r>
            <a:r>
              <a:rPr sz="1050" spc="25" dirty="0">
                <a:latin typeface="Arial Unicode MS"/>
                <a:cs typeface="Arial Unicode MS"/>
              </a:rPr>
              <a:t> </a:t>
            </a:r>
            <a:r>
              <a:rPr sz="1050" spc="55" dirty="0">
                <a:latin typeface="Arial Unicode MS"/>
                <a:cs typeface="Arial Unicode MS"/>
              </a:rPr>
              <a:t>up</a:t>
            </a:r>
            <a:r>
              <a:rPr sz="1050" spc="30" dirty="0">
                <a:latin typeface="Arial Unicode MS"/>
                <a:cs typeface="Arial Unicode MS"/>
              </a:rPr>
              <a:t> </a:t>
            </a:r>
            <a:r>
              <a:rPr sz="1050" spc="60" dirty="0">
                <a:latin typeface="Arial Unicode MS"/>
                <a:cs typeface="Arial Unicode MS"/>
              </a:rPr>
              <a:t>to</a:t>
            </a:r>
            <a:r>
              <a:rPr sz="1050" spc="30" dirty="0">
                <a:latin typeface="Arial Unicode MS"/>
                <a:cs typeface="Arial Unicode MS"/>
              </a:rPr>
              <a:t> </a:t>
            </a:r>
            <a:r>
              <a:rPr sz="1050" dirty="0">
                <a:latin typeface="Arial Unicode MS"/>
                <a:cs typeface="Arial Unicode MS"/>
              </a:rPr>
              <a:t>30</a:t>
            </a:r>
            <a:r>
              <a:rPr sz="1050" spc="30" dirty="0">
                <a:latin typeface="Arial Unicode MS"/>
                <a:cs typeface="Arial Unicode MS"/>
              </a:rPr>
              <a:t> </a:t>
            </a:r>
            <a:r>
              <a:rPr sz="1050" dirty="0">
                <a:latin typeface="Arial Unicode MS"/>
                <a:cs typeface="Arial Unicode MS"/>
              </a:rPr>
              <a:t>hashtags,</a:t>
            </a:r>
            <a:r>
              <a:rPr sz="1050" spc="25" dirty="0">
                <a:latin typeface="Arial Unicode MS"/>
                <a:cs typeface="Arial Unicode MS"/>
              </a:rPr>
              <a:t> </a:t>
            </a:r>
            <a:r>
              <a:rPr sz="1050" spc="55" dirty="0">
                <a:latin typeface="Arial Unicode MS"/>
                <a:cs typeface="Arial Unicode MS"/>
              </a:rPr>
              <a:t>but</a:t>
            </a:r>
            <a:r>
              <a:rPr sz="1050" spc="30" dirty="0">
                <a:latin typeface="Arial Unicode MS"/>
                <a:cs typeface="Arial Unicode MS"/>
              </a:rPr>
              <a:t> </a:t>
            </a:r>
            <a:r>
              <a:rPr sz="1050" dirty="0">
                <a:latin typeface="Arial Unicode MS"/>
                <a:cs typeface="Arial Unicode MS"/>
              </a:rPr>
              <a:t>keep</a:t>
            </a:r>
            <a:r>
              <a:rPr sz="1050" spc="25" dirty="0">
                <a:latin typeface="Arial Unicode MS"/>
                <a:cs typeface="Arial Unicode MS"/>
              </a:rPr>
              <a:t> </a:t>
            </a:r>
            <a:r>
              <a:rPr sz="1050" spc="50" dirty="0">
                <a:latin typeface="Arial Unicode MS"/>
                <a:cs typeface="Arial Unicode MS"/>
              </a:rPr>
              <a:t>it</a:t>
            </a:r>
            <a:r>
              <a:rPr sz="1050" spc="35" dirty="0">
                <a:latin typeface="Arial Unicode MS"/>
                <a:cs typeface="Arial Unicode MS"/>
              </a:rPr>
              <a:t> </a:t>
            </a:r>
            <a:r>
              <a:rPr sz="1050" spc="60" dirty="0">
                <a:latin typeface="Arial Unicode MS"/>
                <a:cs typeface="Arial Unicode MS"/>
              </a:rPr>
              <a:t>to</a:t>
            </a:r>
            <a:r>
              <a:rPr sz="1050" spc="35" dirty="0">
                <a:latin typeface="Arial Unicode MS"/>
                <a:cs typeface="Arial Unicode MS"/>
              </a:rPr>
              <a:t> </a:t>
            </a:r>
            <a:r>
              <a:rPr sz="1050" spc="55" dirty="0">
                <a:latin typeface="Arial Unicode MS"/>
                <a:cs typeface="Arial Unicode MS"/>
              </a:rPr>
              <a:t>not</a:t>
            </a:r>
            <a:r>
              <a:rPr sz="1050" spc="25" dirty="0">
                <a:latin typeface="Arial Unicode MS"/>
                <a:cs typeface="Arial Unicode MS"/>
              </a:rPr>
              <a:t> </a:t>
            </a:r>
            <a:r>
              <a:rPr sz="1050" spc="55" dirty="0">
                <a:latin typeface="Arial Unicode MS"/>
                <a:cs typeface="Arial Unicode MS"/>
              </a:rPr>
              <a:t>more</a:t>
            </a:r>
            <a:r>
              <a:rPr sz="1050" spc="35" dirty="0">
                <a:latin typeface="Arial Unicode MS"/>
                <a:cs typeface="Arial Unicode MS"/>
              </a:rPr>
              <a:t> </a:t>
            </a:r>
            <a:r>
              <a:rPr sz="1050" spc="30" dirty="0">
                <a:latin typeface="Arial Unicode MS"/>
                <a:cs typeface="Arial Unicode MS"/>
              </a:rPr>
              <a:t>than </a:t>
            </a:r>
            <a:r>
              <a:rPr sz="1050" dirty="0">
                <a:latin typeface="Arial Unicode MS"/>
                <a:cs typeface="Arial Unicode MS"/>
              </a:rPr>
              <a:t>11</a:t>
            </a:r>
            <a:r>
              <a:rPr sz="1050" spc="70" dirty="0">
                <a:latin typeface="Arial Unicode MS"/>
                <a:cs typeface="Arial Unicode MS"/>
              </a:rPr>
              <a:t> </a:t>
            </a:r>
            <a:r>
              <a:rPr sz="1050" dirty="0">
                <a:latin typeface="Arial Unicode MS"/>
                <a:cs typeface="Arial Unicode MS"/>
              </a:rPr>
              <a:t>per</a:t>
            </a:r>
            <a:r>
              <a:rPr sz="1050" spc="80" dirty="0">
                <a:latin typeface="Arial Unicode MS"/>
                <a:cs typeface="Arial Unicode MS"/>
              </a:rPr>
              <a:t> </a:t>
            </a:r>
            <a:r>
              <a:rPr sz="1050" dirty="0">
                <a:latin typeface="Arial Unicode MS"/>
                <a:cs typeface="Arial Unicode MS"/>
              </a:rPr>
              <a:t>post</a:t>
            </a:r>
            <a:r>
              <a:rPr sz="1050" spc="75" dirty="0">
                <a:latin typeface="Arial Unicode MS"/>
                <a:cs typeface="Arial Unicode MS"/>
              </a:rPr>
              <a:t> </a:t>
            </a:r>
            <a:r>
              <a:rPr sz="1050" spc="60" dirty="0">
                <a:latin typeface="Arial Unicode MS"/>
                <a:cs typeface="Arial Unicode MS"/>
              </a:rPr>
              <a:t>for</a:t>
            </a:r>
            <a:r>
              <a:rPr sz="1050" spc="75" dirty="0">
                <a:latin typeface="Arial Unicode MS"/>
                <a:cs typeface="Arial Unicode MS"/>
              </a:rPr>
              <a:t> </a:t>
            </a:r>
            <a:r>
              <a:rPr sz="1050" dirty="0">
                <a:latin typeface="Arial Unicode MS"/>
                <a:cs typeface="Arial Unicode MS"/>
              </a:rPr>
              <a:t>the</a:t>
            </a:r>
            <a:r>
              <a:rPr sz="1050" spc="75" dirty="0">
                <a:latin typeface="Arial Unicode MS"/>
                <a:cs typeface="Arial Unicode MS"/>
              </a:rPr>
              <a:t> </a:t>
            </a:r>
            <a:r>
              <a:rPr sz="1050" dirty="0">
                <a:latin typeface="Arial Unicode MS"/>
                <a:cs typeface="Arial Unicode MS"/>
              </a:rPr>
              <a:t>highest</a:t>
            </a:r>
            <a:r>
              <a:rPr sz="1050" spc="70" dirty="0">
                <a:latin typeface="Arial Unicode MS"/>
                <a:cs typeface="Arial Unicode MS"/>
              </a:rPr>
              <a:t> </a:t>
            </a:r>
            <a:r>
              <a:rPr sz="1050" dirty="0">
                <a:latin typeface="Arial Unicode MS"/>
                <a:cs typeface="Arial Unicode MS"/>
              </a:rPr>
              <a:t>level</a:t>
            </a:r>
            <a:r>
              <a:rPr sz="1050" spc="85" dirty="0">
                <a:latin typeface="Arial Unicode MS"/>
                <a:cs typeface="Arial Unicode MS"/>
              </a:rPr>
              <a:t> </a:t>
            </a:r>
            <a:r>
              <a:rPr sz="1050" spc="55" dirty="0">
                <a:latin typeface="Arial Unicode MS"/>
                <a:cs typeface="Arial Unicode MS"/>
              </a:rPr>
              <a:t>of</a:t>
            </a:r>
            <a:r>
              <a:rPr sz="1050" spc="70" dirty="0">
                <a:latin typeface="Arial Unicode MS"/>
                <a:cs typeface="Arial Unicode MS"/>
              </a:rPr>
              <a:t> </a:t>
            </a:r>
            <a:r>
              <a:rPr sz="1050" dirty="0">
                <a:latin typeface="Arial Unicode MS"/>
                <a:cs typeface="Arial Unicode MS"/>
              </a:rPr>
              <a:t>engagement.</a:t>
            </a:r>
            <a:r>
              <a:rPr sz="1050" spc="75" dirty="0">
                <a:latin typeface="Arial Unicode MS"/>
                <a:cs typeface="Arial Unicode MS"/>
              </a:rPr>
              <a:t> </a:t>
            </a:r>
            <a:r>
              <a:rPr sz="1050" dirty="0">
                <a:latin typeface="Arial Unicode MS"/>
                <a:cs typeface="Arial Unicode MS"/>
              </a:rPr>
              <a:t>Let</a:t>
            </a:r>
            <a:r>
              <a:rPr sz="1050" spc="75" dirty="0">
                <a:latin typeface="Arial Unicode MS"/>
                <a:cs typeface="Arial Unicode MS"/>
              </a:rPr>
              <a:t> </a:t>
            </a:r>
            <a:r>
              <a:rPr sz="1050" dirty="0">
                <a:latin typeface="Arial Unicode MS"/>
                <a:cs typeface="Arial Unicode MS"/>
              </a:rPr>
              <a:t>the</a:t>
            </a:r>
            <a:r>
              <a:rPr sz="1050" spc="80" dirty="0">
                <a:latin typeface="Arial Unicode MS"/>
                <a:cs typeface="Arial Unicode MS"/>
              </a:rPr>
              <a:t> </a:t>
            </a:r>
            <a:r>
              <a:rPr sz="1050" dirty="0">
                <a:latin typeface="Arial Unicode MS"/>
                <a:cs typeface="Arial Unicode MS"/>
              </a:rPr>
              <a:t>post</a:t>
            </a:r>
            <a:r>
              <a:rPr sz="1050" spc="80" dirty="0">
                <a:latin typeface="Arial Unicode MS"/>
                <a:cs typeface="Arial Unicode MS"/>
              </a:rPr>
              <a:t> </a:t>
            </a:r>
            <a:r>
              <a:rPr sz="1050" dirty="0">
                <a:latin typeface="Arial Unicode MS"/>
                <a:cs typeface="Arial Unicode MS"/>
              </a:rPr>
              <a:t>be</a:t>
            </a:r>
            <a:r>
              <a:rPr sz="1050" spc="75" dirty="0">
                <a:latin typeface="Arial Unicode MS"/>
                <a:cs typeface="Arial Unicode MS"/>
              </a:rPr>
              <a:t> </a:t>
            </a:r>
            <a:r>
              <a:rPr sz="1050" spc="-10" dirty="0">
                <a:latin typeface="Arial Unicode MS"/>
                <a:cs typeface="Arial Unicode MS"/>
              </a:rPr>
              <a:t>short </a:t>
            </a:r>
            <a:r>
              <a:rPr sz="1050" dirty="0">
                <a:latin typeface="Arial Unicode MS"/>
                <a:cs typeface="Arial Unicode MS"/>
              </a:rPr>
              <a:t>and</a:t>
            </a:r>
            <a:r>
              <a:rPr sz="1050" spc="90" dirty="0">
                <a:latin typeface="Arial Unicode MS"/>
                <a:cs typeface="Arial Unicode MS"/>
              </a:rPr>
              <a:t> </a:t>
            </a:r>
            <a:r>
              <a:rPr sz="1050" spc="-10" dirty="0">
                <a:latin typeface="Arial Unicode MS"/>
                <a:cs typeface="Arial Unicode MS"/>
              </a:rPr>
              <a:t>sweet!</a:t>
            </a:r>
            <a:endParaRPr sz="1050" dirty="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dirty="0">
                <a:latin typeface="Arial Unicode MS"/>
                <a:cs typeface="Arial Unicode MS"/>
              </a:rPr>
              <a:t>Search</a:t>
            </a:r>
            <a:r>
              <a:rPr sz="1050" spc="70" dirty="0">
                <a:latin typeface="Arial Unicode MS"/>
                <a:cs typeface="Arial Unicode MS"/>
              </a:rPr>
              <a:t> </a:t>
            </a:r>
            <a:r>
              <a:rPr sz="1050" dirty="0">
                <a:latin typeface="Arial Unicode MS"/>
                <a:cs typeface="Arial Unicode MS"/>
              </a:rPr>
              <a:t>the</a:t>
            </a:r>
            <a:r>
              <a:rPr sz="1050" spc="80" dirty="0">
                <a:latin typeface="Arial Unicode MS"/>
                <a:cs typeface="Arial Unicode MS"/>
              </a:rPr>
              <a:t> </a:t>
            </a:r>
            <a:r>
              <a:rPr sz="1050" dirty="0">
                <a:latin typeface="Arial Unicode MS"/>
                <a:cs typeface="Arial Unicode MS"/>
              </a:rPr>
              <a:t>hashtag</a:t>
            </a:r>
            <a:r>
              <a:rPr sz="1050" spc="80" dirty="0">
                <a:latin typeface="Arial Unicode MS"/>
                <a:cs typeface="Arial Unicode MS"/>
              </a:rPr>
              <a:t> </a:t>
            </a:r>
            <a:r>
              <a:rPr sz="1050" dirty="0">
                <a:latin typeface="Arial Unicode MS"/>
                <a:cs typeface="Arial Unicode MS"/>
              </a:rPr>
              <a:t>before</a:t>
            </a:r>
            <a:r>
              <a:rPr sz="1050" spc="85" dirty="0">
                <a:latin typeface="Arial Unicode MS"/>
                <a:cs typeface="Arial Unicode MS"/>
              </a:rPr>
              <a:t> </a:t>
            </a:r>
            <a:r>
              <a:rPr sz="1050" dirty="0">
                <a:latin typeface="Arial Unicode MS"/>
                <a:cs typeface="Arial Unicode MS"/>
              </a:rPr>
              <a:t>you</a:t>
            </a:r>
            <a:r>
              <a:rPr sz="1050" spc="80" dirty="0">
                <a:latin typeface="Arial Unicode MS"/>
                <a:cs typeface="Arial Unicode MS"/>
              </a:rPr>
              <a:t> </a:t>
            </a:r>
            <a:r>
              <a:rPr sz="1050" dirty="0">
                <a:latin typeface="Arial Unicode MS"/>
                <a:cs typeface="Arial Unicode MS"/>
              </a:rPr>
              <a:t>use</a:t>
            </a:r>
            <a:r>
              <a:rPr sz="1050" spc="70" dirty="0">
                <a:latin typeface="Arial Unicode MS"/>
                <a:cs typeface="Arial Unicode MS"/>
              </a:rPr>
              <a:t> </a:t>
            </a:r>
            <a:r>
              <a:rPr sz="1050" spc="-25" dirty="0">
                <a:latin typeface="Arial Unicode MS"/>
                <a:cs typeface="Arial Unicode MS"/>
              </a:rPr>
              <a:t>it.</a:t>
            </a:r>
            <a:endParaRPr sz="1050" dirty="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dirty="0">
                <a:latin typeface="Arial Unicode MS"/>
                <a:cs typeface="Arial Unicode MS"/>
              </a:rPr>
              <a:t>Don't</a:t>
            </a:r>
            <a:r>
              <a:rPr sz="1050" spc="85" dirty="0">
                <a:latin typeface="Arial Unicode MS"/>
                <a:cs typeface="Arial Unicode MS"/>
              </a:rPr>
              <a:t> </a:t>
            </a:r>
            <a:r>
              <a:rPr sz="1050" dirty="0">
                <a:latin typeface="Arial Unicode MS"/>
                <a:cs typeface="Arial Unicode MS"/>
              </a:rPr>
              <a:t>over</a:t>
            </a:r>
            <a:r>
              <a:rPr sz="1050" spc="85" dirty="0">
                <a:latin typeface="Arial Unicode MS"/>
                <a:cs typeface="Arial Unicode MS"/>
              </a:rPr>
              <a:t> </a:t>
            </a:r>
            <a:r>
              <a:rPr sz="1050" dirty="0">
                <a:latin typeface="Arial Unicode MS"/>
                <a:cs typeface="Arial Unicode MS"/>
              </a:rPr>
              <a:t>use</a:t>
            </a:r>
            <a:r>
              <a:rPr sz="1050" spc="75" dirty="0">
                <a:latin typeface="Arial Unicode MS"/>
                <a:cs typeface="Arial Unicode MS"/>
              </a:rPr>
              <a:t> </a:t>
            </a:r>
            <a:r>
              <a:rPr sz="1050" dirty="0">
                <a:latin typeface="Arial Unicode MS"/>
                <a:cs typeface="Arial Unicode MS"/>
              </a:rPr>
              <a:t>any</a:t>
            </a:r>
            <a:r>
              <a:rPr sz="1050" spc="80" dirty="0">
                <a:latin typeface="Arial Unicode MS"/>
                <a:cs typeface="Arial Unicode MS"/>
              </a:rPr>
              <a:t> </a:t>
            </a:r>
            <a:r>
              <a:rPr sz="1050" spc="-10" dirty="0">
                <a:latin typeface="Arial Unicode MS"/>
                <a:cs typeface="Arial Unicode MS"/>
              </a:rPr>
              <a:t>hashtags.</a:t>
            </a:r>
            <a:endParaRPr sz="1050" dirty="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dirty="0">
                <a:latin typeface="Arial Unicode MS"/>
                <a:cs typeface="Arial Unicode MS"/>
              </a:rPr>
              <a:t>Be</a:t>
            </a:r>
            <a:r>
              <a:rPr sz="1050" spc="35" dirty="0">
                <a:latin typeface="Arial Unicode MS"/>
                <a:cs typeface="Arial Unicode MS"/>
              </a:rPr>
              <a:t> </a:t>
            </a:r>
            <a:r>
              <a:rPr sz="1050" dirty="0">
                <a:latin typeface="Arial Unicode MS"/>
                <a:cs typeface="Arial Unicode MS"/>
              </a:rPr>
              <a:t>speciﬁc</a:t>
            </a:r>
            <a:r>
              <a:rPr sz="1050" spc="45" dirty="0">
                <a:latin typeface="Arial Unicode MS"/>
                <a:cs typeface="Arial Unicode MS"/>
              </a:rPr>
              <a:t> </a:t>
            </a:r>
            <a:r>
              <a:rPr sz="1050" dirty="0">
                <a:latin typeface="Arial Unicode MS"/>
                <a:cs typeface="Arial Unicode MS"/>
              </a:rPr>
              <a:t>and</a:t>
            </a:r>
            <a:r>
              <a:rPr sz="1050" spc="35" dirty="0">
                <a:latin typeface="Arial Unicode MS"/>
                <a:cs typeface="Arial Unicode MS"/>
              </a:rPr>
              <a:t> </a:t>
            </a:r>
            <a:r>
              <a:rPr sz="1050" spc="-10" dirty="0">
                <a:latin typeface="Arial Unicode MS"/>
                <a:cs typeface="Arial Unicode MS"/>
              </a:rPr>
              <a:t>unique.</a:t>
            </a:r>
            <a:endParaRPr sz="1050" dirty="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dirty="0">
                <a:latin typeface="Arial Unicode MS"/>
                <a:cs typeface="Arial Unicode MS"/>
              </a:rPr>
              <a:t>Create</a:t>
            </a:r>
            <a:r>
              <a:rPr sz="1050" spc="105" dirty="0">
                <a:latin typeface="Arial Unicode MS"/>
                <a:cs typeface="Arial Unicode MS"/>
              </a:rPr>
              <a:t> </a:t>
            </a:r>
            <a:r>
              <a:rPr sz="1050" dirty="0">
                <a:latin typeface="Arial Unicode MS"/>
                <a:cs typeface="Arial Unicode MS"/>
              </a:rPr>
              <a:t>brand</a:t>
            </a:r>
            <a:r>
              <a:rPr sz="1050" spc="110" dirty="0">
                <a:latin typeface="Arial Unicode MS"/>
                <a:cs typeface="Arial Unicode MS"/>
              </a:rPr>
              <a:t> </a:t>
            </a:r>
            <a:r>
              <a:rPr sz="1050" spc="-10" dirty="0">
                <a:latin typeface="Arial Unicode MS"/>
                <a:cs typeface="Arial Unicode MS"/>
              </a:rPr>
              <a:t>engagement.</a:t>
            </a:r>
            <a:endParaRPr sz="1050" dirty="0">
              <a:latin typeface="Arial Unicode MS"/>
              <a:cs typeface="Arial Unicode MS"/>
            </a:endParaRPr>
          </a:p>
          <a:p>
            <a:pPr>
              <a:lnSpc>
                <a:spcPct val="100000"/>
              </a:lnSpc>
              <a:spcBef>
                <a:spcPts val="30"/>
              </a:spcBef>
            </a:pPr>
            <a:endParaRPr sz="800" dirty="0">
              <a:latin typeface="Arial Unicode MS"/>
              <a:cs typeface="Arial Unicode MS"/>
            </a:endParaRPr>
          </a:p>
          <a:p>
            <a:pPr marR="276860" algn="ctr">
              <a:lnSpc>
                <a:spcPct val="100000"/>
              </a:lnSpc>
            </a:pPr>
            <a:r>
              <a:rPr sz="1050" b="1" spc="-20" dirty="0">
                <a:latin typeface="Arial"/>
                <a:cs typeface="Arial"/>
              </a:rPr>
              <a:t>Tip:</a:t>
            </a:r>
            <a:endParaRPr sz="1050" dirty="0">
              <a:latin typeface="Arial"/>
              <a:cs typeface="Arial"/>
            </a:endParaRPr>
          </a:p>
          <a:p>
            <a:pPr marL="268605" marR="201295" algn="ctr">
              <a:lnSpc>
                <a:spcPct val="160100"/>
              </a:lnSpc>
              <a:spcBef>
                <a:spcPts val="830"/>
              </a:spcBef>
            </a:pPr>
            <a:r>
              <a:rPr sz="1050" i="1" spc="-30" dirty="0">
                <a:latin typeface="Arial"/>
                <a:cs typeface="Arial"/>
              </a:rPr>
              <a:t>Create</a:t>
            </a:r>
            <a:r>
              <a:rPr sz="1050" i="1" spc="10" dirty="0">
                <a:latin typeface="Arial"/>
                <a:cs typeface="Arial"/>
              </a:rPr>
              <a:t> </a:t>
            </a:r>
            <a:r>
              <a:rPr sz="1050" i="1" dirty="0">
                <a:latin typeface="Arial"/>
                <a:cs typeface="Arial"/>
              </a:rPr>
              <a:t>a</a:t>
            </a:r>
            <a:r>
              <a:rPr sz="1050" i="1" spc="10" dirty="0">
                <a:latin typeface="Arial"/>
                <a:cs typeface="Arial"/>
              </a:rPr>
              <a:t> </a:t>
            </a:r>
            <a:r>
              <a:rPr sz="1050" i="1" spc="-25" dirty="0">
                <a:latin typeface="Arial"/>
                <a:cs typeface="Arial"/>
              </a:rPr>
              <a:t>speciﬁc</a:t>
            </a:r>
            <a:r>
              <a:rPr sz="1050" i="1" spc="10" dirty="0">
                <a:latin typeface="Arial"/>
                <a:cs typeface="Arial"/>
              </a:rPr>
              <a:t> </a:t>
            </a:r>
            <a:r>
              <a:rPr sz="1050" i="1" spc="-10" dirty="0">
                <a:latin typeface="Arial"/>
                <a:cs typeface="Arial"/>
              </a:rPr>
              <a:t>hashtag</a:t>
            </a:r>
            <a:r>
              <a:rPr sz="1050" i="1" spc="10" dirty="0">
                <a:latin typeface="Arial"/>
                <a:cs typeface="Arial"/>
              </a:rPr>
              <a:t> </a:t>
            </a:r>
            <a:r>
              <a:rPr sz="1050" i="1" dirty="0">
                <a:latin typeface="Arial"/>
                <a:cs typeface="Arial"/>
              </a:rPr>
              <a:t>just</a:t>
            </a:r>
            <a:r>
              <a:rPr sz="1050" i="1" spc="15" dirty="0">
                <a:latin typeface="Arial"/>
                <a:cs typeface="Arial"/>
              </a:rPr>
              <a:t> </a:t>
            </a:r>
            <a:r>
              <a:rPr sz="1050" i="1" dirty="0">
                <a:latin typeface="Arial"/>
                <a:cs typeface="Arial"/>
              </a:rPr>
              <a:t>for</a:t>
            </a:r>
            <a:r>
              <a:rPr sz="1050" i="1" spc="5" dirty="0">
                <a:latin typeface="Arial"/>
                <a:cs typeface="Arial"/>
              </a:rPr>
              <a:t> </a:t>
            </a:r>
            <a:r>
              <a:rPr sz="1050" i="1" dirty="0">
                <a:latin typeface="Arial"/>
                <a:cs typeface="Arial"/>
              </a:rPr>
              <a:t>your</a:t>
            </a:r>
            <a:r>
              <a:rPr sz="1050" i="1" spc="10" dirty="0">
                <a:latin typeface="Arial"/>
                <a:cs typeface="Arial"/>
              </a:rPr>
              <a:t> </a:t>
            </a:r>
            <a:r>
              <a:rPr sz="1050" i="1" dirty="0">
                <a:latin typeface="Arial"/>
                <a:cs typeface="Arial"/>
              </a:rPr>
              <a:t>hotel</a:t>
            </a:r>
            <a:r>
              <a:rPr sz="1050" i="1" spc="10" dirty="0">
                <a:latin typeface="Arial"/>
                <a:cs typeface="Arial"/>
              </a:rPr>
              <a:t> </a:t>
            </a:r>
            <a:r>
              <a:rPr sz="1050" i="1" dirty="0">
                <a:latin typeface="Arial"/>
                <a:cs typeface="Arial"/>
              </a:rPr>
              <a:t>brand!</a:t>
            </a:r>
            <a:r>
              <a:rPr sz="1050" i="1" spc="10" dirty="0">
                <a:latin typeface="Arial"/>
                <a:cs typeface="Arial"/>
              </a:rPr>
              <a:t> </a:t>
            </a:r>
            <a:r>
              <a:rPr sz="1050" i="1" spc="-10" dirty="0">
                <a:latin typeface="Arial"/>
                <a:cs typeface="Arial"/>
              </a:rPr>
              <a:t>Include</a:t>
            </a:r>
            <a:r>
              <a:rPr sz="1050" i="1" spc="10" dirty="0">
                <a:latin typeface="Arial"/>
                <a:cs typeface="Arial"/>
              </a:rPr>
              <a:t> </a:t>
            </a:r>
            <a:r>
              <a:rPr sz="1050" i="1" dirty="0">
                <a:latin typeface="Arial"/>
                <a:cs typeface="Arial"/>
              </a:rPr>
              <a:t>them</a:t>
            </a:r>
            <a:r>
              <a:rPr sz="1050" i="1" spc="10" dirty="0">
                <a:latin typeface="Arial"/>
                <a:cs typeface="Arial"/>
              </a:rPr>
              <a:t> </a:t>
            </a:r>
            <a:r>
              <a:rPr sz="1050" i="1" dirty="0">
                <a:latin typeface="Arial"/>
                <a:cs typeface="Arial"/>
              </a:rPr>
              <a:t>in</a:t>
            </a:r>
            <a:r>
              <a:rPr sz="1050" i="1" spc="10" dirty="0">
                <a:latin typeface="Arial"/>
                <a:cs typeface="Arial"/>
              </a:rPr>
              <a:t> </a:t>
            </a:r>
            <a:r>
              <a:rPr sz="1050" i="1" dirty="0">
                <a:latin typeface="Arial"/>
                <a:cs typeface="Arial"/>
              </a:rPr>
              <a:t>all</a:t>
            </a:r>
            <a:r>
              <a:rPr sz="1050" i="1" spc="10" dirty="0">
                <a:latin typeface="Arial"/>
                <a:cs typeface="Arial"/>
              </a:rPr>
              <a:t> </a:t>
            </a:r>
            <a:r>
              <a:rPr sz="1050" i="1" spc="-20" dirty="0">
                <a:latin typeface="Arial"/>
                <a:cs typeface="Arial"/>
              </a:rPr>
              <a:t>your posts!</a:t>
            </a:r>
            <a:r>
              <a:rPr sz="1050" i="1" spc="-10" dirty="0">
                <a:latin typeface="Arial"/>
                <a:cs typeface="Arial"/>
              </a:rPr>
              <a:t> </a:t>
            </a:r>
            <a:r>
              <a:rPr sz="1050" i="1" spc="-45" dirty="0">
                <a:latin typeface="Arial"/>
                <a:cs typeface="Arial"/>
              </a:rPr>
              <a:t>This</a:t>
            </a:r>
            <a:r>
              <a:rPr sz="1050" i="1" spc="-10" dirty="0">
                <a:latin typeface="Arial"/>
                <a:cs typeface="Arial"/>
              </a:rPr>
              <a:t> </a:t>
            </a:r>
            <a:r>
              <a:rPr sz="1050" i="1" dirty="0">
                <a:latin typeface="Arial"/>
                <a:cs typeface="Arial"/>
              </a:rPr>
              <a:t>would</a:t>
            </a:r>
            <a:r>
              <a:rPr sz="1050" i="1" spc="-5" dirty="0">
                <a:latin typeface="Arial"/>
                <a:cs typeface="Arial"/>
              </a:rPr>
              <a:t> </a:t>
            </a:r>
            <a:r>
              <a:rPr sz="1050" i="1" dirty="0">
                <a:latin typeface="Arial"/>
                <a:cs typeface="Arial"/>
              </a:rPr>
              <a:t>help</a:t>
            </a:r>
            <a:r>
              <a:rPr sz="1050" i="1" spc="-10" dirty="0">
                <a:latin typeface="Arial"/>
                <a:cs typeface="Arial"/>
              </a:rPr>
              <a:t> </a:t>
            </a:r>
            <a:r>
              <a:rPr sz="1050" i="1" dirty="0">
                <a:latin typeface="Arial"/>
                <a:cs typeface="Arial"/>
              </a:rPr>
              <a:t>in</a:t>
            </a:r>
            <a:r>
              <a:rPr sz="1050" i="1" spc="-10" dirty="0">
                <a:latin typeface="Arial"/>
                <a:cs typeface="Arial"/>
              </a:rPr>
              <a:t> generating </a:t>
            </a:r>
            <a:r>
              <a:rPr sz="1050" i="1" spc="-25" dirty="0">
                <a:latin typeface="Arial"/>
                <a:cs typeface="Arial"/>
              </a:rPr>
              <a:t>engagement</a:t>
            </a:r>
            <a:r>
              <a:rPr sz="1050" i="1" spc="-10" dirty="0">
                <a:latin typeface="Arial"/>
                <a:cs typeface="Arial"/>
              </a:rPr>
              <a:t> </a:t>
            </a:r>
            <a:r>
              <a:rPr sz="1050" i="1" dirty="0">
                <a:latin typeface="Arial"/>
                <a:cs typeface="Arial"/>
              </a:rPr>
              <a:t>on</a:t>
            </a:r>
            <a:r>
              <a:rPr sz="1050" i="1" spc="-5" dirty="0">
                <a:latin typeface="Arial"/>
                <a:cs typeface="Arial"/>
              </a:rPr>
              <a:t> </a:t>
            </a:r>
            <a:r>
              <a:rPr sz="1050" i="1" spc="-10" dirty="0">
                <a:latin typeface="Arial"/>
                <a:cs typeface="Arial"/>
              </a:rPr>
              <a:t>social </a:t>
            </a:r>
            <a:r>
              <a:rPr sz="1050" i="1" dirty="0">
                <a:latin typeface="Arial"/>
                <a:cs typeface="Arial"/>
              </a:rPr>
              <a:t>media</a:t>
            </a:r>
            <a:r>
              <a:rPr sz="1050" i="1" spc="-15" dirty="0">
                <a:latin typeface="Arial"/>
                <a:cs typeface="Arial"/>
              </a:rPr>
              <a:t> </a:t>
            </a:r>
            <a:r>
              <a:rPr sz="1050" i="1" spc="-20" dirty="0">
                <a:latin typeface="Arial"/>
                <a:cs typeface="Arial"/>
              </a:rPr>
              <a:t>with </a:t>
            </a:r>
            <a:r>
              <a:rPr sz="1050" i="1" dirty="0">
                <a:latin typeface="Arial"/>
                <a:cs typeface="Arial"/>
              </a:rPr>
              <a:t>potential and</a:t>
            </a:r>
            <a:r>
              <a:rPr sz="1050" i="1" spc="5" dirty="0">
                <a:latin typeface="Arial"/>
                <a:cs typeface="Arial"/>
              </a:rPr>
              <a:t> </a:t>
            </a:r>
            <a:r>
              <a:rPr sz="1050" i="1" spc="-10" dirty="0">
                <a:latin typeface="Arial"/>
                <a:cs typeface="Arial"/>
              </a:rPr>
              <a:t>previous</a:t>
            </a:r>
            <a:r>
              <a:rPr sz="1050" i="1" spc="5" dirty="0">
                <a:latin typeface="Arial"/>
                <a:cs typeface="Arial"/>
              </a:rPr>
              <a:t> </a:t>
            </a:r>
            <a:r>
              <a:rPr sz="1050" i="1" spc="-40" dirty="0">
                <a:latin typeface="Arial"/>
                <a:cs typeface="Arial"/>
              </a:rPr>
              <a:t>guests</a:t>
            </a:r>
            <a:r>
              <a:rPr sz="1050" i="1" spc="5" dirty="0">
                <a:latin typeface="Arial"/>
                <a:cs typeface="Arial"/>
              </a:rPr>
              <a:t> </a:t>
            </a:r>
            <a:r>
              <a:rPr sz="1050" i="1" dirty="0">
                <a:latin typeface="Arial"/>
                <a:cs typeface="Arial"/>
              </a:rPr>
              <a:t>of</a:t>
            </a:r>
            <a:r>
              <a:rPr sz="1050" i="1" spc="5" dirty="0">
                <a:latin typeface="Arial"/>
                <a:cs typeface="Arial"/>
              </a:rPr>
              <a:t> </a:t>
            </a:r>
            <a:r>
              <a:rPr sz="1050" i="1" dirty="0">
                <a:latin typeface="Arial"/>
                <a:cs typeface="Arial"/>
              </a:rPr>
              <a:t>your hotel.</a:t>
            </a:r>
            <a:r>
              <a:rPr sz="1050" i="1" spc="10" dirty="0">
                <a:latin typeface="Arial"/>
                <a:cs typeface="Arial"/>
              </a:rPr>
              <a:t> </a:t>
            </a:r>
            <a:r>
              <a:rPr sz="1050" i="1" spc="-60" dirty="0">
                <a:latin typeface="Arial"/>
                <a:cs typeface="Arial"/>
              </a:rPr>
              <a:t>(eg:</a:t>
            </a:r>
            <a:r>
              <a:rPr sz="1050" i="1" dirty="0">
                <a:latin typeface="Arial"/>
                <a:cs typeface="Arial"/>
              </a:rPr>
              <a:t> </a:t>
            </a:r>
            <a:r>
              <a:rPr sz="1050" i="1" spc="-10" dirty="0">
                <a:latin typeface="Arial"/>
                <a:cs typeface="Arial"/>
              </a:rPr>
              <a:t>#HotelCasaBella)</a:t>
            </a:r>
            <a:endParaRPr sz="1050" dirty="0">
              <a:latin typeface="Arial"/>
              <a:cs typeface="Arial"/>
            </a:endParaRPr>
          </a:p>
        </p:txBody>
      </p:sp>
    </p:spTree>
  </p:cSld>
  <p:clrMapOvr>
    <a:masterClrMapping/>
  </p:clrMapOvr>
  <p:transition spd="slow">
    <p:cover/>
    <p:sndAc>
      <p:stSnd>
        <p:snd r:embed="rId2" name="camera.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0490" y="2899216"/>
            <a:ext cx="6272421" cy="1563377"/>
          </a:xfrm>
          <a:prstGeom prst="rect">
            <a:avLst/>
          </a:prstGeom>
        </p:spPr>
        <p:txBody>
          <a:bodyPr vert="horz" wrap="square" lIns="0" tIns="12065" rIns="0" bIns="0" rtlCol="0">
            <a:spAutoFit/>
          </a:bodyPr>
          <a:lstStyle/>
          <a:p>
            <a:pPr marL="2570480" marR="5080" indent="-2265045">
              <a:lnSpc>
                <a:spcPct val="120100"/>
              </a:lnSpc>
              <a:spcBef>
                <a:spcPts val="95"/>
              </a:spcBef>
            </a:pPr>
            <a:r>
              <a:rPr dirty="0"/>
              <a:t>Facebook</a:t>
            </a:r>
            <a:r>
              <a:rPr spc="45" dirty="0"/>
              <a:t> </a:t>
            </a:r>
            <a:r>
              <a:rPr spc="120" dirty="0"/>
              <a:t>&amp;</a:t>
            </a:r>
            <a:r>
              <a:rPr spc="45" dirty="0"/>
              <a:t> </a:t>
            </a:r>
            <a:r>
              <a:rPr spc="145" dirty="0"/>
              <a:t>Instagram </a:t>
            </a:r>
            <a:r>
              <a:rPr spc="-10" dirty="0"/>
              <a:t>Posts</a:t>
            </a:r>
          </a:p>
        </p:txBody>
      </p:sp>
    </p:spTree>
  </p:cSld>
  <p:clrMapOvr>
    <a:masterClrMapping/>
  </p:clrMapOvr>
  <p:transition spd="slow">
    <p:cover/>
    <p:sndAc>
      <p:stSnd>
        <p:snd r:embed="rId2" name="camera.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57" y="770756"/>
            <a:ext cx="10699115" cy="5711825"/>
            <a:chOff x="-2857" y="770737"/>
            <a:chExt cx="10699115" cy="5711825"/>
          </a:xfrm>
        </p:grpSpPr>
        <p:sp>
          <p:nvSpPr>
            <p:cNvPr id="3" name="object 3"/>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4" name="object 4"/>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sp>
          <p:nvSpPr>
            <p:cNvPr id="5" name="object 5"/>
            <p:cNvSpPr/>
            <p:nvPr/>
          </p:nvSpPr>
          <p:spPr>
            <a:xfrm>
              <a:off x="5391251" y="770737"/>
              <a:ext cx="5302250" cy="5711825"/>
            </a:xfrm>
            <a:custGeom>
              <a:avLst/>
              <a:gdLst/>
              <a:ahLst/>
              <a:cxnLst/>
              <a:rect l="l" t="t" r="r" b="b"/>
              <a:pathLst>
                <a:path w="5302250" h="5711825">
                  <a:moveTo>
                    <a:pt x="0" y="5711723"/>
                  </a:moveTo>
                  <a:lnTo>
                    <a:pt x="5302148" y="5711723"/>
                  </a:lnTo>
                  <a:lnTo>
                    <a:pt x="5302148" y="0"/>
                  </a:lnTo>
                  <a:lnTo>
                    <a:pt x="0" y="0"/>
                  </a:lnTo>
                  <a:lnTo>
                    <a:pt x="0" y="5711723"/>
                  </a:lnTo>
                  <a:close/>
                </a:path>
              </a:pathLst>
            </a:custGeom>
            <a:solidFill>
              <a:srgbClr val="F3F5FB">
                <a:alpha val="9411"/>
              </a:srgbClr>
            </a:solidFill>
          </p:spPr>
          <p:txBody>
            <a:bodyPr wrap="square" lIns="0" tIns="0" rIns="0" bIns="0" rtlCol="0"/>
            <a:lstStyle/>
            <a:p>
              <a:endParaRPr/>
            </a:p>
          </p:txBody>
        </p:sp>
      </p:grpSp>
      <p:sp>
        <p:nvSpPr>
          <p:cNvPr id="6" name="object 6"/>
          <p:cNvSpPr txBox="1">
            <a:spLocks noGrp="1"/>
          </p:cNvSpPr>
          <p:nvPr>
            <p:ph type="title"/>
          </p:nvPr>
        </p:nvSpPr>
        <p:spPr>
          <a:xfrm>
            <a:off x="3569628" y="925403"/>
            <a:ext cx="3548379" cy="336631"/>
          </a:xfrm>
          <a:prstGeom prst="rect">
            <a:avLst/>
          </a:prstGeom>
        </p:spPr>
        <p:txBody>
          <a:bodyPr vert="horz" wrap="square" lIns="0" tIns="13335" rIns="0" bIns="0" rtlCol="0">
            <a:spAutoFit/>
          </a:bodyPr>
          <a:lstStyle/>
          <a:p>
            <a:pPr marL="12700">
              <a:lnSpc>
                <a:spcPct val="100000"/>
              </a:lnSpc>
              <a:spcBef>
                <a:spcPts val="105"/>
              </a:spcBef>
            </a:pPr>
            <a:r>
              <a:rPr sz="2100" dirty="0">
                <a:solidFill>
                  <a:srgbClr val="000000"/>
                </a:solidFill>
              </a:rPr>
              <a:t>Festive</a:t>
            </a:r>
            <a:r>
              <a:rPr sz="2100" spc="-25" dirty="0">
                <a:solidFill>
                  <a:srgbClr val="000000"/>
                </a:solidFill>
              </a:rPr>
              <a:t> </a:t>
            </a:r>
            <a:r>
              <a:rPr sz="2100" spc="-10" dirty="0">
                <a:solidFill>
                  <a:srgbClr val="000000"/>
                </a:solidFill>
              </a:rPr>
              <a:t>Posts</a:t>
            </a:r>
            <a:r>
              <a:rPr sz="2100" spc="-20" dirty="0">
                <a:solidFill>
                  <a:srgbClr val="000000"/>
                </a:solidFill>
              </a:rPr>
              <a:t> </a:t>
            </a:r>
            <a:r>
              <a:rPr sz="2100" spc="80" dirty="0">
                <a:solidFill>
                  <a:srgbClr val="000000"/>
                </a:solidFill>
              </a:rPr>
              <a:t>for</a:t>
            </a:r>
            <a:r>
              <a:rPr sz="2100" spc="-15" dirty="0">
                <a:solidFill>
                  <a:srgbClr val="000000"/>
                </a:solidFill>
              </a:rPr>
              <a:t> </a:t>
            </a:r>
            <a:r>
              <a:rPr sz="2100" spc="-10" dirty="0">
                <a:solidFill>
                  <a:srgbClr val="000000"/>
                </a:solidFill>
              </a:rPr>
              <a:t>Facebook</a:t>
            </a:r>
            <a:endParaRPr sz="2100" dirty="0"/>
          </a:p>
        </p:txBody>
      </p:sp>
      <p:sp>
        <p:nvSpPr>
          <p:cNvPr id="7" name="object 7"/>
          <p:cNvSpPr txBox="1"/>
          <p:nvPr/>
        </p:nvSpPr>
        <p:spPr>
          <a:xfrm>
            <a:off x="3497837" y="4606825"/>
            <a:ext cx="1270635" cy="174407"/>
          </a:xfrm>
          <a:prstGeom prst="rect">
            <a:avLst/>
          </a:prstGeom>
        </p:spPr>
        <p:txBody>
          <a:bodyPr vert="horz" wrap="square" lIns="0" tIns="12700" rIns="0" bIns="0" rtlCol="0">
            <a:spAutoFit/>
          </a:bodyPr>
          <a:lstStyle/>
          <a:p>
            <a:pPr marL="12700">
              <a:lnSpc>
                <a:spcPct val="100000"/>
              </a:lnSpc>
              <a:spcBef>
                <a:spcPts val="100"/>
              </a:spcBef>
            </a:pPr>
            <a:r>
              <a:rPr sz="1050" b="1" dirty="0">
                <a:solidFill>
                  <a:srgbClr val="FFFF00"/>
                </a:solidFill>
                <a:latin typeface="Arial"/>
                <a:cs typeface="Arial"/>
              </a:rPr>
              <a:t>[hotel</a:t>
            </a:r>
            <a:r>
              <a:rPr sz="1050" b="1" spc="165"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80" dirty="0">
                <a:solidFill>
                  <a:srgbClr val="F3F5FB"/>
                </a:solidFill>
                <a:latin typeface="Arial Unicode MS"/>
                <a:cs typeface="Arial Unicode MS"/>
              </a:rPr>
              <a:t> </a:t>
            </a:r>
            <a:r>
              <a:rPr sz="1050" spc="-10" dirty="0">
                <a:solidFill>
                  <a:srgbClr val="F3F5FB"/>
                </a:solidFill>
                <a:latin typeface="Arial Unicode MS"/>
                <a:cs typeface="Arial Unicode MS"/>
              </a:rPr>
              <a:t>Party</a:t>
            </a:r>
            <a:endParaRPr sz="1050">
              <a:latin typeface="Arial Unicode MS"/>
              <a:cs typeface="Arial Unicode MS"/>
            </a:endParaRPr>
          </a:p>
        </p:txBody>
      </p:sp>
      <p:sp>
        <p:nvSpPr>
          <p:cNvPr id="8" name="object 8"/>
          <p:cNvSpPr txBox="1"/>
          <p:nvPr/>
        </p:nvSpPr>
        <p:spPr>
          <a:xfrm>
            <a:off x="406209" y="4322771"/>
            <a:ext cx="2956560" cy="958083"/>
          </a:xfrm>
          <a:prstGeom prst="rect">
            <a:avLst/>
          </a:prstGeom>
        </p:spPr>
        <p:txBody>
          <a:bodyPr vert="horz" wrap="square" lIns="0" tIns="12700" rIns="0" bIns="0" rtlCol="0">
            <a:spAutoFit/>
          </a:bodyPr>
          <a:lstStyle/>
          <a:p>
            <a:pPr marL="226695">
              <a:lnSpc>
                <a:spcPct val="100000"/>
              </a:lnSpc>
              <a:spcBef>
                <a:spcPts val="100"/>
              </a:spcBef>
            </a:pPr>
            <a:r>
              <a:rPr sz="1050" b="1" dirty="0">
                <a:solidFill>
                  <a:srgbClr val="FFFF00"/>
                </a:solidFill>
                <a:latin typeface="Arial"/>
                <a:cs typeface="Arial"/>
              </a:rPr>
              <a:t>name]</a:t>
            </a:r>
            <a:r>
              <a:rPr sz="1050" b="1" spc="140" dirty="0">
                <a:solidFill>
                  <a:srgbClr val="FFFF00"/>
                </a:solidFill>
                <a:latin typeface="Arial"/>
                <a:cs typeface="Arial"/>
              </a:rPr>
              <a:t> </a:t>
            </a:r>
            <a:r>
              <a:rPr sz="1050" dirty="0">
                <a:solidFill>
                  <a:srgbClr val="F3F5FB"/>
                </a:solidFill>
                <a:latin typeface="Arial Unicode MS"/>
                <a:cs typeface="Arial Unicode MS"/>
              </a:rPr>
              <a:t>at</a:t>
            </a:r>
            <a:r>
              <a:rPr sz="1050" spc="140" dirty="0">
                <a:solidFill>
                  <a:srgbClr val="F3F5FB"/>
                </a:solidFill>
                <a:latin typeface="Arial Unicode MS"/>
                <a:cs typeface="Arial Unicode MS"/>
              </a:rPr>
              <a:t> </a:t>
            </a:r>
            <a:r>
              <a:rPr sz="1050" b="1" dirty="0">
                <a:solidFill>
                  <a:srgbClr val="FFFF00"/>
                </a:solidFill>
                <a:latin typeface="Arial"/>
                <a:cs typeface="Arial"/>
              </a:rPr>
              <a:t>[hotel</a:t>
            </a:r>
            <a:r>
              <a:rPr sz="1050" b="1" spc="140"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45"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4615" marR="5080" indent="-94615">
              <a:lnSpc>
                <a:spcPct val="128800"/>
              </a:lnSpc>
              <a:spcBef>
                <a:spcPts val="615"/>
              </a:spcBef>
              <a:buSzPct val="90476"/>
              <a:buFont typeface="Arial"/>
              <a:buChar char="●"/>
              <a:tabLst>
                <a:tab pos="94615" algn="l"/>
              </a:tabLst>
            </a:pPr>
            <a:r>
              <a:rPr sz="1050" dirty="0">
                <a:solidFill>
                  <a:srgbClr val="F3F5FB"/>
                </a:solidFill>
                <a:latin typeface="Arial Unicode MS"/>
                <a:cs typeface="Arial Unicode MS"/>
              </a:rPr>
              <a:t>New</a:t>
            </a:r>
            <a:r>
              <a:rPr sz="1050" spc="114" dirty="0">
                <a:solidFill>
                  <a:srgbClr val="F3F5FB"/>
                </a:solidFill>
                <a:latin typeface="Arial Unicode MS"/>
                <a:cs typeface="Arial Unicode MS"/>
              </a:rPr>
              <a:t> </a:t>
            </a:r>
            <a:r>
              <a:rPr sz="1050" spc="-10" dirty="0">
                <a:solidFill>
                  <a:srgbClr val="F3F5FB"/>
                </a:solidFill>
                <a:latin typeface="Arial Unicode MS"/>
                <a:cs typeface="Arial Unicode MS"/>
              </a:rPr>
              <a:t>Year's</a:t>
            </a:r>
            <a:r>
              <a:rPr sz="1050" spc="140" dirty="0">
                <a:solidFill>
                  <a:srgbClr val="F3F5FB"/>
                </a:solidFill>
                <a:latin typeface="Arial Unicode MS"/>
                <a:cs typeface="Arial Unicode MS"/>
              </a:rPr>
              <a:t> </a:t>
            </a:r>
            <a:r>
              <a:rPr sz="1050" spc="-40" dirty="0">
                <a:solidFill>
                  <a:srgbClr val="F3F5FB"/>
                </a:solidFill>
                <a:latin typeface="Arial Unicode MS"/>
                <a:cs typeface="Arial Unicode MS"/>
              </a:rPr>
              <a:t>Eve</a:t>
            </a:r>
            <a:r>
              <a:rPr sz="1050" spc="125" dirty="0">
                <a:solidFill>
                  <a:srgbClr val="F3F5FB"/>
                </a:solidFill>
                <a:latin typeface="Arial Unicode MS"/>
                <a:cs typeface="Arial Unicode MS"/>
              </a:rPr>
              <a:t> </a:t>
            </a:r>
            <a:r>
              <a:rPr sz="1050" dirty="0">
                <a:solidFill>
                  <a:srgbClr val="F3F5FB"/>
                </a:solidFill>
                <a:latin typeface="Arial Unicode MS"/>
                <a:cs typeface="Arial Unicode MS"/>
              </a:rPr>
              <a:t>countdown</a:t>
            </a:r>
            <a:r>
              <a:rPr sz="1050" spc="130"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130" dirty="0">
                <a:solidFill>
                  <a:srgbClr val="F3F5FB"/>
                </a:solidFill>
                <a:latin typeface="Arial Unicode MS"/>
                <a:cs typeface="Arial Unicode MS"/>
              </a:rPr>
              <a:t> </a:t>
            </a:r>
            <a:r>
              <a:rPr sz="1050" dirty="0">
                <a:solidFill>
                  <a:srgbClr val="F3F5FB"/>
                </a:solidFill>
                <a:latin typeface="Arial Unicode MS"/>
                <a:cs typeface="Arial Unicode MS"/>
              </a:rPr>
              <a:t>celebration</a:t>
            </a:r>
            <a:r>
              <a:rPr sz="1050" spc="130" dirty="0">
                <a:solidFill>
                  <a:srgbClr val="F3F5FB"/>
                </a:solidFill>
                <a:latin typeface="Arial Unicode MS"/>
                <a:cs typeface="Arial Unicode MS"/>
              </a:rPr>
              <a:t> </a:t>
            </a:r>
            <a:r>
              <a:rPr sz="1050" spc="-25" dirty="0">
                <a:solidFill>
                  <a:srgbClr val="F3F5FB"/>
                </a:solidFill>
                <a:latin typeface="Arial Unicode MS"/>
                <a:cs typeface="Arial Unicode MS"/>
              </a:rPr>
              <a:t>at </a:t>
            </a:r>
            <a:r>
              <a:rPr sz="1050" dirty="0">
                <a:solidFill>
                  <a:srgbClr val="F3F5FB"/>
                </a:solidFill>
                <a:latin typeface="Arial Unicode MS"/>
                <a:cs typeface="Arial Unicode MS"/>
              </a:rPr>
              <a:t>away</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ﬁnal</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night</a:t>
            </a:r>
            <a:r>
              <a:rPr sz="1050" spc="65"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year</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65" dirty="0">
                <a:solidFill>
                  <a:srgbClr val="F3F5FB"/>
                </a:solidFill>
                <a:latin typeface="Arial Unicode MS"/>
                <a:cs typeface="Arial Unicode MS"/>
              </a:rPr>
              <a:t> </a:t>
            </a:r>
            <a:r>
              <a:rPr sz="1050" spc="55" dirty="0">
                <a:solidFill>
                  <a:srgbClr val="F3F5FB"/>
                </a:solidFill>
                <a:latin typeface="Arial Unicode MS"/>
                <a:cs typeface="Arial Unicode MS"/>
              </a:rPr>
              <a:t>true</a:t>
            </a:r>
            <a:r>
              <a:rPr sz="1050" spc="75" dirty="0">
                <a:solidFill>
                  <a:srgbClr val="F3F5FB"/>
                </a:solidFill>
                <a:latin typeface="Arial Unicode MS"/>
                <a:cs typeface="Arial Unicode MS"/>
              </a:rPr>
              <a:t> </a:t>
            </a:r>
            <a:r>
              <a:rPr sz="1050" spc="-10" dirty="0">
                <a:solidFill>
                  <a:srgbClr val="F3F5FB"/>
                </a:solidFill>
                <a:latin typeface="Arial Unicode MS"/>
                <a:cs typeface="Arial Unicode MS"/>
              </a:rPr>
              <a:t>style!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 pos="935355" algn="l"/>
              </a:tabLst>
            </a:pPr>
            <a:r>
              <a:rPr sz="1050" dirty="0">
                <a:solidFill>
                  <a:srgbClr val="F3F5FB"/>
                </a:solidFill>
                <a:latin typeface="Arial Unicode MS"/>
                <a:cs typeface="Arial Unicode MS"/>
              </a:rPr>
              <a:t>Book</a:t>
            </a:r>
            <a:r>
              <a:rPr sz="1050" spc="55" dirty="0">
                <a:solidFill>
                  <a:srgbClr val="F3F5FB"/>
                </a:solidFill>
                <a:latin typeface="Arial Unicode MS"/>
                <a:cs typeface="Arial Unicode MS"/>
              </a:rPr>
              <a:t> </a:t>
            </a:r>
            <a:r>
              <a:rPr sz="1050" spc="-20" dirty="0">
                <a:solidFill>
                  <a:srgbClr val="F3F5FB"/>
                </a:solidFill>
                <a:latin typeface="Arial Unicode MS"/>
                <a:cs typeface="Arial Unicode MS"/>
              </a:rPr>
              <a:t>Now:</a:t>
            </a:r>
            <a:r>
              <a:rPr sz="1050" dirty="0">
                <a:solidFill>
                  <a:srgbClr val="F3F5FB"/>
                </a:solidFill>
                <a:latin typeface="Arial Unicode MS"/>
                <a:cs typeface="Arial Unicode MS"/>
              </a:rPr>
              <a:t>	</a:t>
            </a:r>
            <a:r>
              <a:rPr sz="1050" b="1" dirty="0">
                <a:solidFill>
                  <a:srgbClr val="FFFF00"/>
                </a:solidFill>
                <a:latin typeface="Arial"/>
                <a:cs typeface="Arial"/>
              </a:rPr>
              <a:t>[phone</a:t>
            </a:r>
            <a:r>
              <a:rPr sz="1050" b="1" spc="80" dirty="0">
                <a:solidFill>
                  <a:srgbClr val="FFFF00"/>
                </a:solidFill>
                <a:latin typeface="Arial"/>
                <a:cs typeface="Arial"/>
              </a:rPr>
              <a:t> </a:t>
            </a:r>
            <a:r>
              <a:rPr sz="1050" b="1" spc="-10" dirty="0">
                <a:solidFill>
                  <a:srgbClr val="FFFF00"/>
                </a:solidFill>
                <a:latin typeface="Arial"/>
                <a:cs typeface="Arial"/>
              </a:rPr>
              <a:t>number]</a:t>
            </a:r>
            <a:endParaRPr sz="1050">
              <a:latin typeface="Arial"/>
              <a:cs typeface="Arial"/>
            </a:endParaRPr>
          </a:p>
        </p:txBody>
      </p:sp>
      <p:sp>
        <p:nvSpPr>
          <p:cNvPr id="9" name="object 9"/>
          <p:cNvSpPr txBox="1"/>
          <p:nvPr/>
        </p:nvSpPr>
        <p:spPr>
          <a:xfrm>
            <a:off x="406209" y="5335299"/>
            <a:ext cx="4484370" cy="429733"/>
          </a:xfrm>
          <a:prstGeom prst="rect">
            <a:avLst/>
          </a:prstGeom>
        </p:spPr>
        <p:txBody>
          <a:bodyPr vert="horz" wrap="square" lIns="0" tIns="12700" rIns="0" bIns="0" rtlCol="0">
            <a:spAutoFit/>
          </a:bodyPr>
          <a:lstStyle/>
          <a:p>
            <a:pPr marL="94615" marR="5080" indent="-94615">
              <a:lnSpc>
                <a:spcPct val="128800"/>
              </a:lnSpc>
              <a:spcBef>
                <a:spcPts val="100"/>
              </a:spcBef>
              <a:buSzPct val="90476"/>
              <a:buFont typeface="Arial"/>
              <a:buChar char="●"/>
              <a:tabLst>
                <a:tab pos="94615" algn="l"/>
                <a:tab pos="2839085" algn="l"/>
              </a:tabLst>
            </a:pPr>
            <a:r>
              <a:rPr sz="1050" dirty="0">
                <a:solidFill>
                  <a:srgbClr val="F3F5FB"/>
                </a:solidFill>
                <a:latin typeface="Arial Unicode MS"/>
                <a:cs typeface="Arial Unicode MS"/>
              </a:rPr>
              <a:t>Plan</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next</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holiday</a:t>
            </a:r>
            <a:r>
              <a:rPr sz="1050" spc="90" dirty="0">
                <a:solidFill>
                  <a:srgbClr val="F3F5FB"/>
                </a:solidFill>
                <a:latin typeface="Arial Unicode MS"/>
                <a:cs typeface="Arial Unicode MS"/>
              </a:rPr>
              <a:t> </a:t>
            </a:r>
            <a:r>
              <a:rPr sz="1050" spc="50" dirty="0">
                <a:solidFill>
                  <a:srgbClr val="F3F5FB"/>
                </a:solidFill>
                <a:latin typeface="Arial Unicode MS"/>
                <a:cs typeface="Arial Unicode MS"/>
              </a:rPr>
              <a:t>now</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85" dirty="0">
                <a:solidFill>
                  <a:srgbClr val="F3F5FB"/>
                </a:solidFill>
                <a:latin typeface="Arial Unicode MS"/>
                <a:cs typeface="Arial Unicode MS"/>
              </a:rPr>
              <a:t> </a:t>
            </a:r>
            <a:r>
              <a:rPr sz="1050" spc="-10" dirty="0">
                <a:solidFill>
                  <a:srgbClr val="F3F5FB"/>
                </a:solidFill>
                <a:latin typeface="Arial Unicode MS"/>
                <a:cs typeface="Arial Unicode MS"/>
              </a:rPr>
              <a:t>celebrate</a:t>
            </a:r>
            <a:r>
              <a:rPr sz="1050" dirty="0">
                <a:solidFill>
                  <a:srgbClr val="F3F5FB"/>
                </a:solidFill>
                <a:latin typeface="Arial Unicode MS"/>
                <a:cs typeface="Arial Unicode MS"/>
              </a:rPr>
              <a:t>	</a:t>
            </a:r>
            <a:r>
              <a:rPr sz="1050" b="1" dirty="0">
                <a:solidFill>
                  <a:srgbClr val="FFFF00"/>
                </a:solidFill>
                <a:latin typeface="Arial"/>
                <a:cs typeface="Arial"/>
              </a:rPr>
              <a:t>[festival</a:t>
            </a:r>
            <a:r>
              <a:rPr sz="1050" b="1" spc="80" dirty="0">
                <a:solidFill>
                  <a:srgbClr val="FFFF00"/>
                </a:solidFill>
                <a:latin typeface="Arial"/>
                <a:cs typeface="Arial"/>
              </a:rPr>
              <a:t> </a:t>
            </a:r>
            <a:r>
              <a:rPr sz="1050" b="1" dirty="0">
                <a:solidFill>
                  <a:srgbClr val="FFFF00"/>
                </a:solidFill>
                <a:latin typeface="Arial"/>
                <a:cs typeface="Arial"/>
              </a:rPr>
              <a:t>name]</a:t>
            </a:r>
            <a:r>
              <a:rPr sz="1050" b="1" spc="95" dirty="0">
                <a:solidFill>
                  <a:srgbClr val="FFFF00"/>
                </a:solidFill>
                <a:latin typeface="Arial"/>
                <a:cs typeface="Arial"/>
              </a:rPr>
              <a:t> </a:t>
            </a:r>
            <a:r>
              <a:rPr sz="1050" spc="50" dirty="0">
                <a:solidFill>
                  <a:srgbClr val="F3F5FB"/>
                </a:solidFill>
                <a:latin typeface="Arial Unicode MS"/>
                <a:cs typeface="Arial Unicode MS"/>
              </a:rPr>
              <a:t>with</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us</a:t>
            </a:r>
            <a:r>
              <a:rPr sz="1050" spc="85" dirty="0">
                <a:solidFill>
                  <a:srgbClr val="F3F5FB"/>
                </a:solidFill>
                <a:latin typeface="Arial Unicode MS"/>
                <a:cs typeface="Arial Unicode MS"/>
              </a:rPr>
              <a:t> </a:t>
            </a:r>
            <a:r>
              <a:rPr sz="1050" spc="-25" dirty="0">
                <a:solidFill>
                  <a:srgbClr val="F3F5FB"/>
                </a:solidFill>
                <a:latin typeface="Arial Unicode MS"/>
                <a:cs typeface="Arial Unicode MS"/>
              </a:rPr>
              <a:t>at </a:t>
            </a:r>
            <a:r>
              <a:rPr sz="1050" dirty="0">
                <a:solidFill>
                  <a:srgbClr val="F3F5FB"/>
                </a:solidFill>
                <a:latin typeface="Arial Unicode MS"/>
                <a:cs typeface="Arial Unicode MS"/>
              </a:rPr>
              <a:t>the</a:t>
            </a:r>
            <a:r>
              <a:rPr sz="1050" spc="150" dirty="0">
                <a:solidFill>
                  <a:srgbClr val="F3F5FB"/>
                </a:solidFill>
                <a:latin typeface="Arial Unicode MS"/>
                <a:cs typeface="Arial Unicode MS"/>
              </a:rPr>
              <a:t> </a:t>
            </a:r>
            <a:r>
              <a:rPr sz="1050" b="1" dirty="0">
                <a:solidFill>
                  <a:srgbClr val="FFFF00"/>
                </a:solidFill>
                <a:latin typeface="Arial"/>
                <a:cs typeface="Arial"/>
              </a:rPr>
              <a:t>[hotel</a:t>
            </a:r>
            <a:r>
              <a:rPr sz="1050" b="1" spc="150"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p:txBody>
      </p:sp>
      <p:sp>
        <p:nvSpPr>
          <p:cNvPr id="10" name="object 10"/>
          <p:cNvSpPr txBox="1"/>
          <p:nvPr/>
        </p:nvSpPr>
        <p:spPr>
          <a:xfrm>
            <a:off x="5831352" y="1904798"/>
            <a:ext cx="1621790" cy="3813865"/>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a:p>
            <a:pPr marL="104139" indent="-81915">
              <a:lnSpc>
                <a:spcPct val="100000"/>
              </a:lnSpc>
              <a:spcBef>
                <a:spcPts val="1660"/>
              </a:spcBef>
              <a:buSzPct val="90476"/>
              <a:buFont typeface="Arial"/>
              <a:buChar char="●"/>
              <a:tabLst>
                <a:tab pos="104775" algn="l"/>
                <a:tab pos="323850"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104139" indent="-81915">
              <a:lnSpc>
                <a:spcPct val="100000"/>
              </a:lnSpc>
              <a:spcBef>
                <a:spcPts val="975"/>
              </a:spcBef>
              <a:buSzPct val="90476"/>
              <a:buFont typeface="Arial"/>
              <a:buChar char="●"/>
              <a:tabLst>
                <a:tab pos="104775" algn="l"/>
                <a:tab pos="323850"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104139" indent="-81915">
              <a:lnSpc>
                <a:spcPct val="100000"/>
              </a:lnSpc>
              <a:spcBef>
                <a:spcPts val="980"/>
              </a:spcBef>
              <a:buSzPct val="90476"/>
              <a:buFont typeface="Arial"/>
              <a:buChar char="●"/>
              <a:tabLst>
                <a:tab pos="104775" algn="l"/>
              </a:tabLst>
            </a:pPr>
            <a:r>
              <a:rPr sz="1050" spc="-10" dirty="0">
                <a:solidFill>
                  <a:srgbClr val="F3F5FB"/>
                </a:solidFill>
                <a:latin typeface="Arial Unicode MS"/>
                <a:cs typeface="Arial Unicode MS"/>
              </a:rPr>
              <a:t>#HappyHalloween</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#HappyThanksgiving</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#BookNow</a:t>
            </a:r>
            <a:endParaRPr sz="1050">
              <a:latin typeface="Arial Unicode MS"/>
              <a:cs typeface="Arial Unicode MS"/>
            </a:endParaRPr>
          </a:p>
          <a:p>
            <a:pPr marL="104139" indent="-81915">
              <a:lnSpc>
                <a:spcPct val="100000"/>
              </a:lnSpc>
              <a:spcBef>
                <a:spcPts val="980"/>
              </a:spcBef>
              <a:buSzPct val="90476"/>
              <a:buFont typeface="Arial"/>
              <a:buChar char="●"/>
              <a:tabLst>
                <a:tab pos="104775" algn="l"/>
              </a:tabLst>
            </a:pPr>
            <a:r>
              <a:rPr sz="1050" spc="-10" dirty="0">
                <a:solidFill>
                  <a:srgbClr val="F3F5FB"/>
                </a:solidFill>
                <a:latin typeface="Arial Unicode MS"/>
                <a:cs typeface="Arial Unicode MS"/>
              </a:rPr>
              <a:t>#ChristmasCelebration</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#Festive</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 pos="977265" algn="l"/>
              </a:tabLst>
            </a:pPr>
            <a:r>
              <a:rPr sz="1050" spc="-10" dirty="0">
                <a:solidFill>
                  <a:srgbClr val="F3F5FB"/>
                </a:solidFill>
                <a:latin typeface="Arial Unicode MS"/>
                <a:cs typeface="Arial Unicode MS"/>
              </a:rPr>
              <a:t>#Festivalsof</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104139" indent="-81915">
              <a:lnSpc>
                <a:spcPct val="100000"/>
              </a:lnSpc>
              <a:spcBef>
                <a:spcPts val="980"/>
              </a:spcBef>
              <a:buSzPct val="90476"/>
              <a:buFont typeface="Arial"/>
              <a:buChar char="●"/>
              <a:tabLst>
                <a:tab pos="104775" algn="l"/>
              </a:tabLst>
            </a:pPr>
            <a:r>
              <a:rPr sz="1050" spc="-10" dirty="0">
                <a:solidFill>
                  <a:srgbClr val="F3F5FB"/>
                </a:solidFill>
                <a:latin typeface="Arial Unicode MS"/>
                <a:cs typeface="Arial Unicode MS"/>
              </a:rPr>
              <a:t>#NewYearsEve</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#Happynewyear</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#Diwali2020</a:t>
            </a:r>
            <a:endParaRPr sz="1050">
              <a:latin typeface="Arial Unicode MS"/>
              <a:cs typeface="Arial Unicode MS"/>
            </a:endParaRPr>
          </a:p>
          <a:p>
            <a:pPr marL="104139" indent="-81915">
              <a:lnSpc>
                <a:spcPct val="100000"/>
              </a:lnSpc>
              <a:spcBef>
                <a:spcPts val="980"/>
              </a:spcBef>
              <a:buSzPct val="90476"/>
              <a:buFont typeface="Arial"/>
              <a:buChar char="●"/>
              <a:tabLst>
                <a:tab pos="104775" algn="l"/>
              </a:tabLst>
            </a:pPr>
            <a:r>
              <a:rPr sz="1050" spc="-10" dirty="0">
                <a:solidFill>
                  <a:srgbClr val="F3F5FB"/>
                </a:solidFill>
                <a:latin typeface="Arial Unicode MS"/>
                <a:cs typeface="Arial Unicode MS"/>
              </a:rPr>
              <a:t>#HappyDiwali</a:t>
            </a:r>
            <a:endParaRPr sz="1050">
              <a:latin typeface="Arial Unicode MS"/>
              <a:cs typeface="Arial Unicode MS"/>
            </a:endParaRPr>
          </a:p>
        </p:txBody>
      </p:sp>
      <p:grpSp>
        <p:nvGrpSpPr>
          <p:cNvPr id="11" name="object 11"/>
          <p:cNvGrpSpPr/>
          <p:nvPr/>
        </p:nvGrpSpPr>
        <p:grpSpPr>
          <a:xfrm>
            <a:off x="0" y="1208485"/>
            <a:ext cx="10693400" cy="5577840"/>
            <a:chOff x="0" y="1208481"/>
            <a:chExt cx="10693400" cy="5577840"/>
          </a:xfrm>
        </p:grpSpPr>
        <p:sp>
          <p:nvSpPr>
            <p:cNvPr id="12" name="object 12"/>
            <p:cNvSpPr/>
            <p:nvPr/>
          </p:nvSpPr>
          <p:spPr>
            <a:xfrm>
              <a:off x="0" y="1208480"/>
              <a:ext cx="10693400" cy="5577840"/>
            </a:xfrm>
            <a:custGeom>
              <a:avLst/>
              <a:gdLst/>
              <a:ahLst/>
              <a:cxnLst/>
              <a:rect l="l" t="t" r="r" b="b"/>
              <a:pathLst>
                <a:path w="10693400" h="5577840">
                  <a:moveTo>
                    <a:pt x="10386466" y="269227"/>
                  </a:moveTo>
                  <a:lnTo>
                    <a:pt x="10382148" y="220980"/>
                  </a:lnTo>
                  <a:lnTo>
                    <a:pt x="10369715" y="175564"/>
                  </a:lnTo>
                  <a:lnTo>
                    <a:pt x="10349916" y="133718"/>
                  </a:lnTo>
                  <a:lnTo>
                    <a:pt x="10323487" y="96202"/>
                  </a:lnTo>
                  <a:lnTo>
                    <a:pt x="10291204" y="63766"/>
                  </a:lnTo>
                  <a:lnTo>
                    <a:pt x="10253802" y="37172"/>
                  </a:lnTo>
                  <a:lnTo>
                    <a:pt x="10212045" y="17183"/>
                  </a:lnTo>
                  <a:lnTo>
                    <a:pt x="10166680" y="4546"/>
                  </a:lnTo>
                  <a:lnTo>
                    <a:pt x="10118471" y="0"/>
                  </a:lnTo>
                  <a:lnTo>
                    <a:pt x="10070249" y="4546"/>
                  </a:lnTo>
                  <a:lnTo>
                    <a:pt x="10024885" y="17183"/>
                  </a:lnTo>
                  <a:lnTo>
                    <a:pt x="9983127" y="37172"/>
                  </a:lnTo>
                  <a:lnTo>
                    <a:pt x="9945738" y="63766"/>
                  </a:lnTo>
                  <a:lnTo>
                    <a:pt x="9913455" y="96202"/>
                  </a:lnTo>
                  <a:lnTo>
                    <a:pt x="9887026" y="133718"/>
                  </a:lnTo>
                  <a:lnTo>
                    <a:pt x="9867227" y="175564"/>
                  </a:lnTo>
                  <a:lnTo>
                    <a:pt x="9854794" y="220980"/>
                  </a:lnTo>
                  <a:lnTo>
                    <a:pt x="9850488" y="269227"/>
                  </a:lnTo>
                  <a:lnTo>
                    <a:pt x="9854794" y="317474"/>
                  </a:lnTo>
                  <a:lnTo>
                    <a:pt x="9867227" y="362889"/>
                  </a:lnTo>
                  <a:lnTo>
                    <a:pt x="9887026" y="404723"/>
                  </a:lnTo>
                  <a:lnTo>
                    <a:pt x="9913455" y="442239"/>
                  </a:lnTo>
                  <a:lnTo>
                    <a:pt x="9945738" y="474662"/>
                  </a:lnTo>
                  <a:lnTo>
                    <a:pt x="9983127" y="501256"/>
                  </a:lnTo>
                  <a:lnTo>
                    <a:pt x="10024885" y="521246"/>
                  </a:lnTo>
                  <a:lnTo>
                    <a:pt x="10070249" y="533882"/>
                  </a:lnTo>
                  <a:lnTo>
                    <a:pt x="10118471" y="538416"/>
                  </a:lnTo>
                  <a:lnTo>
                    <a:pt x="10166680" y="533882"/>
                  </a:lnTo>
                  <a:lnTo>
                    <a:pt x="10212045" y="521246"/>
                  </a:lnTo>
                  <a:lnTo>
                    <a:pt x="10253802" y="501256"/>
                  </a:lnTo>
                  <a:lnTo>
                    <a:pt x="10291204" y="474662"/>
                  </a:lnTo>
                  <a:lnTo>
                    <a:pt x="10323487" y="442239"/>
                  </a:lnTo>
                  <a:lnTo>
                    <a:pt x="10349916" y="404723"/>
                  </a:lnTo>
                  <a:lnTo>
                    <a:pt x="10369715" y="362889"/>
                  </a:lnTo>
                  <a:lnTo>
                    <a:pt x="10382148" y="317474"/>
                  </a:lnTo>
                  <a:lnTo>
                    <a:pt x="10386466" y="269227"/>
                  </a:lnTo>
                  <a:close/>
                </a:path>
                <a:path w="10693400" h="5577840">
                  <a:moveTo>
                    <a:pt x="10693400" y="5273980"/>
                  </a:moveTo>
                  <a:lnTo>
                    <a:pt x="0" y="5273980"/>
                  </a:lnTo>
                  <a:lnTo>
                    <a:pt x="0" y="5577281"/>
                  </a:lnTo>
                  <a:lnTo>
                    <a:pt x="10693400" y="5577281"/>
                  </a:lnTo>
                  <a:lnTo>
                    <a:pt x="10693400" y="5273980"/>
                  </a:lnTo>
                  <a:close/>
                </a:path>
              </a:pathLst>
            </a:custGeom>
            <a:solidFill>
              <a:srgbClr val="223CFF"/>
            </a:solidFill>
          </p:spPr>
          <p:txBody>
            <a:bodyPr wrap="square" lIns="0" tIns="0" rIns="0" bIns="0" rtlCol="0"/>
            <a:lstStyle/>
            <a:p>
              <a:endParaRPr/>
            </a:p>
          </p:txBody>
        </p:sp>
        <p:pic>
          <p:nvPicPr>
            <p:cNvPr id="13" name="object 13"/>
            <p:cNvPicPr/>
            <p:nvPr/>
          </p:nvPicPr>
          <p:blipFill>
            <a:blip r:embed="rId3" cstate="print"/>
            <a:stretch>
              <a:fillRect/>
            </a:stretch>
          </p:blipFill>
          <p:spPr>
            <a:xfrm>
              <a:off x="10071100" y="1364653"/>
              <a:ext cx="101053" cy="222846"/>
            </a:xfrm>
            <a:prstGeom prst="rect">
              <a:avLst/>
            </a:prstGeom>
          </p:spPr>
        </p:pic>
      </p:grpSp>
      <p:sp>
        <p:nvSpPr>
          <p:cNvPr id="14" name="object 14"/>
          <p:cNvSpPr txBox="1"/>
          <p:nvPr/>
        </p:nvSpPr>
        <p:spPr>
          <a:xfrm>
            <a:off x="395540" y="1904783"/>
            <a:ext cx="4561205" cy="2425798"/>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dirty="0">
              <a:latin typeface="Arial"/>
              <a:cs typeface="Arial"/>
            </a:endParaRPr>
          </a:p>
          <a:p>
            <a:pPr marL="104775" marR="296545" indent="-104775">
              <a:lnSpc>
                <a:spcPct val="128800"/>
              </a:lnSpc>
              <a:spcBef>
                <a:spcPts val="1420"/>
              </a:spcBef>
              <a:buSzPct val="90476"/>
              <a:buFont typeface="Arial"/>
              <a:buChar char="●"/>
              <a:tabLst>
                <a:tab pos="104775" algn="l"/>
              </a:tabLst>
            </a:pPr>
            <a:r>
              <a:rPr sz="1050" dirty="0">
                <a:solidFill>
                  <a:srgbClr val="F3F5FB"/>
                </a:solidFill>
                <a:latin typeface="Arial Unicode MS"/>
                <a:cs typeface="Arial Unicode MS"/>
              </a:rPr>
              <a:t>Put</a:t>
            </a:r>
            <a:r>
              <a:rPr sz="1050" spc="65" dirty="0">
                <a:solidFill>
                  <a:srgbClr val="F3F5FB"/>
                </a:solidFill>
                <a:latin typeface="Arial Unicode MS"/>
                <a:cs typeface="Arial Unicode MS"/>
              </a:rPr>
              <a:t> </a:t>
            </a:r>
            <a:r>
              <a:rPr sz="1050" spc="50" dirty="0">
                <a:solidFill>
                  <a:srgbClr val="F3F5FB"/>
                </a:solidFill>
                <a:latin typeface="Arial Unicode MS"/>
                <a:cs typeface="Arial Unicode MS"/>
              </a:rPr>
              <a:t>on</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masks,</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grab</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costumes</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gear</a:t>
            </a:r>
            <a:r>
              <a:rPr sz="1050" spc="60" dirty="0">
                <a:solidFill>
                  <a:srgbClr val="F3F5FB"/>
                </a:solidFill>
                <a:latin typeface="Arial Unicode MS"/>
                <a:cs typeface="Arial Unicode MS"/>
              </a:rPr>
              <a:t> </a:t>
            </a:r>
            <a:r>
              <a:rPr sz="1050" spc="55" dirty="0">
                <a:solidFill>
                  <a:srgbClr val="F3F5FB"/>
                </a:solidFill>
                <a:latin typeface="Arial Unicode MS"/>
                <a:cs typeface="Arial Unicode MS"/>
              </a:rPr>
              <a:t>up</a:t>
            </a:r>
            <a:r>
              <a:rPr sz="1050" spc="60" dirty="0">
                <a:solidFill>
                  <a:srgbClr val="F3F5FB"/>
                </a:solidFill>
                <a:latin typeface="Arial Unicode MS"/>
                <a:cs typeface="Arial Unicode MS"/>
              </a:rPr>
              <a:t> for </a:t>
            </a:r>
            <a:r>
              <a:rPr sz="1050" dirty="0">
                <a:solidFill>
                  <a:srgbClr val="F3F5FB"/>
                </a:solidFill>
                <a:latin typeface="Arial Unicode MS"/>
                <a:cs typeface="Arial Unicode MS"/>
              </a:rPr>
              <a:t>a</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fun-</a:t>
            </a:r>
            <a:r>
              <a:rPr sz="1050" spc="-10" dirty="0">
                <a:solidFill>
                  <a:srgbClr val="F3F5FB"/>
                </a:solidFill>
                <a:latin typeface="Arial Unicode MS"/>
                <a:cs typeface="Arial Unicode MS"/>
              </a:rPr>
              <a:t>ﬁlled </a:t>
            </a:r>
            <a:r>
              <a:rPr sz="1050" dirty="0">
                <a:solidFill>
                  <a:srgbClr val="F3F5FB"/>
                </a:solidFill>
                <a:latin typeface="Arial Unicode MS"/>
                <a:cs typeface="Arial Unicode MS"/>
              </a:rPr>
              <a:t>trick</a:t>
            </a:r>
            <a:r>
              <a:rPr sz="1050" spc="114" dirty="0">
                <a:solidFill>
                  <a:srgbClr val="F3F5FB"/>
                </a:solidFill>
                <a:latin typeface="Arial Unicode MS"/>
                <a:cs typeface="Arial Unicode MS"/>
              </a:rPr>
              <a:t> </a:t>
            </a:r>
            <a:r>
              <a:rPr sz="1050" spc="65" dirty="0">
                <a:solidFill>
                  <a:srgbClr val="F3F5FB"/>
                </a:solidFill>
                <a:latin typeface="Arial Unicode MS"/>
                <a:cs typeface="Arial Unicode MS"/>
              </a:rPr>
              <a:t>or</a:t>
            </a:r>
            <a:r>
              <a:rPr sz="1050" spc="125" dirty="0">
                <a:solidFill>
                  <a:srgbClr val="F3F5FB"/>
                </a:solidFill>
                <a:latin typeface="Arial Unicode MS"/>
                <a:cs typeface="Arial Unicode MS"/>
              </a:rPr>
              <a:t> </a:t>
            </a:r>
            <a:r>
              <a:rPr sz="1050" dirty="0">
                <a:solidFill>
                  <a:srgbClr val="F3F5FB"/>
                </a:solidFill>
                <a:latin typeface="Arial Unicode MS"/>
                <a:cs typeface="Arial Unicode MS"/>
              </a:rPr>
              <a:t>treat</a:t>
            </a:r>
            <a:r>
              <a:rPr sz="1050" spc="125"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30" dirty="0">
                <a:solidFill>
                  <a:srgbClr val="F3F5FB"/>
                </a:solidFill>
                <a:latin typeface="Arial Unicode MS"/>
                <a:cs typeface="Arial Unicode MS"/>
              </a:rPr>
              <a:t> </a:t>
            </a:r>
            <a:r>
              <a:rPr sz="1050" b="1" dirty="0">
                <a:solidFill>
                  <a:srgbClr val="FFFF00"/>
                </a:solidFill>
                <a:latin typeface="Arial"/>
                <a:cs typeface="Arial"/>
              </a:rPr>
              <a:t>[hotel</a:t>
            </a:r>
            <a:r>
              <a:rPr sz="1050" b="1" spc="125" dirty="0">
                <a:solidFill>
                  <a:srgbClr val="FFFF00"/>
                </a:solidFill>
                <a:latin typeface="Arial"/>
                <a:cs typeface="Arial"/>
              </a:rPr>
              <a:t> </a:t>
            </a:r>
            <a:r>
              <a:rPr sz="1050" b="1" dirty="0">
                <a:solidFill>
                  <a:srgbClr val="FFFF00"/>
                </a:solidFill>
                <a:latin typeface="Arial"/>
                <a:cs typeface="Arial"/>
              </a:rPr>
              <a:t>name]</a:t>
            </a:r>
            <a:r>
              <a:rPr sz="1050" b="1" spc="130" dirty="0">
                <a:solidFill>
                  <a:srgbClr val="FFFF00"/>
                </a:solidFill>
                <a:latin typeface="Arial"/>
                <a:cs typeface="Arial"/>
              </a:rPr>
              <a:t> </a:t>
            </a:r>
            <a:r>
              <a:rPr sz="1050" dirty="0">
                <a:solidFill>
                  <a:srgbClr val="F3F5FB"/>
                </a:solidFill>
                <a:latin typeface="Arial Unicode MS"/>
                <a:cs typeface="Arial Unicode MS"/>
              </a:rPr>
              <a:t>this</a:t>
            </a:r>
            <a:r>
              <a:rPr sz="1050" spc="120" dirty="0">
                <a:solidFill>
                  <a:srgbClr val="F3F5FB"/>
                </a:solidFill>
                <a:latin typeface="Arial Unicode MS"/>
                <a:cs typeface="Arial Unicode MS"/>
              </a:rPr>
              <a:t> </a:t>
            </a:r>
            <a:r>
              <a:rPr sz="1050" spc="-10" dirty="0">
                <a:solidFill>
                  <a:srgbClr val="F3F5FB"/>
                </a:solidFill>
                <a:latin typeface="Arial Unicode MS"/>
                <a:cs typeface="Arial Unicode MS"/>
              </a:rPr>
              <a:t>Halloween.</a:t>
            </a:r>
            <a:endParaRPr sz="1050" dirty="0">
              <a:latin typeface="Arial Unicode MS"/>
              <a:cs typeface="Arial Unicode MS"/>
            </a:endParaRPr>
          </a:p>
          <a:p>
            <a:pPr marL="104775" marR="443230" indent="-104775">
              <a:lnSpc>
                <a:spcPct val="128800"/>
              </a:lnSpc>
              <a:spcBef>
                <a:spcPts val="615"/>
              </a:spcBef>
              <a:buSzPct val="90476"/>
              <a:buFont typeface="Arial"/>
              <a:buChar char="●"/>
              <a:tabLst>
                <a:tab pos="104775" algn="l"/>
              </a:tabLst>
            </a:pPr>
            <a:r>
              <a:rPr sz="1050" dirty="0">
                <a:solidFill>
                  <a:srgbClr val="F3F5FB"/>
                </a:solidFill>
                <a:latin typeface="Arial Unicode MS"/>
                <a:cs typeface="Arial Unicode MS"/>
              </a:rPr>
              <a:t>Enjoy</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this</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festival</a:t>
            </a:r>
            <a:r>
              <a:rPr sz="1050" spc="10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scrumptious</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meal</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accompanied</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by</a:t>
            </a:r>
            <a:r>
              <a:rPr sz="1050" spc="100" dirty="0">
                <a:solidFill>
                  <a:srgbClr val="F3F5FB"/>
                </a:solidFill>
                <a:latin typeface="Arial Unicode MS"/>
                <a:cs typeface="Arial Unicode MS"/>
              </a:rPr>
              <a:t> </a:t>
            </a:r>
            <a:r>
              <a:rPr sz="1050" spc="-20" dirty="0">
                <a:solidFill>
                  <a:srgbClr val="F3F5FB"/>
                </a:solidFill>
                <a:latin typeface="Arial Unicode MS"/>
                <a:cs typeface="Arial Unicode MS"/>
              </a:rPr>
              <a:t>your </a:t>
            </a:r>
            <a:r>
              <a:rPr sz="1050" dirty="0">
                <a:solidFill>
                  <a:srgbClr val="F3F5FB"/>
                </a:solidFill>
                <a:latin typeface="Arial Unicode MS"/>
                <a:cs typeface="Arial Unicode MS"/>
              </a:rPr>
              <a:t>dear</a:t>
            </a:r>
            <a:r>
              <a:rPr sz="1050" spc="105" dirty="0">
                <a:solidFill>
                  <a:srgbClr val="F3F5FB"/>
                </a:solidFill>
                <a:latin typeface="Arial Unicode MS"/>
                <a:cs typeface="Arial Unicode MS"/>
              </a:rPr>
              <a:t> </a:t>
            </a:r>
            <a:r>
              <a:rPr sz="1050" spc="-10" dirty="0">
                <a:solidFill>
                  <a:srgbClr val="F3F5FB"/>
                </a:solidFill>
                <a:latin typeface="Arial Unicode MS"/>
                <a:cs typeface="Arial Unicode MS"/>
              </a:rPr>
              <a:t>ones.</a:t>
            </a:r>
            <a:endParaRPr sz="1050" dirty="0">
              <a:latin typeface="Arial Unicode MS"/>
              <a:cs typeface="Arial Unicode MS"/>
            </a:endParaRPr>
          </a:p>
          <a:p>
            <a:pPr marL="104139" indent="-81915">
              <a:lnSpc>
                <a:spcPct val="100000"/>
              </a:lnSpc>
              <a:spcBef>
                <a:spcPts val="975"/>
              </a:spcBef>
              <a:buSzPct val="90476"/>
              <a:buFont typeface="Arial"/>
              <a:buChar char="●"/>
              <a:tabLst>
                <a:tab pos="104775" algn="l"/>
                <a:tab pos="2023745" algn="l"/>
              </a:tabLst>
            </a:pPr>
            <a:r>
              <a:rPr sz="1050" dirty="0">
                <a:solidFill>
                  <a:srgbClr val="F3F5FB"/>
                </a:solidFill>
                <a:latin typeface="Arial Unicode MS"/>
                <a:cs typeface="Arial Unicode MS"/>
              </a:rPr>
              <a:t>Wishing</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spook-</a:t>
            </a:r>
            <a:r>
              <a:rPr sz="1050" spc="-10" dirty="0">
                <a:solidFill>
                  <a:srgbClr val="F3F5FB"/>
                </a:solidFill>
                <a:latin typeface="Arial Unicode MS"/>
                <a:cs typeface="Arial Unicode MS"/>
              </a:rPr>
              <a:t>tacular</a:t>
            </a:r>
            <a:r>
              <a:rPr sz="1050" dirty="0">
                <a:solidFill>
                  <a:srgbClr val="F3F5FB"/>
                </a:solidFill>
                <a:latin typeface="Arial Unicode MS"/>
                <a:cs typeface="Arial Unicode MS"/>
              </a:rPr>
              <a:t>	</a:t>
            </a:r>
            <a:r>
              <a:rPr sz="1050" b="1" dirty="0">
                <a:solidFill>
                  <a:srgbClr val="FFFF00"/>
                </a:solidFill>
                <a:latin typeface="Arial"/>
                <a:cs typeface="Arial"/>
              </a:rPr>
              <a:t>[special</a:t>
            </a:r>
            <a:r>
              <a:rPr sz="1050" b="1" spc="15" dirty="0">
                <a:solidFill>
                  <a:srgbClr val="FFFF00"/>
                </a:solidFill>
                <a:latin typeface="Arial"/>
                <a:cs typeface="Arial"/>
              </a:rPr>
              <a:t> </a:t>
            </a:r>
            <a:r>
              <a:rPr sz="1050" b="1" dirty="0">
                <a:solidFill>
                  <a:srgbClr val="FFFF00"/>
                </a:solidFill>
                <a:latin typeface="Arial"/>
                <a:cs typeface="Arial"/>
              </a:rPr>
              <a:t>day</a:t>
            </a:r>
            <a:r>
              <a:rPr sz="1050" b="1" spc="15" dirty="0">
                <a:solidFill>
                  <a:srgbClr val="FFFF00"/>
                </a:solidFill>
                <a:latin typeface="Arial"/>
                <a:cs typeface="Arial"/>
              </a:rPr>
              <a:t> </a:t>
            </a:r>
            <a:r>
              <a:rPr sz="1050" b="1" spc="-10" dirty="0">
                <a:solidFill>
                  <a:srgbClr val="FFFF00"/>
                </a:solidFill>
                <a:latin typeface="Arial"/>
                <a:cs typeface="Arial"/>
              </a:rPr>
              <a:t>name]</a:t>
            </a:r>
            <a:r>
              <a:rPr sz="1050" spc="-10" dirty="0">
                <a:solidFill>
                  <a:srgbClr val="F3F5FB"/>
                </a:solidFill>
                <a:latin typeface="Arial Unicode MS"/>
                <a:cs typeface="Arial Unicode MS"/>
              </a:rPr>
              <a:t>!</a:t>
            </a:r>
            <a:endParaRPr sz="1050" dirty="0">
              <a:latin typeface="Arial Unicode MS"/>
              <a:cs typeface="Arial Unicode MS"/>
            </a:endParaRPr>
          </a:p>
          <a:p>
            <a:pPr marL="104775" marR="73025" indent="-104775">
              <a:lnSpc>
                <a:spcPct val="128800"/>
              </a:lnSpc>
              <a:spcBef>
                <a:spcPts val="615"/>
              </a:spcBef>
              <a:buSzPct val="90476"/>
              <a:buFont typeface="Arial"/>
              <a:buChar char="●"/>
              <a:tabLst>
                <a:tab pos="104775" algn="l"/>
                <a:tab pos="873125" algn="l"/>
              </a:tabLst>
            </a:pPr>
            <a:r>
              <a:rPr sz="1050" spc="-10" dirty="0">
                <a:solidFill>
                  <a:srgbClr val="F3F5FB"/>
                </a:solidFill>
                <a:latin typeface="Arial Unicode MS"/>
                <a:cs typeface="Arial Unicode MS"/>
              </a:rPr>
              <a:t>Celebrate</a:t>
            </a:r>
            <a:r>
              <a:rPr sz="1050" dirty="0">
                <a:solidFill>
                  <a:srgbClr val="F3F5FB"/>
                </a:solidFill>
                <a:latin typeface="Arial Unicode MS"/>
                <a:cs typeface="Arial Unicode MS"/>
              </a:rPr>
              <a:t>	</a:t>
            </a:r>
            <a:r>
              <a:rPr sz="1050" b="1" dirty="0">
                <a:solidFill>
                  <a:srgbClr val="FFFF00"/>
                </a:solidFill>
                <a:latin typeface="Arial"/>
                <a:cs typeface="Arial"/>
              </a:rPr>
              <a:t>[special</a:t>
            </a:r>
            <a:r>
              <a:rPr sz="1050" b="1" spc="65" dirty="0">
                <a:solidFill>
                  <a:srgbClr val="FFFF00"/>
                </a:solidFill>
                <a:latin typeface="Arial"/>
                <a:cs typeface="Arial"/>
              </a:rPr>
              <a:t> </a:t>
            </a:r>
            <a:r>
              <a:rPr sz="1050" b="1" dirty="0">
                <a:solidFill>
                  <a:srgbClr val="FFFF00"/>
                </a:solidFill>
                <a:latin typeface="Arial"/>
                <a:cs typeface="Arial"/>
              </a:rPr>
              <a:t>occasion]</a:t>
            </a:r>
            <a:r>
              <a:rPr sz="1050" b="1" spc="75" dirty="0">
                <a:solidFill>
                  <a:srgbClr val="FFFF00"/>
                </a:solidFill>
                <a:latin typeface="Arial"/>
                <a:cs typeface="Arial"/>
              </a:rPr>
              <a:t> </a:t>
            </a:r>
            <a:r>
              <a:rPr sz="1050" dirty="0">
                <a:solidFill>
                  <a:srgbClr val="F3F5FB"/>
                </a:solidFill>
                <a:latin typeface="Arial Unicode MS"/>
                <a:cs typeface="Arial Unicode MS"/>
              </a:rPr>
              <a:t>at</a:t>
            </a:r>
            <a:r>
              <a:rPr sz="1050" spc="75" dirty="0">
                <a:solidFill>
                  <a:srgbClr val="F3F5FB"/>
                </a:solidFill>
                <a:latin typeface="Arial Unicode MS"/>
                <a:cs typeface="Arial Unicode MS"/>
              </a:rPr>
              <a:t> </a:t>
            </a:r>
            <a:r>
              <a:rPr sz="1050" b="1" dirty="0">
                <a:solidFill>
                  <a:srgbClr val="FFFF00"/>
                </a:solidFill>
                <a:latin typeface="Arial"/>
                <a:cs typeface="Arial"/>
              </a:rPr>
              <a:t>[hotel</a:t>
            </a:r>
            <a:r>
              <a:rPr sz="1050" b="1" spc="70" dirty="0">
                <a:solidFill>
                  <a:srgbClr val="FFFF00"/>
                </a:solidFill>
                <a:latin typeface="Arial"/>
                <a:cs typeface="Arial"/>
              </a:rPr>
              <a:t> </a:t>
            </a:r>
            <a:r>
              <a:rPr sz="1050" b="1" dirty="0">
                <a:solidFill>
                  <a:srgbClr val="FFFF00"/>
                </a:solidFill>
                <a:latin typeface="Arial"/>
                <a:cs typeface="Arial"/>
              </a:rPr>
              <a:t>name]</a:t>
            </a:r>
            <a:r>
              <a:rPr sz="1050" b="1" spc="80" dirty="0">
                <a:solidFill>
                  <a:srgbClr val="FFFF00"/>
                </a:solidFill>
                <a:latin typeface="Arial"/>
                <a:cs typeface="Arial"/>
              </a:rPr>
              <a:t> </a:t>
            </a:r>
            <a:r>
              <a:rPr sz="1050" spc="50" dirty="0">
                <a:solidFill>
                  <a:srgbClr val="F3F5FB"/>
                </a:solidFill>
                <a:latin typeface="Arial Unicode MS"/>
                <a:cs typeface="Arial Unicode MS"/>
              </a:rPr>
              <a:t>with</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an</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evening</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full</a:t>
            </a:r>
            <a:r>
              <a:rPr sz="1050" spc="65" dirty="0">
                <a:solidFill>
                  <a:srgbClr val="F3F5FB"/>
                </a:solidFill>
                <a:latin typeface="Arial Unicode MS"/>
                <a:cs typeface="Arial Unicode MS"/>
              </a:rPr>
              <a:t> </a:t>
            </a:r>
            <a:r>
              <a:rPr sz="1050" spc="30" dirty="0">
                <a:solidFill>
                  <a:srgbClr val="F3F5FB"/>
                </a:solidFill>
                <a:latin typeface="Arial Unicode MS"/>
                <a:cs typeface="Arial Unicode MS"/>
              </a:rPr>
              <a:t>of </a:t>
            </a:r>
            <a:r>
              <a:rPr sz="1050" dirty="0">
                <a:solidFill>
                  <a:srgbClr val="F3F5FB"/>
                </a:solidFill>
                <a:latin typeface="Arial Unicode MS"/>
                <a:cs typeface="Arial Unicode MS"/>
              </a:rPr>
              <a:t>bonding</a:t>
            </a:r>
            <a:r>
              <a:rPr sz="1050" spc="175"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190" dirty="0">
                <a:solidFill>
                  <a:srgbClr val="F3F5FB"/>
                </a:solidFill>
                <a:latin typeface="Arial Unicode MS"/>
                <a:cs typeface="Arial Unicode MS"/>
              </a:rPr>
              <a:t> </a:t>
            </a:r>
            <a:r>
              <a:rPr sz="1050" dirty="0">
                <a:solidFill>
                  <a:srgbClr val="F3F5FB"/>
                </a:solidFill>
                <a:latin typeface="Arial Unicode MS"/>
                <a:cs typeface="Arial Unicode MS"/>
              </a:rPr>
              <a:t>delectable</a:t>
            </a:r>
            <a:r>
              <a:rPr sz="1050" spc="190" dirty="0">
                <a:solidFill>
                  <a:srgbClr val="F3F5FB"/>
                </a:solidFill>
                <a:latin typeface="Arial Unicode MS"/>
                <a:cs typeface="Arial Unicode MS"/>
              </a:rPr>
              <a:t> </a:t>
            </a:r>
            <a:r>
              <a:rPr sz="1050" spc="-10" dirty="0">
                <a:solidFill>
                  <a:srgbClr val="F3F5FB"/>
                </a:solidFill>
                <a:latin typeface="Arial Unicode MS"/>
                <a:cs typeface="Arial Unicode MS"/>
              </a:rPr>
              <a:t>ﬂavours.</a:t>
            </a:r>
            <a:endParaRPr sz="1050" dirty="0">
              <a:latin typeface="Arial Unicode MS"/>
              <a:cs typeface="Arial Unicode MS"/>
            </a:endParaRPr>
          </a:p>
          <a:p>
            <a:pPr marL="104139" indent="-81915">
              <a:lnSpc>
                <a:spcPct val="100000"/>
              </a:lnSpc>
              <a:spcBef>
                <a:spcPts val="975"/>
              </a:spcBef>
              <a:buSzPct val="90476"/>
              <a:buFont typeface="Arial"/>
              <a:buChar char="●"/>
              <a:tabLst>
                <a:tab pos="104775" algn="l"/>
                <a:tab pos="1521460" algn="l"/>
              </a:tabLst>
            </a:pPr>
            <a:r>
              <a:rPr sz="1050" spc="-30" dirty="0">
                <a:solidFill>
                  <a:srgbClr val="F3F5FB"/>
                </a:solidFill>
                <a:latin typeface="Arial Unicode MS"/>
                <a:cs typeface="Arial Unicode MS"/>
              </a:rPr>
              <a:t>Join</a:t>
            </a:r>
            <a:r>
              <a:rPr sz="1050" spc="-20" dirty="0">
                <a:solidFill>
                  <a:srgbClr val="F3F5FB"/>
                </a:solidFill>
                <a:latin typeface="Arial Unicode MS"/>
                <a:cs typeface="Arial Unicode MS"/>
              </a:rPr>
              <a:t> </a:t>
            </a:r>
            <a:r>
              <a:rPr sz="1050" dirty="0">
                <a:solidFill>
                  <a:srgbClr val="F3F5FB"/>
                </a:solidFill>
                <a:latin typeface="Arial Unicode MS"/>
                <a:cs typeface="Arial Unicode MS"/>
              </a:rPr>
              <a:t>us</a:t>
            </a:r>
            <a:r>
              <a:rPr sz="1050" spc="-20"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20"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15" dirty="0">
                <a:solidFill>
                  <a:srgbClr val="F3F5FB"/>
                </a:solidFill>
                <a:latin typeface="Arial Unicode MS"/>
                <a:cs typeface="Arial Unicode MS"/>
              </a:rPr>
              <a:t> </a:t>
            </a:r>
            <a:r>
              <a:rPr sz="1050" spc="-10" dirty="0">
                <a:solidFill>
                  <a:srgbClr val="F3F5FB"/>
                </a:solidFill>
                <a:latin typeface="Arial Unicode MS"/>
                <a:cs typeface="Arial Unicode MS"/>
              </a:rPr>
              <a:t>magical</a:t>
            </a:r>
            <a:r>
              <a:rPr sz="1050" dirty="0">
                <a:solidFill>
                  <a:srgbClr val="F3F5FB"/>
                </a:solidFill>
                <a:latin typeface="Arial Unicode MS"/>
                <a:cs typeface="Arial Unicode MS"/>
              </a:rPr>
              <a:t>	</a:t>
            </a:r>
            <a:r>
              <a:rPr sz="1050" b="1" dirty="0">
                <a:solidFill>
                  <a:srgbClr val="FFFF00"/>
                </a:solidFill>
                <a:latin typeface="Arial"/>
                <a:cs typeface="Arial"/>
              </a:rPr>
              <a:t>[party</a:t>
            </a:r>
            <a:r>
              <a:rPr sz="1050" b="1" spc="85" dirty="0">
                <a:solidFill>
                  <a:srgbClr val="FFFF00"/>
                </a:solidFill>
                <a:latin typeface="Arial"/>
                <a:cs typeface="Arial"/>
              </a:rPr>
              <a:t> </a:t>
            </a:r>
            <a:r>
              <a:rPr sz="1050" b="1" dirty="0">
                <a:solidFill>
                  <a:srgbClr val="FFFF00"/>
                </a:solidFill>
                <a:latin typeface="Arial"/>
                <a:cs typeface="Arial"/>
              </a:rPr>
              <a:t>name]</a:t>
            </a:r>
            <a:r>
              <a:rPr sz="1050" b="1" spc="100" dirty="0">
                <a:solidFill>
                  <a:srgbClr val="FFFF00"/>
                </a:solidFill>
                <a:latin typeface="Arial"/>
                <a:cs typeface="Arial"/>
              </a:rPr>
              <a:t> </a:t>
            </a:r>
            <a:r>
              <a:rPr sz="1050" dirty="0">
                <a:solidFill>
                  <a:srgbClr val="F3F5FB"/>
                </a:solidFill>
                <a:latin typeface="Arial Unicode MS"/>
                <a:cs typeface="Arial Unicode MS"/>
              </a:rPr>
              <a:t>celebration</a:t>
            </a:r>
            <a:r>
              <a:rPr sz="1050" spc="9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114" dirty="0">
                <a:solidFill>
                  <a:srgbClr val="F3F5FB"/>
                </a:solidFill>
                <a:latin typeface="Arial Unicode MS"/>
                <a:cs typeface="Arial Unicode MS"/>
              </a:rPr>
              <a:t> </a:t>
            </a:r>
            <a:r>
              <a:rPr sz="1050" b="1" dirty="0">
                <a:solidFill>
                  <a:srgbClr val="FFFF00"/>
                </a:solidFill>
                <a:latin typeface="Arial"/>
                <a:cs typeface="Arial"/>
              </a:rPr>
              <a:t>[guest</a:t>
            </a:r>
            <a:r>
              <a:rPr sz="1050" b="1" spc="85" dirty="0">
                <a:solidFill>
                  <a:srgbClr val="FFFF00"/>
                </a:solidFill>
                <a:latin typeface="Arial"/>
                <a:cs typeface="Arial"/>
              </a:rPr>
              <a:t> </a:t>
            </a:r>
            <a:r>
              <a:rPr sz="1050" b="1" spc="50" dirty="0">
                <a:solidFill>
                  <a:srgbClr val="FFFF00"/>
                </a:solidFill>
                <a:latin typeface="Arial"/>
                <a:cs typeface="Arial"/>
              </a:rPr>
              <a:t>name</a:t>
            </a:r>
            <a:r>
              <a:rPr sz="1050" b="1" spc="85" dirty="0">
                <a:solidFill>
                  <a:srgbClr val="FFFF00"/>
                </a:solidFill>
                <a:latin typeface="Arial"/>
                <a:cs typeface="Arial"/>
              </a:rPr>
              <a:t> </a:t>
            </a:r>
            <a:r>
              <a:rPr sz="1050" b="1" spc="140" dirty="0">
                <a:solidFill>
                  <a:srgbClr val="FFFF00"/>
                </a:solidFill>
                <a:latin typeface="Arial"/>
                <a:cs typeface="Arial"/>
              </a:rPr>
              <a:t>/</a:t>
            </a:r>
            <a:r>
              <a:rPr sz="1050" b="1" spc="95" dirty="0">
                <a:solidFill>
                  <a:srgbClr val="FFFF00"/>
                </a:solidFill>
                <a:latin typeface="Arial"/>
                <a:cs typeface="Arial"/>
              </a:rPr>
              <a:t> </a:t>
            </a:r>
            <a:r>
              <a:rPr sz="1050" b="1" spc="-25" dirty="0">
                <a:solidFill>
                  <a:srgbClr val="FFFF00"/>
                </a:solidFill>
                <a:latin typeface="Arial"/>
                <a:cs typeface="Arial"/>
              </a:rPr>
              <a:t>DJ</a:t>
            </a:r>
            <a:endParaRPr sz="1050" dirty="0">
              <a:latin typeface="Arial"/>
              <a:cs typeface="Arial"/>
            </a:endParaRPr>
          </a:p>
        </p:txBody>
      </p:sp>
      <p:sp>
        <p:nvSpPr>
          <p:cNvPr id="15" name="object 15"/>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1251" y="1473219"/>
            <a:ext cx="5302250" cy="5009515"/>
          </a:xfrm>
          <a:custGeom>
            <a:avLst/>
            <a:gdLst/>
            <a:ahLst/>
            <a:cxnLst/>
            <a:rect l="l" t="t" r="r" b="b"/>
            <a:pathLst>
              <a:path w="5302250" h="5009515">
                <a:moveTo>
                  <a:pt x="0" y="5009261"/>
                </a:moveTo>
                <a:lnTo>
                  <a:pt x="5302148" y="5009261"/>
                </a:lnTo>
                <a:lnTo>
                  <a:pt x="5302148" y="0"/>
                </a:lnTo>
                <a:lnTo>
                  <a:pt x="0" y="0"/>
                </a:lnTo>
                <a:lnTo>
                  <a:pt x="0" y="5009261"/>
                </a:lnTo>
                <a:close/>
              </a:path>
            </a:pathLst>
          </a:custGeom>
          <a:solidFill>
            <a:srgbClr val="F3F5FB">
              <a:alpha val="9411"/>
            </a:srgbClr>
          </a:solidFill>
        </p:spPr>
        <p:txBody>
          <a:bodyPr wrap="square" lIns="0" tIns="0" rIns="0" bIns="0" rtlCol="0"/>
          <a:lstStyle/>
          <a:p>
            <a:endParaRPr/>
          </a:p>
        </p:txBody>
      </p:sp>
      <p:sp>
        <p:nvSpPr>
          <p:cNvPr id="3" name="object 3"/>
          <p:cNvSpPr txBox="1"/>
          <p:nvPr/>
        </p:nvSpPr>
        <p:spPr>
          <a:xfrm>
            <a:off x="406209" y="2440280"/>
            <a:ext cx="4444365" cy="2694969"/>
          </a:xfrm>
          <a:prstGeom prst="rect">
            <a:avLst/>
          </a:prstGeom>
        </p:spPr>
        <p:txBody>
          <a:bodyPr vert="horz" wrap="square" lIns="0" tIns="12700" rIns="0" bIns="0" rtlCol="0">
            <a:spAutoFit/>
          </a:bodyPr>
          <a:lstStyle/>
          <a:p>
            <a:pPr marL="94615" marR="509270" indent="-94615">
              <a:lnSpc>
                <a:spcPct val="128800"/>
              </a:lnSpc>
              <a:spcBef>
                <a:spcPts val="100"/>
              </a:spcBef>
              <a:buSzPct val="90476"/>
              <a:buFont typeface="Arial"/>
              <a:buChar char="●"/>
              <a:tabLst>
                <a:tab pos="94615" algn="l"/>
              </a:tabLst>
            </a:pPr>
            <a:r>
              <a:rPr sz="1050" dirty="0">
                <a:solidFill>
                  <a:srgbClr val="F3F5FB"/>
                </a:solidFill>
                <a:latin typeface="Arial Unicode MS"/>
                <a:cs typeface="Arial Unicode MS"/>
              </a:rPr>
              <a:t>This</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Diwali,</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experience</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85" dirty="0">
                <a:solidFill>
                  <a:srgbClr val="F3F5FB"/>
                </a:solidFill>
                <a:latin typeface="Arial Unicode MS"/>
                <a:cs typeface="Arial Unicode MS"/>
              </a:rPr>
              <a:t> </a:t>
            </a:r>
            <a:r>
              <a:rPr sz="1050" spc="55" dirty="0">
                <a:solidFill>
                  <a:srgbClr val="F3F5FB"/>
                </a:solidFill>
                <a:latin typeface="Arial Unicode MS"/>
                <a:cs typeface="Arial Unicode MS"/>
              </a:rPr>
              <a:t>warmth</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joy</a:t>
            </a:r>
            <a:r>
              <a:rPr sz="1050" spc="75"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togetherness</a:t>
            </a:r>
            <a:r>
              <a:rPr sz="1050" spc="75" dirty="0">
                <a:solidFill>
                  <a:srgbClr val="F3F5FB"/>
                </a:solidFill>
                <a:latin typeface="Arial Unicode MS"/>
                <a:cs typeface="Arial Unicode MS"/>
              </a:rPr>
              <a:t> </a:t>
            </a:r>
            <a:r>
              <a:rPr sz="1050" spc="-25" dirty="0">
                <a:solidFill>
                  <a:srgbClr val="F3F5FB"/>
                </a:solidFill>
                <a:latin typeface="Arial Unicode MS"/>
                <a:cs typeface="Arial Unicode MS"/>
              </a:rPr>
              <a:t>at </a:t>
            </a:r>
            <a:r>
              <a:rPr sz="1050" dirty="0">
                <a:solidFill>
                  <a:srgbClr val="F3F5FB"/>
                </a:solidFill>
                <a:latin typeface="Arial Unicode MS"/>
                <a:cs typeface="Arial Unicode MS"/>
              </a:rPr>
              <a:t>@</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195"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4615" marR="128270" indent="-94615">
              <a:lnSpc>
                <a:spcPct val="128800"/>
              </a:lnSpc>
              <a:spcBef>
                <a:spcPts val="610"/>
              </a:spcBef>
              <a:buSzPct val="90476"/>
              <a:buFont typeface="Arial"/>
              <a:buChar char="●"/>
              <a:tabLst>
                <a:tab pos="94615" algn="l"/>
                <a:tab pos="1007110" algn="l"/>
              </a:tabLst>
            </a:pPr>
            <a:r>
              <a:rPr sz="1050" dirty="0">
                <a:solidFill>
                  <a:srgbClr val="F3F5FB"/>
                </a:solidFill>
                <a:latin typeface="Arial Unicode MS"/>
                <a:cs typeface="Arial Unicode MS"/>
              </a:rPr>
              <a:t>Make</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05" dirty="0">
                <a:solidFill>
                  <a:srgbClr val="F3F5FB"/>
                </a:solidFill>
                <a:latin typeface="Arial Unicode MS"/>
                <a:cs typeface="Arial Unicode MS"/>
              </a:rPr>
              <a:t> </a:t>
            </a: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dirty="0">
                <a:solidFill>
                  <a:srgbClr val="FFFF00"/>
                </a:solidFill>
                <a:latin typeface="Arial"/>
                <a:cs typeface="Arial"/>
              </a:rPr>
              <a:t>[partyname]</a:t>
            </a:r>
            <a:r>
              <a:rPr sz="1050" b="1" spc="114" dirty="0">
                <a:solidFill>
                  <a:srgbClr val="FFFF00"/>
                </a:solidFill>
                <a:latin typeface="Arial"/>
                <a:cs typeface="Arial"/>
              </a:rPr>
              <a:t> </a:t>
            </a:r>
            <a:r>
              <a:rPr sz="1050" dirty="0">
                <a:solidFill>
                  <a:srgbClr val="F3F5FB"/>
                </a:solidFill>
                <a:latin typeface="Arial Unicode MS"/>
                <a:cs typeface="Arial Unicode MS"/>
              </a:rPr>
              <a:t>magical</a:t>
            </a:r>
            <a:r>
              <a:rPr sz="1050" spc="114"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us</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by</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booking</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stay</a:t>
            </a:r>
            <a:r>
              <a:rPr sz="1050" spc="105" dirty="0">
                <a:solidFill>
                  <a:srgbClr val="F3F5FB"/>
                </a:solidFill>
                <a:latin typeface="Arial Unicode MS"/>
                <a:cs typeface="Arial Unicode MS"/>
              </a:rPr>
              <a:t> </a:t>
            </a:r>
            <a:r>
              <a:rPr sz="1050" spc="-25" dirty="0">
                <a:solidFill>
                  <a:srgbClr val="F3F5FB"/>
                </a:solidFill>
                <a:latin typeface="Arial Unicode MS"/>
                <a:cs typeface="Arial Unicode MS"/>
              </a:rPr>
              <a:t>at </a:t>
            </a:r>
            <a:r>
              <a:rPr sz="1050" dirty="0">
                <a:solidFill>
                  <a:srgbClr val="F3F5FB"/>
                </a:solidFill>
                <a:latin typeface="Arial Unicode MS"/>
                <a:cs typeface="Arial Unicode MS"/>
              </a:rPr>
              <a:t>@</a:t>
            </a:r>
            <a:r>
              <a:rPr sz="1050" b="1" dirty="0">
                <a:solidFill>
                  <a:srgbClr val="FFFF00"/>
                </a:solidFill>
                <a:latin typeface="Arial"/>
                <a:cs typeface="Arial"/>
              </a:rPr>
              <a:t>[hotename]</a:t>
            </a:r>
            <a:r>
              <a:rPr sz="1050" dirty="0">
                <a:solidFill>
                  <a:srgbClr val="F3F5FB"/>
                </a:solidFill>
                <a:latin typeface="Arial Unicode MS"/>
                <a:cs typeface="Arial Unicode MS"/>
              </a:rPr>
              <a:t>,</a:t>
            </a:r>
            <a:r>
              <a:rPr sz="1050" spc="19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4615" marR="104139" indent="-94615">
              <a:lnSpc>
                <a:spcPct val="128800"/>
              </a:lnSpc>
              <a:spcBef>
                <a:spcPts val="615"/>
              </a:spcBef>
              <a:buSzPct val="90476"/>
              <a:buFont typeface="Arial"/>
              <a:buChar char="●"/>
              <a:tabLst>
                <a:tab pos="94615" algn="l"/>
                <a:tab pos="514984" algn="l"/>
              </a:tabLst>
            </a:pPr>
            <a:r>
              <a:rPr sz="1050" spc="-20" dirty="0">
                <a:solidFill>
                  <a:srgbClr val="F3F5FB"/>
                </a:solidFill>
                <a:latin typeface="Arial Unicode MS"/>
                <a:cs typeface="Arial Unicode MS"/>
              </a:rPr>
              <a:t>This</a:t>
            </a:r>
            <a:r>
              <a:rPr sz="1050" dirty="0">
                <a:solidFill>
                  <a:srgbClr val="F3F5FB"/>
                </a:solidFill>
                <a:latin typeface="Arial Unicode MS"/>
                <a:cs typeface="Arial Unicode MS"/>
              </a:rPr>
              <a:t>	</a:t>
            </a:r>
            <a:r>
              <a:rPr sz="1050" b="1" dirty="0">
                <a:solidFill>
                  <a:srgbClr val="FFFF00"/>
                </a:solidFill>
                <a:latin typeface="Arial"/>
                <a:cs typeface="Arial"/>
              </a:rPr>
              <a:t>[special</a:t>
            </a:r>
            <a:r>
              <a:rPr sz="1050" b="1" spc="100" dirty="0">
                <a:solidFill>
                  <a:srgbClr val="FFFF00"/>
                </a:solidFill>
                <a:latin typeface="Arial"/>
                <a:cs typeface="Arial"/>
              </a:rPr>
              <a:t> </a:t>
            </a:r>
            <a:r>
              <a:rPr sz="1050" b="1" dirty="0">
                <a:solidFill>
                  <a:srgbClr val="FFFF00"/>
                </a:solidFill>
                <a:latin typeface="Arial"/>
                <a:cs typeface="Arial"/>
              </a:rPr>
              <a:t>day</a:t>
            </a:r>
            <a:r>
              <a:rPr sz="1050" b="1" spc="100" dirty="0">
                <a:solidFill>
                  <a:srgbClr val="FFFF00"/>
                </a:solidFill>
                <a:latin typeface="Arial"/>
                <a:cs typeface="Arial"/>
              </a:rPr>
              <a:t> </a:t>
            </a:r>
            <a:r>
              <a:rPr sz="1050" b="1" dirty="0">
                <a:solidFill>
                  <a:srgbClr val="FFFF00"/>
                </a:solidFill>
                <a:latin typeface="Arial"/>
                <a:cs typeface="Arial"/>
              </a:rPr>
              <a:t>name]</a:t>
            </a:r>
            <a:r>
              <a:rPr sz="1050" b="1" spc="125" dirty="0">
                <a:solidFill>
                  <a:srgbClr val="FFFF00"/>
                </a:solidFill>
                <a:latin typeface="Arial"/>
                <a:cs typeface="Arial"/>
              </a:rPr>
              <a:t> </a:t>
            </a:r>
            <a:r>
              <a:rPr sz="1050" dirty="0">
                <a:solidFill>
                  <a:srgbClr val="F3F5FB"/>
                </a:solidFill>
                <a:latin typeface="Arial Unicode MS"/>
                <a:cs typeface="Arial Unicode MS"/>
              </a:rPr>
              <a:t>book</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stay</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110" dirty="0">
                <a:solidFill>
                  <a:srgbClr val="F3F5FB"/>
                </a:solidFill>
                <a:latin typeface="Arial Unicode MS"/>
                <a:cs typeface="Arial Unicode MS"/>
              </a:rPr>
              <a:t> </a:t>
            </a:r>
            <a:r>
              <a:rPr sz="1050" spc="-10" dirty="0">
                <a:solidFill>
                  <a:srgbClr val="F3F5FB"/>
                </a:solidFill>
                <a:latin typeface="Arial Unicode MS"/>
                <a:cs typeface="Arial Unicode MS"/>
              </a:rPr>
              <a:t>Dance, </a:t>
            </a:r>
            <a:r>
              <a:rPr sz="1050" dirty="0">
                <a:solidFill>
                  <a:srgbClr val="F3F5FB"/>
                </a:solidFill>
                <a:latin typeface="Arial Unicode MS"/>
                <a:cs typeface="Arial Unicode MS"/>
              </a:rPr>
              <a:t>drink,</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dine</a:t>
            </a:r>
            <a:r>
              <a:rPr sz="1050" spc="60"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spectacular</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view</a:t>
            </a:r>
            <a:r>
              <a:rPr sz="1050" spc="60"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140" dirty="0">
                <a:solidFill>
                  <a:srgbClr val="F3F5FB"/>
                </a:solidFill>
                <a:latin typeface="Arial Unicode MS"/>
                <a:cs typeface="Arial Unicode MS"/>
              </a:rPr>
              <a:t> </a:t>
            </a:r>
            <a:r>
              <a:rPr sz="1050" b="1" spc="-10" dirty="0">
                <a:solidFill>
                  <a:srgbClr val="FFFF00"/>
                </a:solidFill>
                <a:latin typeface="Arial"/>
                <a:cs typeface="Arial"/>
              </a:rPr>
              <a:t>[location]</a:t>
            </a:r>
            <a:r>
              <a:rPr sz="1050" spc="-10" dirty="0">
                <a:solidFill>
                  <a:srgbClr val="F3F5FB"/>
                </a:solidFill>
                <a:latin typeface="Arial Unicode MS"/>
                <a:cs typeface="Arial Unicode MS"/>
              </a:rPr>
              <a:t>.</a:t>
            </a:r>
            <a:endParaRPr sz="1050">
              <a:latin typeface="Arial Unicode MS"/>
              <a:cs typeface="Arial Unicode MS"/>
            </a:endParaRPr>
          </a:p>
          <a:p>
            <a:pPr marL="94615" marR="5080" indent="-94615">
              <a:lnSpc>
                <a:spcPct val="128800"/>
              </a:lnSpc>
              <a:spcBef>
                <a:spcPts val="615"/>
              </a:spcBef>
              <a:buSzPct val="90476"/>
              <a:buFont typeface="Arial"/>
              <a:buChar char="●"/>
              <a:tabLst>
                <a:tab pos="94615" algn="l"/>
                <a:tab pos="2026285" algn="l"/>
              </a:tabLst>
            </a:pPr>
            <a:r>
              <a:rPr sz="1050" dirty="0">
                <a:solidFill>
                  <a:srgbClr val="F3F5FB"/>
                </a:solidFill>
                <a:latin typeface="Arial Unicode MS"/>
                <a:cs typeface="Arial Unicode MS"/>
              </a:rPr>
              <a:t>What's</a:t>
            </a:r>
            <a:r>
              <a:rPr sz="1050" spc="160" dirty="0">
                <a:solidFill>
                  <a:srgbClr val="F3F5FB"/>
                </a:solidFill>
                <a:latin typeface="Arial Unicode MS"/>
                <a:cs typeface="Arial Unicode MS"/>
              </a:rPr>
              <a:t> </a:t>
            </a:r>
            <a:r>
              <a:rPr sz="1050" dirty="0">
                <a:solidFill>
                  <a:srgbClr val="F3F5FB"/>
                </a:solidFill>
                <a:latin typeface="Arial Unicode MS"/>
                <a:cs typeface="Arial Unicode MS"/>
              </a:rPr>
              <a:t>better</a:t>
            </a:r>
            <a:r>
              <a:rPr sz="1050" spc="160" dirty="0">
                <a:solidFill>
                  <a:srgbClr val="F3F5FB"/>
                </a:solidFill>
                <a:latin typeface="Arial Unicode MS"/>
                <a:cs typeface="Arial Unicode MS"/>
              </a:rPr>
              <a:t> </a:t>
            </a:r>
            <a:r>
              <a:rPr sz="1050" dirty="0">
                <a:solidFill>
                  <a:srgbClr val="F3F5FB"/>
                </a:solidFill>
                <a:latin typeface="Arial Unicode MS"/>
                <a:cs typeface="Arial Unicode MS"/>
              </a:rPr>
              <a:t>than</a:t>
            </a:r>
            <a:r>
              <a:rPr sz="1050" spc="160" dirty="0">
                <a:solidFill>
                  <a:srgbClr val="F3F5FB"/>
                </a:solidFill>
                <a:latin typeface="Arial Unicode MS"/>
                <a:cs typeface="Arial Unicode MS"/>
              </a:rPr>
              <a:t> </a:t>
            </a:r>
            <a:r>
              <a:rPr sz="1050" spc="-10" dirty="0">
                <a:solidFill>
                  <a:srgbClr val="F3F5FB"/>
                </a:solidFill>
                <a:latin typeface="Arial Unicode MS"/>
                <a:cs typeface="Arial Unicode MS"/>
              </a:rPr>
              <a:t>spending</a:t>
            </a:r>
            <a:r>
              <a:rPr sz="1050" dirty="0">
                <a:solidFill>
                  <a:srgbClr val="F3F5FB"/>
                </a:solidFill>
                <a:latin typeface="Arial Unicode MS"/>
                <a:cs typeface="Arial Unicode MS"/>
              </a:rPr>
              <a:t>	</a:t>
            </a:r>
            <a:r>
              <a:rPr sz="1050" b="1" dirty="0">
                <a:solidFill>
                  <a:srgbClr val="FFFF00"/>
                </a:solidFill>
                <a:latin typeface="Arial"/>
                <a:cs typeface="Arial"/>
              </a:rPr>
              <a:t>[occasion</a:t>
            </a:r>
            <a:r>
              <a:rPr sz="1050" b="1" spc="45" dirty="0">
                <a:solidFill>
                  <a:srgbClr val="FFFF00"/>
                </a:solidFill>
                <a:latin typeface="Arial"/>
                <a:cs typeface="Arial"/>
              </a:rPr>
              <a:t> </a:t>
            </a:r>
            <a:r>
              <a:rPr sz="1050" b="1" dirty="0">
                <a:solidFill>
                  <a:srgbClr val="FFFF00"/>
                </a:solidFill>
                <a:latin typeface="Arial"/>
                <a:cs typeface="Arial"/>
              </a:rPr>
              <a:t>name]</a:t>
            </a:r>
            <a:r>
              <a:rPr sz="1050" b="1" spc="50" dirty="0">
                <a:solidFill>
                  <a:srgbClr val="FFFF00"/>
                </a:solidFill>
                <a:latin typeface="Arial"/>
                <a:cs typeface="Arial"/>
              </a:rPr>
              <a:t> </a:t>
            </a:r>
            <a:r>
              <a:rPr sz="1050" dirty="0">
                <a:solidFill>
                  <a:srgbClr val="F3F5FB"/>
                </a:solidFill>
                <a:latin typeface="Arial Unicode MS"/>
                <a:cs typeface="Arial Unicode MS"/>
              </a:rPr>
              <a:t>in</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style</a:t>
            </a:r>
            <a:r>
              <a:rPr sz="1050" spc="3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40" dirty="0">
                <a:solidFill>
                  <a:srgbClr val="F3F5FB"/>
                </a:solidFill>
                <a:latin typeface="Arial Unicode MS"/>
                <a:cs typeface="Arial Unicode MS"/>
              </a:rPr>
              <a:t> </a:t>
            </a:r>
            <a:r>
              <a:rPr sz="1050" spc="-25" dirty="0">
                <a:solidFill>
                  <a:srgbClr val="F3F5FB"/>
                </a:solidFill>
                <a:latin typeface="Arial Unicode MS"/>
                <a:cs typeface="Arial Unicode MS"/>
              </a:rPr>
              <a:t>us </a:t>
            </a:r>
            <a:r>
              <a:rPr sz="1050" dirty="0">
                <a:solidFill>
                  <a:srgbClr val="F3F5FB"/>
                </a:solidFill>
                <a:latin typeface="Arial Unicode MS"/>
                <a:cs typeface="Arial Unicode MS"/>
              </a:rPr>
              <a:t>@</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165" dirty="0">
                <a:solidFill>
                  <a:srgbClr val="F3F5FB"/>
                </a:solidFill>
                <a:latin typeface="Arial Unicode MS"/>
                <a:cs typeface="Arial Unicode MS"/>
              </a:rPr>
              <a:t> </a:t>
            </a:r>
            <a:r>
              <a:rPr sz="1050" dirty="0">
                <a:solidFill>
                  <a:srgbClr val="F3F5FB"/>
                </a:solidFill>
                <a:latin typeface="Arial Unicode MS"/>
                <a:cs typeface="Arial Unicode MS"/>
              </a:rPr>
              <a:t>located</a:t>
            </a:r>
            <a:r>
              <a:rPr sz="1050" spc="16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6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60" dirty="0">
                <a:solidFill>
                  <a:srgbClr val="F3F5FB"/>
                </a:solidFill>
                <a:latin typeface="Arial Unicode MS"/>
                <a:cs typeface="Arial Unicode MS"/>
              </a:rPr>
              <a:t> </a:t>
            </a:r>
            <a:r>
              <a:rPr sz="1050" dirty="0">
                <a:solidFill>
                  <a:srgbClr val="F3F5FB"/>
                </a:solidFill>
                <a:latin typeface="Arial Unicode MS"/>
                <a:cs typeface="Arial Unicode MS"/>
              </a:rPr>
              <a:t>most</a:t>
            </a:r>
            <a:r>
              <a:rPr sz="1050" spc="165" dirty="0">
                <a:solidFill>
                  <a:srgbClr val="F3F5FB"/>
                </a:solidFill>
                <a:latin typeface="Arial Unicode MS"/>
                <a:cs typeface="Arial Unicode MS"/>
              </a:rPr>
              <a:t> </a:t>
            </a:r>
            <a:r>
              <a:rPr sz="1050" dirty="0">
                <a:solidFill>
                  <a:srgbClr val="F3F5FB"/>
                </a:solidFill>
                <a:latin typeface="Arial Unicode MS"/>
                <a:cs typeface="Arial Unicode MS"/>
              </a:rPr>
              <a:t>stunning</a:t>
            </a:r>
            <a:r>
              <a:rPr sz="1050" spc="160" dirty="0">
                <a:solidFill>
                  <a:srgbClr val="F3F5FB"/>
                </a:solidFill>
                <a:latin typeface="Arial Unicode MS"/>
                <a:cs typeface="Arial Unicode MS"/>
              </a:rPr>
              <a:t> </a:t>
            </a:r>
            <a:r>
              <a:rPr sz="1050" dirty="0">
                <a:solidFill>
                  <a:srgbClr val="F3F5FB"/>
                </a:solidFill>
                <a:latin typeface="Arial Unicode MS"/>
                <a:cs typeface="Arial Unicode MS"/>
              </a:rPr>
              <a:t>#[location]</a:t>
            </a:r>
            <a:r>
              <a:rPr sz="1050" spc="160"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16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60" dirty="0">
                <a:solidFill>
                  <a:srgbClr val="F3F5FB"/>
                </a:solidFill>
                <a:latin typeface="Arial Unicode MS"/>
                <a:cs typeface="Arial Unicode MS"/>
              </a:rPr>
              <a:t> </a:t>
            </a:r>
            <a:r>
              <a:rPr sz="1050" spc="-10" dirty="0">
                <a:solidFill>
                  <a:srgbClr val="F3F5FB"/>
                </a:solidFill>
                <a:latin typeface="Arial Unicode MS"/>
                <a:cs typeface="Arial Unicode MS"/>
              </a:rPr>
              <a:t>city!!</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dirty="0">
                <a:solidFill>
                  <a:srgbClr val="F3F5FB"/>
                </a:solidFill>
                <a:latin typeface="Arial Unicode MS"/>
                <a:cs typeface="Arial Unicode MS"/>
              </a:rPr>
              <a:t>Link</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55" dirty="0">
                <a:solidFill>
                  <a:srgbClr val="F3F5FB"/>
                </a:solidFill>
                <a:latin typeface="Arial Unicode MS"/>
                <a:cs typeface="Arial Unicode MS"/>
              </a:rPr>
              <a:t> </a:t>
            </a:r>
            <a:r>
              <a:rPr sz="1050" spc="-20" dirty="0">
                <a:solidFill>
                  <a:srgbClr val="F3F5FB"/>
                </a:solidFill>
                <a:latin typeface="Arial Unicode MS"/>
                <a:cs typeface="Arial Unicode MS"/>
              </a:rPr>
              <a:t>Bio!</a:t>
            </a:r>
            <a:endParaRPr sz="1050">
              <a:latin typeface="Arial Unicode MS"/>
              <a:cs typeface="Arial Unicode MS"/>
            </a:endParaRPr>
          </a:p>
          <a:p>
            <a:pPr marL="226695" marR="210820" indent="-214629">
              <a:lnSpc>
                <a:spcPct val="128800"/>
              </a:lnSpc>
              <a:spcBef>
                <a:spcPts val="615"/>
              </a:spcBef>
              <a:buClr>
                <a:srgbClr val="F3F5FB"/>
              </a:buClr>
              <a:buSzPct val="90476"/>
              <a:buFont typeface="Arial"/>
              <a:buChar char="●"/>
              <a:tabLst>
                <a:tab pos="226695" algn="l"/>
                <a:tab pos="227329" algn="l"/>
              </a:tabLst>
            </a:pPr>
            <a:r>
              <a:rPr sz="1050" b="1" dirty="0">
                <a:solidFill>
                  <a:srgbClr val="FFFF00"/>
                </a:solidFill>
                <a:latin typeface="Arial"/>
                <a:cs typeface="Arial"/>
              </a:rPr>
              <a:t>[Hotel</a:t>
            </a:r>
            <a:r>
              <a:rPr sz="1050" b="1" spc="85" dirty="0">
                <a:solidFill>
                  <a:srgbClr val="FFFF00"/>
                </a:solidFill>
                <a:latin typeface="Arial"/>
                <a:cs typeface="Arial"/>
              </a:rPr>
              <a:t> </a:t>
            </a:r>
            <a:r>
              <a:rPr sz="1050" b="1" spc="50" dirty="0">
                <a:solidFill>
                  <a:srgbClr val="FFFF00"/>
                </a:solidFill>
                <a:latin typeface="Arial"/>
                <a:cs typeface="Arial"/>
              </a:rPr>
              <a:t>Name]</a:t>
            </a:r>
            <a:r>
              <a:rPr sz="1050" b="1" spc="95" dirty="0">
                <a:solidFill>
                  <a:srgbClr val="FFFF00"/>
                </a:solidFill>
                <a:latin typeface="Arial"/>
                <a:cs typeface="Arial"/>
              </a:rPr>
              <a:t> </a:t>
            </a:r>
            <a:r>
              <a:rPr sz="1050" dirty="0">
                <a:solidFill>
                  <a:srgbClr val="F3F5FB"/>
                </a:solidFill>
                <a:latin typeface="Arial Unicode MS"/>
                <a:cs typeface="Arial Unicode MS"/>
              </a:rPr>
              <a:t>is</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open</a:t>
            </a:r>
            <a:r>
              <a:rPr sz="1050" spc="90"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friends</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family,</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everything</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a:t>
            </a:r>
            <a:r>
              <a:rPr sz="1050" spc="85" dirty="0">
                <a:solidFill>
                  <a:srgbClr val="F3F5FB"/>
                </a:solidFill>
                <a:latin typeface="Arial Unicode MS"/>
                <a:cs typeface="Arial Unicode MS"/>
              </a:rPr>
              <a:t> </a:t>
            </a:r>
            <a:r>
              <a:rPr sz="1050" spc="50" dirty="0">
                <a:solidFill>
                  <a:srgbClr val="F3F5FB"/>
                </a:solidFill>
                <a:latin typeface="Arial Unicode MS"/>
                <a:cs typeface="Arial Unicode MS"/>
              </a:rPr>
              <a:t>on</a:t>
            </a:r>
            <a:r>
              <a:rPr sz="1050" spc="80" dirty="0">
                <a:solidFill>
                  <a:srgbClr val="F3F5FB"/>
                </a:solidFill>
                <a:latin typeface="Arial Unicode MS"/>
                <a:cs typeface="Arial Unicode MS"/>
              </a:rPr>
              <a:t> </a:t>
            </a:r>
            <a:r>
              <a:rPr sz="1050" spc="-20" dirty="0">
                <a:solidFill>
                  <a:srgbClr val="F3F5FB"/>
                </a:solidFill>
                <a:latin typeface="Arial Unicode MS"/>
                <a:cs typeface="Arial Unicode MS"/>
              </a:rPr>
              <a:t>this </a:t>
            </a:r>
            <a:r>
              <a:rPr sz="1050" dirty="0">
                <a:solidFill>
                  <a:srgbClr val="F3F5FB"/>
                </a:solidFill>
                <a:latin typeface="Arial Unicode MS"/>
                <a:cs typeface="Arial Unicode MS"/>
              </a:rPr>
              <a:t>Christmas.</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For</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reservations,</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please</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call:</a:t>
            </a:r>
            <a:r>
              <a:rPr sz="1050" spc="114" dirty="0">
                <a:solidFill>
                  <a:srgbClr val="F3F5FB"/>
                </a:solidFill>
                <a:latin typeface="Arial Unicode MS"/>
                <a:cs typeface="Arial Unicode MS"/>
              </a:rPr>
              <a:t> </a:t>
            </a:r>
            <a:r>
              <a:rPr sz="1050" b="1" dirty="0">
                <a:solidFill>
                  <a:srgbClr val="FFFF00"/>
                </a:solidFill>
                <a:latin typeface="Arial"/>
                <a:cs typeface="Arial"/>
              </a:rPr>
              <a:t>[phone</a:t>
            </a:r>
            <a:r>
              <a:rPr sz="1050" b="1" spc="65" dirty="0">
                <a:solidFill>
                  <a:srgbClr val="FFFF00"/>
                </a:solidFill>
                <a:latin typeface="Arial"/>
                <a:cs typeface="Arial"/>
              </a:rPr>
              <a:t> </a:t>
            </a:r>
            <a:r>
              <a:rPr sz="1050" b="1" spc="-10" dirty="0">
                <a:solidFill>
                  <a:srgbClr val="FFFF00"/>
                </a:solidFill>
                <a:latin typeface="Arial"/>
                <a:cs typeface="Arial"/>
              </a:rPr>
              <a:t>number]</a:t>
            </a:r>
            <a:endParaRPr sz="1050">
              <a:latin typeface="Arial"/>
              <a:cs typeface="Arial"/>
            </a:endParaRPr>
          </a:p>
        </p:txBody>
      </p:sp>
      <p:sp>
        <p:nvSpPr>
          <p:cNvPr id="4" name="object 4"/>
          <p:cNvSpPr txBox="1"/>
          <p:nvPr/>
        </p:nvSpPr>
        <p:spPr>
          <a:xfrm>
            <a:off x="5831369" y="1950977"/>
            <a:ext cx="973455"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p:txBody>
      </p:sp>
      <p:sp>
        <p:nvSpPr>
          <p:cNvPr id="5" name="object 5"/>
          <p:cNvSpPr txBox="1"/>
          <p:nvPr/>
        </p:nvSpPr>
        <p:spPr>
          <a:xfrm>
            <a:off x="5842021" y="2497086"/>
            <a:ext cx="1610995" cy="3652282"/>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#HappyHalloween</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#HappyThanksgiving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#BookNow</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#ChristmasCelebration</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#Festivals</a:t>
            </a:r>
            <a:endParaRPr sz="1050">
              <a:latin typeface="Arial Unicode MS"/>
              <a:cs typeface="Arial Unicode MS"/>
            </a:endParaRPr>
          </a:p>
          <a:p>
            <a:pPr marL="93980" indent="-81915">
              <a:lnSpc>
                <a:spcPct val="100000"/>
              </a:lnSpc>
              <a:spcBef>
                <a:spcPts val="975"/>
              </a:spcBef>
              <a:buSzPct val="90476"/>
              <a:buFont typeface="Arial"/>
              <a:buChar char="●"/>
              <a:tabLst>
                <a:tab pos="94615" algn="l"/>
                <a:tab pos="966469" algn="l"/>
              </a:tabLst>
            </a:pPr>
            <a:r>
              <a:rPr sz="1050" spc="-10" dirty="0">
                <a:solidFill>
                  <a:srgbClr val="F3F5FB"/>
                </a:solidFill>
                <a:latin typeface="Arial Unicode MS"/>
                <a:cs typeface="Arial Unicode MS"/>
              </a:rPr>
              <a:t>#Festivalsof</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#NewYearsEve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#FunFilledEvening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#Happynewyear</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#Diwali2020</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#HappyDiwali</a:t>
            </a:r>
            <a:endParaRPr sz="1050">
              <a:latin typeface="Arial Unicode MS"/>
              <a:cs typeface="Arial Unicode MS"/>
            </a:endParaRPr>
          </a:p>
        </p:txBody>
      </p:sp>
      <p:grpSp>
        <p:nvGrpSpPr>
          <p:cNvPr id="6" name="object 6"/>
          <p:cNvGrpSpPr/>
          <p:nvPr/>
        </p:nvGrpSpPr>
        <p:grpSpPr>
          <a:xfrm>
            <a:off x="-2857" y="770740"/>
            <a:ext cx="10699115" cy="6015355"/>
            <a:chOff x="-2857" y="770737"/>
            <a:chExt cx="10699115" cy="6015355"/>
          </a:xfrm>
        </p:grpSpPr>
        <p:sp>
          <p:nvSpPr>
            <p:cNvPr id="7" name="object 7"/>
            <p:cNvSpPr/>
            <p:nvPr/>
          </p:nvSpPr>
          <p:spPr>
            <a:xfrm>
              <a:off x="0" y="6482461"/>
              <a:ext cx="10693400" cy="303530"/>
            </a:xfrm>
            <a:custGeom>
              <a:avLst/>
              <a:gdLst/>
              <a:ahLst/>
              <a:cxnLst/>
              <a:rect l="l" t="t" r="r" b="b"/>
              <a:pathLst>
                <a:path w="10693400" h="303529">
                  <a:moveTo>
                    <a:pt x="0" y="0"/>
                  </a:moveTo>
                  <a:lnTo>
                    <a:pt x="10693400" y="0"/>
                  </a:lnTo>
                  <a:lnTo>
                    <a:pt x="10693400" y="303301"/>
                  </a:lnTo>
                  <a:lnTo>
                    <a:pt x="0" y="303301"/>
                  </a:lnTo>
                  <a:lnTo>
                    <a:pt x="0" y="0"/>
                  </a:lnTo>
                  <a:close/>
                </a:path>
              </a:pathLst>
            </a:custGeom>
            <a:solidFill>
              <a:srgbClr val="223CFF"/>
            </a:solidFill>
          </p:spPr>
          <p:txBody>
            <a:bodyPr wrap="square" lIns="0" tIns="0" rIns="0" bIns="0" rtlCol="0"/>
            <a:lstStyle/>
            <a:p>
              <a:endParaRPr/>
            </a:p>
          </p:txBody>
        </p:sp>
        <p:sp>
          <p:nvSpPr>
            <p:cNvPr id="8" name="object 8"/>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9" name="object 9"/>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grpSp>
      <p:sp>
        <p:nvSpPr>
          <p:cNvPr id="10" name="object 10"/>
          <p:cNvSpPr txBox="1">
            <a:spLocks noGrp="1"/>
          </p:cNvSpPr>
          <p:nvPr>
            <p:ph type="title"/>
          </p:nvPr>
        </p:nvSpPr>
        <p:spPr>
          <a:xfrm>
            <a:off x="3518915" y="925403"/>
            <a:ext cx="3649979" cy="336631"/>
          </a:xfrm>
          <a:prstGeom prst="rect">
            <a:avLst/>
          </a:prstGeom>
        </p:spPr>
        <p:txBody>
          <a:bodyPr vert="horz" wrap="square" lIns="0" tIns="13335" rIns="0" bIns="0" rtlCol="0">
            <a:spAutoFit/>
          </a:bodyPr>
          <a:lstStyle/>
          <a:p>
            <a:pPr marL="12700">
              <a:lnSpc>
                <a:spcPct val="100000"/>
              </a:lnSpc>
              <a:spcBef>
                <a:spcPts val="105"/>
              </a:spcBef>
            </a:pPr>
            <a:r>
              <a:rPr sz="2100" dirty="0">
                <a:solidFill>
                  <a:srgbClr val="000000"/>
                </a:solidFill>
              </a:rPr>
              <a:t>Festive</a:t>
            </a:r>
            <a:r>
              <a:rPr sz="2100" spc="-25" dirty="0">
                <a:solidFill>
                  <a:srgbClr val="000000"/>
                </a:solidFill>
              </a:rPr>
              <a:t> </a:t>
            </a:r>
            <a:r>
              <a:rPr sz="2100" spc="-10" dirty="0">
                <a:solidFill>
                  <a:srgbClr val="000000"/>
                </a:solidFill>
              </a:rPr>
              <a:t>Posts</a:t>
            </a:r>
            <a:r>
              <a:rPr sz="2100" spc="-20" dirty="0">
                <a:solidFill>
                  <a:srgbClr val="000000"/>
                </a:solidFill>
              </a:rPr>
              <a:t> </a:t>
            </a:r>
            <a:r>
              <a:rPr sz="2100" spc="80" dirty="0">
                <a:solidFill>
                  <a:srgbClr val="000000"/>
                </a:solidFill>
              </a:rPr>
              <a:t>for</a:t>
            </a:r>
            <a:r>
              <a:rPr sz="2100" spc="-15" dirty="0">
                <a:solidFill>
                  <a:srgbClr val="000000"/>
                </a:solidFill>
              </a:rPr>
              <a:t> </a:t>
            </a:r>
            <a:r>
              <a:rPr sz="2100" spc="65" dirty="0">
                <a:solidFill>
                  <a:srgbClr val="000000"/>
                </a:solidFill>
              </a:rPr>
              <a:t>Instagram</a:t>
            </a:r>
            <a:endParaRPr sz="2100"/>
          </a:p>
        </p:txBody>
      </p:sp>
      <p:sp>
        <p:nvSpPr>
          <p:cNvPr id="11" name="object 11"/>
          <p:cNvSpPr txBox="1"/>
          <p:nvPr/>
        </p:nvSpPr>
        <p:spPr>
          <a:xfrm>
            <a:off x="395540" y="1931461"/>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a:latin typeface="Arial"/>
              <a:cs typeface="Arial"/>
            </a:endParaRPr>
          </a:p>
        </p:txBody>
      </p:sp>
      <p:grpSp>
        <p:nvGrpSpPr>
          <p:cNvPr id="12" name="object 12"/>
          <p:cNvGrpSpPr/>
          <p:nvPr/>
        </p:nvGrpSpPr>
        <p:grpSpPr>
          <a:xfrm>
            <a:off x="9817927" y="1206500"/>
            <a:ext cx="608965" cy="609600"/>
            <a:chOff x="9817910" y="1206500"/>
            <a:chExt cx="608965" cy="609600"/>
          </a:xfrm>
        </p:grpSpPr>
        <p:pic>
          <p:nvPicPr>
            <p:cNvPr id="13" name="object 13"/>
            <p:cNvPicPr/>
            <p:nvPr/>
          </p:nvPicPr>
          <p:blipFill>
            <a:blip r:embed="rId3" cstate="print"/>
            <a:stretch>
              <a:fillRect/>
            </a:stretch>
          </p:blipFill>
          <p:spPr>
            <a:xfrm>
              <a:off x="9817910" y="1206500"/>
              <a:ext cx="608789" cy="609600"/>
            </a:xfrm>
            <a:prstGeom prst="rect">
              <a:avLst/>
            </a:prstGeom>
          </p:spPr>
        </p:pic>
        <p:pic>
          <p:nvPicPr>
            <p:cNvPr id="14" name="object 14"/>
            <p:cNvPicPr/>
            <p:nvPr/>
          </p:nvPicPr>
          <p:blipFill>
            <a:blip r:embed="rId4" cstate="print"/>
            <a:stretch>
              <a:fillRect/>
            </a:stretch>
          </p:blipFill>
          <p:spPr>
            <a:xfrm>
              <a:off x="9987413" y="1374829"/>
              <a:ext cx="274185" cy="275608"/>
            </a:xfrm>
            <a:prstGeom prst="rect">
              <a:avLst/>
            </a:prstGeom>
          </p:spPr>
        </p:pic>
      </p:grpSp>
      <p:sp>
        <p:nvSpPr>
          <p:cNvPr id="15" name="object 15"/>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770756"/>
            <a:ext cx="10693400" cy="6015037"/>
          </a:xfrm>
          <a:prstGeom prst="rect">
            <a:avLst/>
          </a:prstGeom>
        </p:spPr>
      </p:pic>
      <p:sp>
        <p:nvSpPr>
          <p:cNvPr id="3" name="object 3"/>
          <p:cNvSpPr txBox="1"/>
          <p:nvPr/>
        </p:nvSpPr>
        <p:spPr>
          <a:xfrm>
            <a:off x="1850160" y="3158899"/>
            <a:ext cx="6978015" cy="660437"/>
          </a:xfrm>
          <a:prstGeom prst="rect">
            <a:avLst/>
          </a:prstGeom>
        </p:spPr>
        <p:txBody>
          <a:bodyPr vert="horz" wrap="square" lIns="0" tIns="13970" rIns="0" bIns="0" rtlCol="0">
            <a:spAutoFit/>
          </a:bodyPr>
          <a:lstStyle/>
          <a:p>
            <a:pPr marL="12700">
              <a:lnSpc>
                <a:spcPct val="100000"/>
              </a:lnSpc>
              <a:spcBef>
                <a:spcPts val="110"/>
              </a:spcBef>
            </a:pPr>
            <a:r>
              <a:rPr sz="4200" b="1" dirty="0">
                <a:solidFill>
                  <a:srgbClr val="F3F5FB"/>
                </a:solidFill>
                <a:latin typeface="Arial"/>
                <a:cs typeface="Arial"/>
              </a:rPr>
              <a:t>Examples</a:t>
            </a:r>
            <a:r>
              <a:rPr sz="4200" b="1" spc="90" dirty="0">
                <a:solidFill>
                  <a:srgbClr val="F3F5FB"/>
                </a:solidFill>
                <a:latin typeface="Arial"/>
                <a:cs typeface="Arial"/>
              </a:rPr>
              <a:t> </a:t>
            </a:r>
            <a:r>
              <a:rPr sz="4200" b="1" spc="114" dirty="0">
                <a:solidFill>
                  <a:srgbClr val="F3F5FB"/>
                </a:solidFill>
                <a:latin typeface="Arial"/>
                <a:cs typeface="Arial"/>
              </a:rPr>
              <a:t>of</a:t>
            </a:r>
            <a:r>
              <a:rPr sz="4200" b="1" spc="90" dirty="0">
                <a:solidFill>
                  <a:srgbClr val="F3F5FB"/>
                </a:solidFill>
                <a:latin typeface="Arial"/>
                <a:cs typeface="Arial"/>
              </a:rPr>
              <a:t> </a:t>
            </a:r>
            <a:r>
              <a:rPr sz="4200" b="1" dirty="0">
                <a:solidFill>
                  <a:srgbClr val="F3F5FB"/>
                </a:solidFill>
                <a:latin typeface="Arial"/>
                <a:cs typeface="Arial"/>
              </a:rPr>
              <a:t>Festive</a:t>
            </a:r>
            <a:r>
              <a:rPr sz="4200" b="1" spc="75" dirty="0">
                <a:solidFill>
                  <a:srgbClr val="F3F5FB"/>
                </a:solidFill>
                <a:latin typeface="Arial"/>
                <a:cs typeface="Arial"/>
              </a:rPr>
              <a:t> </a:t>
            </a:r>
            <a:r>
              <a:rPr sz="4200" b="1" spc="-20" dirty="0">
                <a:solidFill>
                  <a:srgbClr val="F3F5FB"/>
                </a:solidFill>
                <a:latin typeface="Arial"/>
                <a:cs typeface="Arial"/>
              </a:rPr>
              <a:t>Posts:</a:t>
            </a:r>
            <a:endParaRPr sz="4200" dirty="0">
              <a:latin typeface="Arial"/>
              <a:cs typeface="Arial"/>
            </a:endParaRPr>
          </a:p>
        </p:txBody>
      </p:sp>
      <p:sp>
        <p:nvSpPr>
          <p:cNvPr id="4" name="object 4"/>
          <p:cNvSpPr txBox="1">
            <a:spLocks noGrp="1"/>
          </p:cNvSpPr>
          <p:nvPr>
            <p:ph type="subTitle" idx="4"/>
          </p:nvPr>
        </p:nvSpPr>
        <p:spPr>
          <a:xfrm>
            <a:off x="3194211" y="3959170"/>
            <a:ext cx="4304979" cy="787780"/>
          </a:xfrm>
          <a:prstGeom prst="rect">
            <a:avLst/>
          </a:prstGeom>
        </p:spPr>
        <p:txBody>
          <a:bodyPr vert="horz" wrap="square" lIns="0" tIns="12065" rIns="0" bIns="0" rtlCol="0">
            <a:spAutoFit/>
          </a:bodyPr>
          <a:lstStyle/>
          <a:p>
            <a:pPr marL="1436370" marR="5080" indent="-1424305">
              <a:lnSpc>
                <a:spcPct val="120100"/>
              </a:lnSpc>
              <a:spcBef>
                <a:spcPts val="95"/>
              </a:spcBef>
            </a:pPr>
            <a:r>
              <a:rPr spc="-20" dirty="0"/>
              <a:t>See</a:t>
            </a:r>
            <a:r>
              <a:rPr spc="-55" dirty="0"/>
              <a:t> </a:t>
            </a:r>
            <a:r>
              <a:rPr spc="80" dirty="0"/>
              <a:t>how</a:t>
            </a:r>
            <a:r>
              <a:rPr spc="-45" dirty="0"/>
              <a:t> </a:t>
            </a:r>
            <a:r>
              <a:rPr spc="110" dirty="0"/>
              <a:t>we</a:t>
            </a:r>
            <a:r>
              <a:rPr spc="-50" dirty="0"/>
              <a:t> </a:t>
            </a:r>
            <a:r>
              <a:rPr spc="70" dirty="0"/>
              <a:t>mixed</a:t>
            </a:r>
            <a:r>
              <a:rPr spc="-45" dirty="0"/>
              <a:t> </a:t>
            </a:r>
            <a:r>
              <a:rPr spc="70" dirty="0"/>
              <a:t>and</a:t>
            </a:r>
            <a:r>
              <a:rPr spc="-50" dirty="0"/>
              <a:t> </a:t>
            </a:r>
            <a:r>
              <a:rPr spc="70" dirty="0"/>
              <a:t>matched </a:t>
            </a:r>
            <a:r>
              <a:rPr spc="55" dirty="0"/>
              <a:t>templates!</a:t>
            </a:r>
          </a:p>
        </p:txBody>
      </p:sp>
    </p:spTree>
  </p:cSld>
  <p:clrMapOvr>
    <a:masterClrMapping/>
  </p:clrMapOvr>
  <p:transition spd="slow">
    <p:cover/>
    <p:sndAc>
      <p:stSnd>
        <p:snd r:embed="rId2" name="camera.wav"/>
      </p:stSnd>
    </p:sndAc>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770750"/>
            <a:ext cx="10693400" cy="6015037"/>
          </a:xfrm>
          <a:prstGeom prst="rect">
            <a:avLst/>
          </a:prstGeom>
        </p:spPr>
      </p:pic>
      <p:grpSp>
        <p:nvGrpSpPr>
          <p:cNvPr id="3" name="object 3"/>
          <p:cNvGrpSpPr/>
          <p:nvPr/>
        </p:nvGrpSpPr>
        <p:grpSpPr>
          <a:xfrm>
            <a:off x="0" y="770740"/>
            <a:ext cx="10693400" cy="6015355"/>
            <a:chOff x="0" y="770737"/>
            <a:chExt cx="10693400" cy="6015355"/>
          </a:xfrm>
        </p:grpSpPr>
        <p:sp>
          <p:nvSpPr>
            <p:cNvPr id="4" name="object 4"/>
            <p:cNvSpPr/>
            <p:nvPr/>
          </p:nvSpPr>
          <p:spPr>
            <a:xfrm>
              <a:off x="0" y="770737"/>
              <a:ext cx="10693400" cy="5890260"/>
            </a:xfrm>
            <a:custGeom>
              <a:avLst/>
              <a:gdLst/>
              <a:ahLst/>
              <a:cxnLst/>
              <a:rect l="l" t="t" r="r" b="b"/>
              <a:pathLst>
                <a:path w="10693400" h="5890259">
                  <a:moveTo>
                    <a:pt x="0" y="5889967"/>
                  </a:moveTo>
                  <a:lnTo>
                    <a:pt x="10693400" y="5889967"/>
                  </a:lnTo>
                  <a:lnTo>
                    <a:pt x="10693400" y="0"/>
                  </a:lnTo>
                  <a:lnTo>
                    <a:pt x="0" y="0"/>
                  </a:lnTo>
                  <a:lnTo>
                    <a:pt x="0" y="5889967"/>
                  </a:lnTo>
                  <a:close/>
                </a:path>
              </a:pathLst>
            </a:custGeom>
            <a:solidFill>
              <a:srgbClr val="FFFFFF"/>
            </a:solidFill>
          </p:spPr>
          <p:txBody>
            <a:bodyPr wrap="square" lIns="0" tIns="0" rIns="0" bIns="0" rtlCol="0"/>
            <a:lstStyle/>
            <a:p>
              <a:endParaRPr/>
            </a:p>
          </p:txBody>
        </p:sp>
        <p:sp>
          <p:nvSpPr>
            <p:cNvPr id="5" name="object 5"/>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sp>
          <p:nvSpPr>
            <p:cNvPr id="6" name="object 6"/>
            <p:cNvSpPr/>
            <p:nvPr/>
          </p:nvSpPr>
          <p:spPr>
            <a:xfrm>
              <a:off x="205828" y="1463878"/>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7" name="object 7"/>
            <p:cNvPicPr/>
            <p:nvPr/>
          </p:nvPicPr>
          <p:blipFill>
            <a:blip r:embed="rId4" cstate="print"/>
            <a:stretch>
              <a:fillRect/>
            </a:stretch>
          </p:blipFill>
          <p:spPr>
            <a:xfrm>
              <a:off x="301833" y="3866311"/>
              <a:ext cx="3118616" cy="2052294"/>
            </a:xfrm>
            <a:prstGeom prst="rect">
              <a:avLst/>
            </a:prstGeom>
          </p:spPr>
        </p:pic>
        <p:sp>
          <p:nvSpPr>
            <p:cNvPr id="8" name="object 8"/>
            <p:cNvSpPr/>
            <p:nvPr/>
          </p:nvSpPr>
          <p:spPr>
            <a:xfrm>
              <a:off x="3663302"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9" name="object 9"/>
            <p:cNvPicPr/>
            <p:nvPr/>
          </p:nvPicPr>
          <p:blipFill>
            <a:blip r:embed="rId5" cstate="print"/>
            <a:stretch>
              <a:fillRect/>
            </a:stretch>
          </p:blipFill>
          <p:spPr>
            <a:xfrm>
              <a:off x="3778503" y="4060037"/>
              <a:ext cx="3118599" cy="1862480"/>
            </a:xfrm>
            <a:prstGeom prst="rect">
              <a:avLst/>
            </a:prstGeom>
          </p:spPr>
        </p:pic>
      </p:grpSp>
      <p:sp>
        <p:nvSpPr>
          <p:cNvPr id="10" name="object 10"/>
          <p:cNvSpPr txBox="1"/>
          <p:nvPr/>
        </p:nvSpPr>
        <p:spPr>
          <a:xfrm>
            <a:off x="301837" y="1865810"/>
            <a:ext cx="3105150" cy="1783565"/>
          </a:xfrm>
          <a:prstGeom prst="rect">
            <a:avLst/>
          </a:prstGeom>
        </p:spPr>
        <p:txBody>
          <a:bodyPr vert="horz" wrap="square" lIns="0" tIns="12065" rIns="0" bIns="0" rtlCol="0">
            <a:spAutoFit/>
          </a:bodyPr>
          <a:lstStyle/>
          <a:p>
            <a:pPr marR="5080">
              <a:lnSpc>
                <a:spcPct val="155300"/>
              </a:lnSpc>
              <a:spcBef>
                <a:spcPts val="95"/>
              </a:spcBef>
            </a:pPr>
            <a:r>
              <a:rPr sz="800" spc="-20" dirty="0">
                <a:latin typeface="Arial Unicode MS"/>
                <a:cs typeface="Arial Unicode MS"/>
              </a:rPr>
              <a:t>Join</a:t>
            </a:r>
            <a:r>
              <a:rPr sz="800" spc="105" dirty="0">
                <a:latin typeface="Arial Unicode MS"/>
                <a:cs typeface="Arial Unicode MS"/>
              </a:rPr>
              <a:t> </a:t>
            </a:r>
            <a:r>
              <a:rPr sz="800" dirty="0">
                <a:latin typeface="Arial Unicode MS"/>
                <a:cs typeface="Arial Unicode MS"/>
              </a:rPr>
              <a:t>us</a:t>
            </a:r>
            <a:r>
              <a:rPr sz="800" spc="110" dirty="0">
                <a:latin typeface="Arial Unicode MS"/>
                <a:cs typeface="Arial Unicode MS"/>
              </a:rPr>
              <a:t> </a:t>
            </a:r>
            <a:r>
              <a:rPr sz="800" spc="50" dirty="0">
                <a:latin typeface="Arial Unicode MS"/>
                <a:cs typeface="Arial Unicode MS"/>
              </a:rPr>
              <a:t>for</a:t>
            </a:r>
            <a:r>
              <a:rPr sz="800" spc="105" dirty="0">
                <a:latin typeface="Arial Unicode MS"/>
                <a:cs typeface="Arial Unicode MS"/>
              </a:rPr>
              <a:t> </a:t>
            </a:r>
            <a:r>
              <a:rPr sz="800" dirty="0">
                <a:latin typeface="Arial Unicode MS"/>
                <a:cs typeface="Arial Unicode MS"/>
              </a:rPr>
              <a:t>a</a:t>
            </a:r>
            <a:r>
              <a:rPr sz="800" spc="110" dirty="0">
                <a:latin typeface="Arial Unicode MS"/>
                <a:cs typeface="Arial Unicode MS"/>
              </a:rPr>
              <a:t> </a:t>
            </a:r>
            <a:r>
              <a:rPr sz="800" dirty="0">
                <a:latin typeface="Arial Unicode MS"/>
                <a:cs typeface="Arial Unicode MS"/>
              </a:rPr>
              <a:t>magical</a:t>
            </a:r>
            <a:r>
              <a:rPr sz="800" spc="110" dirty="0">
                <a:latin typeface="Arial Unicode MS"/>
                <a:cs typeface="Arial Unicode MS"/>
              </a:rPr>
              <a:t> </a:t>
            </a:r>
            <a:r>
              <a:rPr sz="800" b="1" dirty="0">
                <a:latin typeface="Arial"/>
                <a:cs typeface="Arial"/>
              </a:rPr>
              <a:t>Christmas</a:t>
            </a:r>
            <a:r>
              <a:rPr sz="800" b="1" spc="105" dirty="0">
                <a:latin typeface="Arial"/>
                <a:cs typeface="Arial"/>
              </a:rPr>
              <a:t> </a:t>
            </a:r>
            <a:r>
              <a:rPr sz="800" b="1" dirty="0">
                <a:latin typeface="Arial"/>
                <a:cs typeface="Arial"/>
              </a:rPr>
              <a:t>party</a:t>
            </a:r>
            <a:r>
              <a:rPr sz="800" b="1" spc="110" dirty="0">
                <a:latin typeface="Arial"/>
                <a:cs typeface="Arial"/>
              </a:rPr>
              <a:t> </a:t>
            </a:r>
            <a:r>
              <a:rPr sz="800" dirty="0">
                <a:latin typeface="Arial Unicode MS"/>
                <a:cs typeface="Arial Unicode MS"/>
              </a:rPr>
              <a:t>celebration</a:t>
            </a:r>
            <a:r>
              <a:rPr sz="800" spc="110" dirty="0">
                <a:latin typeface="Arial Unicode MS"/>
                <a:cs typeface="Arial Unicode MS"/>
              </a:rPr>
              <a:t> </a:t>
            </a:r>
            <a:r>
              <a:rPr sz="800" dirty="0">
                <a:latin typeface="Arial Unicode MS"/>
                <a:cs typeface="Arial Unicode MS"/>
              </a:rPr>
              <a:t>with</a:t>
            </a:r>
            <a:r>
              <a:rPr sz="800" spc="105" dirty="0">
                <a:latin typeface="Arial Unicode MS"/>
                <a:cs typeface="Arial Unicode MS"/>
              </a:rPr>
              <a:t> </a:t>
            </a:r>
            <a:r>
              <a:rPr sz="800" b="1" dirty="0">
                <a:latin typeface="Arial"/>
                <a:cs typeface="Arial"/>
              </a:rPr>
              <a:t>Santa</a:t>
            </a:r>
            <a:r>
              <a:rPr sz="800" b="1" spc="110" dirty="0">
                <a:latin typeface="Arial"/>
                <a:cs typeface="Arial"/>
              </a:rPr>
              <a:t> </a:t>
            </a:r>
            <a:r>
              <a:rPr sz="800" spc="-25" dirty="0">
                <a:latin typeface="Arial Unicode MS"/>
                <a:cs typeface="Arial Unicode MS"/>
              </a:rPr>
              <a:t>at</a:t>
            </a:r>
            <a:r>
              <a:rPr sz="800" dirty="0">
                <a:latin typeface="Arial Unicode MS"/>
                <a:cs typeface="Arial Unicode MS"/>
              </a:rPr>
              <a:t> </a:t>
            </a:r>
            <a:r>
              <a:rPr sz="800" b="1" dirty="0">
                <a:latin typeface="Arial"/>
                <a:cs typeface="Arial"/>
              </a:rPr>
              <a:t>Hotel</a:t>
            </a:r>
            <a:r>
              <a:rPr sz="800" b="1" spc="135" dirty="0">
                <a:latin typeface="Arial"/>
                <a:cs typeface="Arial"/>
              </a:rPr>
              <a:t> </a:t>
            </a:r>
            <a:r>
              <a:rPr sz="800" b="1" dirty="0">
                <a:latin typeface="Arial"/>
                <a:cs typeface="Arial"/>
              </a:rPr>
              <a:t>Casa</a:t>
            </a:r>
            <a:r>
              <a:rPr sz="800" b="1" spc="140" dirty="0">
                <a:latin typeface="Arial"/>
                <a:cs typeface="Arial"/>
              </a:rPr>
              <a:t> </a:t>
            </a:r>
            <a:r>
              <a:rPr sz="800" b="1" dirty="0">
                <a:latin typeface="Arial"/>
                <a:cs typeface="Arial"/>
              </a:rPr>
              <a:t>Bella</a:t>
            </a:r>
            <a:r>
              <a:rPr sz="800" dirty="0">
                <a:latin typeface="Arial Unicode MS"/>
                <a:cs typeface="Arial Unicode MS"/>
              </a:rPr>
              <a:t>!</a:t>
            </a:r>
            <a:r>
              <a:rPr sz="800" spc="140" dirty="0">
                <a:latin typeface="Arial Unicode MS"/>
                <a:cs typeface="Arial Unicode MS"/>
              </a:rPr>
              <a:t> </a:t>
            </a:r>
            <a:r>
              <a:rPr sz="800" dirty="0">
                <a:latin typeface="Arial Unicode MS"/>
                <a:cs typeface="Arial Unicode MS"/>
              </a:rPr>
              <a:t>Experience</a:t>
            </a:r>
            <a:r>
              <a:rPr sz="800" spc="140" dirty="0">
                <a:latin typeface="Arial Unicode MS"/>
                <a:cs typeface="Arial Unicode MS"/>
              </a:rPr>
              <a:t> </a:t>
            </a:r>
            <a:r>
              <a:rPr sz="800" dirty="0">
                <a:latin typeface="Arial Unicode MS"/>
                <a:cs typeface="Arial Unicode MS"/>
              </a:rPr>
              <a:t>a</a:t>
            </a:r>
            <a:r>
              <a:rPr sz="800" spc="135" dirty="0">
                <a:latin typeface="Arial Unicode MS"/>
                <a:cs typeface="Arial Unicode MS"/>
              </a:rPr>
              <a:t> </a:t>
            </a:r>
            <a:r>
              <a:rPr sz="800" dirty="0">
                <a:latin typeface="Arial Unicode MS"/>
                <a:cs typeface="Arial Unicode MS"/>
              </a:rPr>
              <a:t>truly</a:t>
            </a:r>
            <a:r>
              <a:rPr sz="800" spc="140" dirty="0">
                <a:latin typeface="Arial Unicode MS"/>
                <a:cs typeface="Arial Unicode MS"/>
              </a:rPr>
              <a:t> </a:t>
            </a:r>
            <a:r>
              <a:rPr sz="800" dirty="0">
                <a:latin typeface="Arial Unicode MS"/>
                <a:cs typeface="Arial Unicode MS"/>
              </a:rPr>
              <a:t>traditional</a:t>
            </a:r>
            <a:r>
              <a:rPr sz="800" spc="140" dirty="0">
                <a:latin typeface="Arial Unicode MS"/>
                <a:cs typeface="Arial Unicode MS"/>
              </a:rPr>
              <a:t> </a:t>
            </a:r>
            <a:r>
              <a:rPr sz="800" spc="-10" dirty="0">
                <a:latin typeface="Arial Unicode MS"/>
                <a:cs typeface="Arial Unicode MS"/>
              </a:rPr>
              <a:t>English</a:t>
            </a:r>
            <a:r>
              <a:rPr sz="800" spc="200" dirty="0">
                <a:latin typeface="Arial Unicode MS"/>
                <a:cs typeface="Arial Unicode MS"/>
              </a:rPr>
              <a:t> </a:t>
            </a:r>
            <a:r>
              <a:rPr sz="800" dirty="0">
                <a:latin typeface="Arial Unicode MS"/>
                <a:cs typeface="Arial Unicode MS"/>
              </a:rPr>
              <a:t>Christmas</a:t>
            </a:r>
            <a:r>
              <a:rPr sz="800" spc="120" dirty="0">
                <a:latin typeface="Arial Unicode MS"/>
                <a:cs typeface="Arial Unicode MS"/>
              </a:rPr>
              <a:t> </a:t>
            </a:r>
            <a:r>
              <a:rPr sz="800" dirty="0">
                <a:latin typeface="Arial Unicode MS"/>
                <a:cs typeface="Arial Unicode MS"/>
              </a:rPr>
              <a:t>with</a:t>
            </a:r>
            <a:r>
              <a:rPr sz="800" spc="120" dirty="0">
                <a:latin typeface="Arial Unicode MS"/>
                <a:cs typeface="Arial Unicode MS"/>
              </a:rPr>
              <a:t> </a:t>
            </a:r>
            <a:r>
              <a:rPr sz="800" dirty="0">
                <a:latin typeface="Arial Unicode MS"/>
                <a:cs typeface="Arial Unicode MS"/>
              </a:rPr>
              <a:t>touch</a:t>
            </a:r>
            <a:r>
              <a:rPr sz="800" spc="120" dirty="0">
                <a:latin typeface="Arial Unicode MS"/>
                <a:cs typeface="Arial Unicode MS"/>
              </a:rPr>
              <a:t> </a:t>
            </a:r>
            <a:r>
              <a:rPr sz="800" spc="55" dirty="0">
                <a:latin typeface="Arial Unicode MS"/>
                <a:cs typeface="Arial Unicode MS"/>
              </a:rPr>
              <a:t>to</a:t>
            </a:r>
            <a:r>
              <a:rPr sz="800" spc="120" dirty="0">
                <a:latin typeface="Arial Unicode MS"/>
                <a:cs typeface="Arial Unicode MS"/>
              </a:rPr>
              <a:t> </a:t>
            </a:r>
            <a:r>
              <a:rPr sz="800" spc="55" dirty="0">
                <a:latin typeface="Arial Unicode MS"/>
                <a:cs typeface="Arial Unicode MS"/>
              </a:rPr>
              <a:t>our</a:t>
            </a:r>
            <a:r>
              <a:rPr sz="800" spc="120" dirty="0">
                <a:latin typeface="Arial Unicode MS"/>
                <a:cs typeface="Arial Unicode MS"/>
              </a:rPr>
              <a:t> </a:t>
            </a:r>
            <a:r>
              <a:rPr sz="800" dirty="0">
                <a:latin typeface="Arial Unicode MS"/>
                <a:cs typeface="Arial Unicode MS"/>
              </a:rPr>
              <a:t>Indian</a:t>
            </a:r>
            <a:r>
              <a:rPr sz="800" spc="120" dirty="0">
                <a:latin typeface="Arial Unicode MS"/>
                <a:cs typeface="Arial Unicode MS"/>
              </a:rPr>
              <a:t> </a:t>
            </a:r>
            <a:r>
              <a:rPr sz="800" dirty="0">
                <a:latin typeface="Arial Unicode MS"/>
                <a:cs typeface="Arial Unicode MS"/>
              </a:rPr>
              <a:t>heritage</a:t>
            </a:r>
            <a:r>
              <a:rPr sz="800" spc="120" dirty="0">
                <a:latin typeface="Arial Unicode MS"/>
                <a:cs typeface="Arial Unicode MS"/>
              </a:rPr>
              <a:t> </a:t>
            </a:r>
            <a:r>
              <a:rPr sz="800" dirty="0">
                <a:latin typeface="Arial Unicode MS"/>
                <a:cs typeface="Arial Unicode MS"/>
              </a:rPr>
              <a:t>in</a:t>
            </a:r>
            <a:r>
              <a:rPr sz="800" spc="120" dirty="0">
                <a:latin typeface="Arial Unicode MS"/>
                <a:cs typeface="Arial Unicode MS"/>
              </a:rPr>
              <a:t> </a:t>
            </a:r>
            <a:r>
              <a:rPr sz="800" dirty="0">
                <a:latin typeface="Arial Unicode MS"/>
                <a:cs typeface="Arial Unicode MS"/>
              </a:rPr>
              <a:t>the</a:t>
            </a:r>
            <a:r>
              <a:rPr sz="800" spc="120" dirty="0">
                <a:latin typeface="Arial Unicode MS"/>
                <a:cs typeface="Arial Unicode MS"/>
              </a:rPr>
              <a:t> </a:t>
            </a:r>
            <a:r>
              <a:rPr sz="800" spc="-10" dirty="0">
                <a:latin typeface="Arial Unicode MS"/>
                <a:cs typeface="Arial Unicode MS"/>
              </a:rPr>
              <a:t>spectacular </a:t>
            </a:r>
            <a:r>
              <a:rPr sz="800" dirty="0">
                <a:latin typeface="Arial Unicode MS"/>
                <a:cs typeface="Arial Unicode MS"/>
              </a:rPr>
              <a:t>banqueting</a:t>
            </a:r>
            <a:r>
              <a:rPr sz="800" spc="125" dirty="0">
                <a:latin typeface="Arial Unicode MS"/>
                <a:cs typeface="Arial Unicode MS"/>
              </a:rPr>
              <a:t> </a:t>
            </a:r>
            <a:r>
              <a:rPr sz="800" dirty="0">
                <a:latin typeface="Arial Unicode MS"/>
                <a:cs typeface="Arial Unicode MS"/>
              </a:rPr>
              <a:t>suites.</a:t>
            </a:r>
            <a:r>
              <a:rPr sz="800" spc="130" dirty="0">
                <a:latin typeface="Arial Unicode MS"/>
                <a:cs typeface="Arial Unicode MS"/>
              </a:rPr>
              <a:t> </a:t>
            </a:r>
            <a:r>
              <a:rPr sz="800" dirty="0">
                <a:latin typeface="Arial Unicode MS"/>
                <a:cs typeface="Arial Unicode MS"/>
              </a:rPr>
              <a:t>Enjoy</a:t>
            </a:r>
            <a:r>
              <a:rPr sz="800" spc="125" dirty="0">
                <a:latin typeface="Arial Unicode MS"/>
                <a:cs typeface="Arial Unicode MS"/>
              </a:rPr>
              <a:t> </a:t>
            </a:r>
            <a:r>
              <a:rPr sz="800" dirty="0">
                <a:latin typeface="Arial Unicode MS"/>
                <a:cs typeface="Arial Unicode MS"/>
              </a:rPr>
              <a:t>a</a:t>
            </a:r>
            <a:r>
              <a:rPr sz="800" spc="130" dirty="0">
                <a:latin typeface="Arial Unicode MS"/>
                <a:cs typeface="Arial Unicode MS"/>
              </a:rPr>
              <a:t> </a:t>
            </a:r>
            <a:r>
              <a:rPr sz="800" dirty="0">
                <a:latin typeface="Arial Unicode MS"/>
                <a:cs typeface="Arial Unicode MS"/>
              </a:rPr>
              <a:t>fabulous</a:t>
            </a:r>
            <a:r>
              <a:rPr sz="800" spc="125" dirty="0">
                <a:latin typeface="Arial Unicode MS"/>
                <a:cs typeface="Arial Unicode MS"/>
              </a:rPr>
              <a:t> </a:t>
            </a:r>
            <a:r>
              <a:rPr sz="800" spc="50" dirty="0">
                <a:latin typeface="Arial Unicode MS"/>
                <a:cs typeface="Arial Unicode MS"/>
              </a:rPr>
              <a:t>fun</a:t>
            </a:r>
            <a:r>
              <a:rPr sz="800" spc="130" dirty="0">
                <a:latin typeface="Arial Unicode MS"/>
                <a:cs typeface="Arial Unicode MS"/>
              </a:rPr>
              <a:t> </a:t>
            </a:r>
            <a:r>
              <a:rPr sz="800" dirty="0">
                <a:latin typeface="Arial Unicode MS"/>
                <a:cs typeface="Arial Unicode MS"/>
              </a:rPr>
              <a:t>ﬁlled</a:t>
            </a:r>
            <a:r>
              <a:rPr sz="800" spc="125" dirty="0">
                <a:latin typeface="Arial Unicode MS"/>
                <a:cs typeface="Arial Unicode MS"/>
              </a:rPr>
              <a:t> </a:t>
            </a:r>
            <a:r>
              <a:rPr sz="800" dirty="0">
                <a:latin typeface="Arial Unicode MS"/>
                <a:cs typeface="Arial Unicode MS"/>
              </a:rPr>
              <a:t>festive</a:t>
            </a:r>
            <a:r>
              <a:rPr sz="800" spc="130" dirty="0">
                <a:latin typeface="Arial Unicode MS"/>
                <a:cs typeface="Arial Unicode MS"/>
              </a:rPr>
              <a:t> </a:t>
            </a:r>
            <a:r>
              <a:rPr sz="800" dirty="0">
                <a:latin typeface="Arial Unicode MS"/>
                <a:cs typeface="Arial Unicode MS"/>
              </a:rPr>
              <a:t>with</a:t>
            </a:r>
            <a:r>
              <a:rPr sz="800" spc="125" dirty="0">
                <a:latin typeface="Arial Unicode MS"/>
                <a:cs typeface="Arial Unicode MS"/>
              </a:rPr>
              <a:t> </a:t>
            </a:r>
            <a:r>
              <a:rPr sz="800" spc="-20" dirty="0">
                <a:latin typeface="Arial Unicode MS"/>
                <a:cs typeface="Arial Unicode MS"/>
              </a:rPr>
              <a:t>your </a:t>
            </a:r>
            <a:r>
              <a:rPr sz="800" dirty="0">
                <a:latin typeface="Arial Unicode MS"/>
                <a:cs typeface="Arial Unicode MS"/>
              </a:rPr>
              <a:t>loved</a:t>
            </a:r>
            <a:r>
              <a:rPr sz="800" spc="95" dirty="0">
                <a:latin typeface="Arial Unicode MS"/>
                <a:cs typeface="Arial Unicode MS"/>
              </a:rPr>
              <a:t> </a:t>
            </a:r>
            <a:r>
              <a:rPr sz="800" dirty="0">
                <a:latin typeface="Arial Unicode MS"/>
                <a:cs typeface="Arial Unicode MS"/>
              </a:rPr>
              <a:t>ones,</a:t>
            </a:r>
            <a:r>
              <a:rPr sz="800" spc="100" dirty="0">
                <a:latin typeface="Arial Unicode MS"/>
                <a:cs typeface="Arial Unicode MS"/>
              </a:rPr>
              <a:t> </a:t>
            </a:r>
            <a:r>
              <a:rPr sz="800" dirty="0">
                <a:latin typeface="Arial Unicode MS"/>
                <a:cs typeface="Arial Unicode MS"/>
              </a:rPr>
              <a:t>share</a:t>
            </a:r>
            <a:r>
              <a:rPr sz="800" spc="100" dirty="0">
                <a:latin typeface="Arial Unicode MS"/>
                <a:cs typeface="Arial Unicode MS"/>
              </a:rPr>
              <a:t> </a:t>
            </a:r>
            <a:r>
              <a:rPr sz="800" dirty="0">
                <a:latin typeface="Arial Unicode MS"/>
                <a:cs typeface="Arial Unicode MS"/>
              </a:rPr>
              <a:t>the</a:t>
            </a:r>
            <a:r>
              <a:rPr sz="800" spc="100" dirty="0">
                <a:latin typeface="Arial Unicode MS"/>
                <a:cs typeface="Arial Unicode MS"/>
              </a:rPr>
              <a:t> </a:t>
            </a:r>
            <a:r>
              <a:rPr sz="800" dirty="0">
                <a:latin typeface="Arial Unicode MS"/>
                <a:cs typeface="Arial Unicode MS"/>
              </a:rPr>
              <a:t>gift</a:t>
            </a:r>
            <a:r>
              <a:rPr sz="800" spc="95" dirty="0">
                <a:latin typeface="Arial Unicode MS"/>
                <a:cs typeface="Arial Unicode MS"/>
              </a:rPr>
              <a:t> </a:t>
            </a:r>
            <a:r>
              <a:rPr sz="800" spc="50" dirty="0">
                <a:latin typeface="Arial Unicode MS"/>
                <a:cs typeface="Arial Unicode MS"/>
              </a:rPr>
              <a:t>of</a:t>
            </a:r>
            <a:r>
              <a:rPr sz="800" spc="100" dirty="0">
                <a:latin typeface="Arial Unicode MS"/>
                <a:cs typeface="Arial Unicode MS"/>
              </a:rPr>
              <a:t> </a:t>
            </a:r>
            <a:r>
              <a:rPr sz="800" dirty="0">
                <a:latin typeface="Arial Unicode MS"/>
                <a:cs typeface="Arial Unicode MS"/>
              </a:rPr>
              <a:t>happiness</a:t>
            </a:r>
            <a:r>
              <a:rPr sz="800" spc="100" dirty="0">
                <a:latin typeface="Arial Unicode MS"/>
                <a:cs typeface="Arial Unicode MS"/>
              </a:rPr>
              <a:t> </a:t>
            </a:r>
            <a:r>
              <a:rPr sz="800" dirty="0">
                <a:latin typeface="Arial Unicode MS"/>
                <a:cs typeface="Arial Unicode MS"/>
              </a:rPr>
              <a:t>and</a:t>
            </a:r>
            <a:r>
              <a:rPr sz="800" spc="100" dirty="0">
                <a:latin typeface="Arial Unicode MS"/>
                <a:cs typeface="Arial Unicode MS"/>
              </a:rPr>
              <a:t> </a:t>
            </a:r>
            <a:r>
              <a:rPr sz="800" dirty="0">
                <a:latin typeface="Arial Unicode MS"/>
                <a:cs typeface="Arial Unicode MS"/>
              </a:rPr>
              <a:t>create</a:t>
            </a:r>
            <a:r>
              <a:rPr sz="800" spc="95" dirty="0">
                <a:latin typeface="Arial Unicode MS"/>
                <a:cs typeface="Arial Unicode MS"/>
              </a:rPr>
              <a:t> </a:t>
            </a:r>
            <a:r>
              <a:rPr sz="800" spc="-10" dirty="0">
                <a:latin typeface="Arial Unicode MS"/>
                <a:cs typeface="Arial Unicode MS"/>
              </a:rPr>
              <a:t>unforgettable </a:t>
            </a:r>
            <a:r>
              <a:rPr sz="800" dirty="0">
                <a:latin typeface="Arial Unicode MS"/>
                <a:cs typeface="Arial Unicode MS"/>
              </a:rPr>
              <a:t>memories</a:t>
            </a:r>
            <a:r>
              <a:rPr sz="800" spc="125" dirty="0">
                <a:latin typeface="Arial Unicode MS"/>
                <a:cs typeface="Arial Unicode MS"/>
              </a:rPr>
              <a:t> </a:t>
            </a:r>
            <a:r>
              <a:rPr sz="800" dirty="0">
                <a:latin typeface="Arial Unicode MS"/>
                <a:cs typeface="Arial Unicode MS"/>
              </a:rPr>
              <a:t>in</a:t>
            </a:r>
            <a:r>
              <a:rPr sz="800" spc="125" dirty="0">
                <a:latin typeface="Arial Unicode MS"/>
                <a:cs typeface="Arial Unicode MS"/>
              </a:rPr>
              <a:t> </a:t>
            </a:r>
            <a:r>
              <a:rPr sz="800" dirty="0">
                <a:latin typeface="Arial Unicode MS"/>
                <a:cs typeface="Arial Unicode MS"/>
              </a:rPr>
              <a:t>the</a:t>
            </a:r>
            <a:r>
              <a:rPr sz="800" spc="125" dirty="0">
                <a:latin typeface="Arial Unicode MS"/>
                <a:cs typeface="Arial Unicode MS"/>
              </a:rPr>
              <a:t> </a:t>
            </a:r>
            <a:r>
              <a:rPr sz="800" dirty="0">
                <a:latin typeface="Arial Unicode MS"/>
                <a:cs typeface="Arial Unicode MS"/>
              </a:rPr>
              <a:t>heart</a:t>
            </a:r>
            <a:r>
              <a:rPr sz="800" spc="125" dirty="0">
                <a:latin typeface="Arial Unicode MS"/>
                <a:cs typeface="Arial Unicode MS"/>
              </a:rPr>
              <a:t> </a:t>
            </a:r>
            <a:r>
              <a:rPr sz="800" spc="50" dirty="0">
                <a:latin typeface="Arial Unicode MS"/>
                <a:cs typeface="Arial Unicode MS"/>
              </a:rPr>
              <a:t>of</a:t>
            </a:r>
            <a:r>
              <a:rPr sz="800" spc="125" dirty="0">
                <a:latin typeface="Arial Unicode MS"/>
                <a:cs typeface="Arial Unicode MS"/>
              </a:rPr>
              <a:t> </a:t>
            </a:r>
            <a:r>
              <a:rPr sz="800" spc="-10" dirty="0">
                <a:latin typeface="Arial Unicode MS"/>
                <a:cs typeface="Arial Unicode MS"/>
              </a:rPr>
              <a:t>Bali.</a:t>
            </a:r>
            <a:endParaRPr sz="800" dirty="0">
              <a:latin typeface="Arial Unicode MS"/>
              <a:cs typeface="Arial Unicode MS"/>
            </a:endParaRPr>
          </a:p>
          <a:p>
            <a:pPr>
              <a:lnSpc>
                <a:spcPct val="100000"/>
              </a:lnSpc>
              <a:spcBef>
                <a:spcPts val="15"/>
              </a:spcBef>
            </a:pPr>
            <a:endParaRPr sz="700" dirty="0">
              <a:latin typeface="Arial Unicode MS"/>
              <a:cs typeface="Arial Unicode MS"/>
            </a:endParaRPr>
          </a:p>
          <a:p>
            <a:pPr>
              <a:lnSpc>
                <a:spcPct val="100000"/>
              </a:lnSpc>
            </a:pPr>
            <a:r>
              <a:rPr sz="800" dirty="0">
                <a:latin typeface="Arial Unicode MS"/>
                <a:cs typeface="Arial Unicode MS"/>
              </a:rPr>
              <a:t>Book</a:t>
            </a:r>
            <a:r>
              <a:rPr sz="800" spc="85" dirty="0">
                <a:latin typeface="Arial Unicode MS"/>
                <a:cs typeface="Arial Unicode MS"/>
              </a:rPr>
              <a:t> </a:t>
            </a:r>
            <a:r>
              <a:rPr sz="800" dirty="0">
                <a:latin typeface="Arial Unicode MS"/>
                <a:cs typeface="Arial Unicode MS"/>
              </a:rPr>
              <a:t>Now:</a:t>
            </a:r>
            <a:r>
              <a:rPr sz="800" spc="90" dirty="0">
                <a:latin typeface="Arial Unicode MS"/>
                <a:cs typeface="Arial Unicode MS"/>
              </a:rPr>
              <a:t> </a:t>
            </a:r>
            <a:r>
              <a:rPr sz="800" b="1" spc="-10" dirty="0">
                <a:latin typeface="Arial"/>
                <a:cs typeface="Arial"/>
              </a:rPr>
              <a:t>0123456789</a:t>
            </a:r>
            <a:endParaRPr sz="800" dirty="0">
              <a:latin typeface="Arial"/>
              <a:cs typeface="Arial"/>
            </a:endParaRPr>
          </a:p>
          <a:p>
            <a:pPr marR="29209">
              <a:lnSpc>
                <a:spcPct val="118800"/>
              </a:lnSpc>
              <a:spcBef>
                <a:spcPts val="790"/>
              </a:spcBef>
            </a:pPr>
            <a:r>
              <a:rPr sz="800" dirty="0">
                <a:latin typeface="Arial Unicode MS"/>
                <a:cs typeface="Arial Unicode MS"/>
              </a:rPr>
              <a:t>#</a:t>
            </a:r>
            <a:r>
              <a:rPr sz="800" b="1" dirty="0">
                <a:latin typeface="Arial"/>
                <a:cs typeface="Arial"/>
              </a:rPr>
              <a:t>HotelCasaBella</a:t>
            </a:r>
            <a:r>
              <a:rPr sz="800" b="1" spc="265" dirty="0">
                <a:latin typeface="Arial"/>
                <a:cs typeface="Arial"/>
              </a:rPr>
              <a:t> </a:t>
            </a:r>
            <a:r>
              <a:rPr sz="800" dirty="0">
                <a:latin typeface="Arial Unicode MS"/>
                <a:cs typeface="Arial Unicode MS"/>
              </a:rPr>
              <a:t>#</a:t>
            </a:r>
            <a:r>
              <a:rPr sz="800" b="1" dirty="0">
                <a:latin typeface="Arial"/>
                <a:cs typeface="Arial"/>
              </a:rPr>
              <a:t>Bali</a:t>
            </a:r>
            <a:r>
              <a:rPr sz="800" b="1" spc="270" dirty="0">
                <a:latin typeface="Arial"/>
                <a:cs typeface="Arial"/>
              </a:rPr>
              <a:t> </a:t>
            </a:r>
            <a:r>
              <a:rPr sz="800" dirty="0">
                <a:latin typeface="Arial Unicode MS"/>
                <a:cs typeface="Arial Unicode MS"/>
              </a:rPr>
              <a:t>#ChristmasCelebration</a:t>
            </a:r>
            <a:r>
              <a:rPr sz="800" spc="265" dirty="0">
                <a:latin typeface="Arial Unicode MS"/>
                <a:cs typeface="Arial Unicode MS"/>
              </a:rPr>
              <a:t> </a:t>
            </a:r>
            <a:r>
              <a:rPr sz="800" dirty="0">
                <a:latin typeface="Arial Unicode MS"/>
                <a:cs typeface="Arial Unicode MS"/>
              </a:rPr>
              <a:t>#Festive</a:t>
            </a:r>
            <a:r>
              <a:rPr sz="800" spc="270" dirty="0">
                <a:latin typeface="Arial Unicode MS"/>
                <a:cs typeface="Arial Unicode MS"/>
              </a:rPr>
              <a:t> </a:t>
            </a:r>
            <a:r>
              <a:rPr sz="800" spc="-10" dirty="0">
                <a:latin typeface="Arial Unicode MS"/>
                <a:cs typeface="Arial Unicode MS"/>
              </a:rPr>
              <a:t>#Xmas </a:t>
            </a:r>
            <a:r>
              <a:rPr sz="800" dirty="0">
                <a:latin typeface="Arial Unicode MS"/>
                <a:cs typeface="Arial Unicode MS"/>
              </a:rPr>
              <a:t>#Party</a:t>
            </a:r>
            <a:r>
              <a:rPr sz="800" spc="135" dirty="0">
                <a:latin typeface="Arial Unicode MS"/>
                <a:cs typeface="Arial Unicode MS"/>
              </a:rPr>
              <a:t> </a:t>
            </a:r>
            <a:r>
              <a:rPr sz="800" spc="-10" dirty="0">
                <a:latin typeface="Arial Unicode MS"/>
                <a:cs typeface="Arial Unicode MS"/>
              </a:rPr>
              <a:t>#Luxury</a:t>
            </a:r>
            <a:endParaRPr sz="800" dirty="0">
              <a:latin typeface="Arial Unicode MS"/>
              <a:cs typeface="Arial Unicode MS"/>
            </a:endParaRPr>
          </a:p>
        </p:txBody>
      </p:sp>
      <p:sp>
        <p:nvSpPr>
          <p:cNvPr id="11" name="object 11"/>
          <p:cNvSpPr txBox="1"/>
          <p:nvPr/>
        </p:nvSpPr>
        <p:spPr>
          <a:xfrm>
            <a:off x="3759322" y="1798970"/>
            <a:ext cx="3112770" cy="2064384"/>
          </a:xfrm>
          <a:prstGeom prst="rect">
            <a:avLst/>
          </a:prstGeom>
        </p:spPr>
        <p:txBody>
          <a:bodyPr vert="horz" wrap="square" lIns="0" tIns="12065" rIns="0" bIns="0" rtlCol="0">
            <a:spAutoFit/>
          </a:bodyPr>
          <a:lstStyle/>
          <a:p>
            <a:pPr marR="6350">
              <a:lnSpc>
                <a:spcPct val="155300"/>
              </a:lnSpc>
              <a:spcBef>
                <a:spcPts val="95"/>
              </a:spcBef>
            </a:pPr>
            <a:r>
              <a:rPr sz="800" dirty="0">
                <a:latin typeface="Arial Unicode MS"/>
                <a:cs typeface="Arial Unicode MS"/>
              </a:rPr>
              <a:t>New</a:t>
            </a:r>
            <a:r>
              <a:rPr sz="800" spc="110" dirty="0">
                <a:latin typeface="Arial Unicode MS"/>
                <a:cs typeface="Arial Unicode MS"/>
              </a:rPr>
              <a:t> </a:t>
            </a:r>
            <a:r>
              <a:rPr sz="800" dirty="0">
                <a:latin typeface="Arial Unicode MS"/>
                <a:cs typeface="Arial Unicode MS"/>
              </a:rPr>
              <a:t>Year's</a:t>
            </a:r>
            <a:r>
              <a:rPr sz="800" spc="114" dirty="0">
                <a:latin typeface="Arial Unicode MS"/>
                <a:cs typeface="Arial Unicode MS"/>
              </a:rPr>
              <a:t> </a:t>
            </a:r>
            <a:r>
              <a:rPr sz="800" spc="-20" dirty="0">
                <a:latin typeface="Arial Unicode MS"/>
                <a:cs typeface="Arial Unicode MS"/>
              </a:rPr>
              <a:t>Eve</a:t>
            </a:r>
            <a:r>
              <a:rPr sz="800" spc="114" dirty="0">
                <a:latin typeface="Arial Unicode MS"/>
                <a:cs typeface="Arial Unicode MS"/>
              </a:rPr>
              <a:t> </a:t>
            </a:r>
            <a:r>
              <a:rPr sz="800" dirty="0">
                <a:latin typeface="Arial Unicode MS"/>
                <a:cs typeface="Arial Unicode MS"/>
              </a:rPr>
              <a:t>countdown</a:t>
            </a:r>
            <a:r>
              <a:rPr sz="800" spc="114" dirty="0">
                <a:latin typeface="Arial Unicode MS"/>
                <a:cs typeface="Arial Unicode MS"/>
              </a:rPr>
              <a:t> </a:t>
            </a:r>
            <a:r>
              <a:rPr sz="800" dirty="0">
                <a:latin typeface="Arial Unicode MS"/>
                <a:cs typeface="Arial Unicode MS"/>
              </a:rPr>
              <a:t>and</a:t>
            </a:r>
            <a:r>
              <a:rPr sz="800" spc="114" dirty="0">
                <a:latin typeface="Arial Unicode MS"/>
                <a:cs typeface="Arial Unicode MS"/>
              </a:rPr>
              <a:t> </a:t>
            </a:r>
            <a:r>
              <a:rPr sz="800" dirty="0">
                <a:latin typeface="Arial Unicode MS"/>
                <a:cs typeface="Arial Unicode MS"/>
              </a:rPr>
              <a:t>celebration</a:t>
            </a:r>
            <a:r>
              <a:rPr sz="800" spc="114" dirty="0">
                <a:latin typeface="Arial Unicode MS"/>
                <a:cs typeface="Arial Unicode MS"/>
              </a:rPr>
              <a:t> </a:t>
            </a:r>
            <a:r>
              <a:rPr sz="800" dirty="0">
                <a:latin typeface="Arial Unicode MS"/>
                <a:cs typeface="Arial Unicode MS"/>
              </a:rPr>
              <a:t>at</a:t>
            </a:r>
            <a:r>
              <a:rPr sz="800" spc="114" dirty="0">
                <a:latin typeface="Arial Unicode MS"/>
                <a:cs typeface="Arial Unicode MS"/>
              </a:rPr>
              <a:t> </a:t>
            </a:r>
            <a:r>
              <a:rPr sz="800" b="1" dirty="0">
                <a:latin typeface="Arial"/>
                <a:cs typeface="Arial"/>
              </a:rPr>
              <a:t>Hotel</a:t>
            </a:r>
            <a:r>
              <a:rPr sz="800" b="1" spc="114" dirty="0">
                <a:latin typeface="Arial"/>
                <a:cs typeface="Arial"/>
              </a:rPr>
              <a:t> </a:t>
            </a:r>
            <a:r>
              <a:rPr sz="800" b="1" dirty="0">
                <a:latin typeface="Arial"/>
                <a:cs typeface="Arial"/>
              </a:rPr>
              <a:t>Casa</a:t>
            </a:r>
            <a:r>
              <a:rPr sz="800" b="1" spc="114" dirty="0">
                <a:latin typeface="Arial"/>
                <a:cs typeface="Arial"/>
              </a:rPr>
              <a:t> </a:t>
            </a:r>
            <a:r>
              <a:rPr sz="800" b="1" spc="-10" dirty="0">
                <a:latin typeface="Arial"/>
                <a:cs typeface="Arial"/>
              </a:rPr>
              <a:t>Bella</a:t>
            </a:r>
            <a:r>
              <a:rPr sz="800" spc="-10" dirty="0">
                <a:latin typeface="Arial Unicode MS"/>
                <a:cs typeface="Arial Unicode MS"/>
              </a:rPr>
              <a:t>! </a:t>
            </a:r>
            <a:r>
              <a:rPr sz="800" dirty="0">
                <a:latin typeface="Arial Unicode MS"/>
                <a:cs typeface="Arial Unicode MS"/>
              </a:rPr>
              <a:t>Party</a:t>
            </a:r>
            <a:r>
              <a:rPr sz="800" spc="90" dirty="0">
                <a:latin typeface="Arial Unicode MS"/>
                <a:cs typeface="Arial Unicode MS"/>
              </a:rPr>
              <a:t> </a:t>
            </a:r>
            <a:r>
              <a:rPr sz="800" dirty="0">
                <a:latin typeface="Arial Unicode MS"/>
                <a:cs typeface="Arial Unicode MS"/>
              </a:rPr>
              <a:t>away</a:t>
            </a:r>
            <a:r>
              <a:rPr sz="800" spc="90" dirty="0">
                <a:latin typeface="Arial Unicode MS"/>
                <a:cs typeface="Arial Unicode MS"/>
              </a:rPr>
              <a:t> </a:t>
            </a:r>
            <a:r>
              <a:rPr sz="800" dirty="0">
                <a:latin typeface="Arial Unicode MS"/>
                <a:cs typeface="Arial Unicode MS"/>
              </a:rPr>
              <a:t>the</a:t>
            </a:r>
            <a:r>
              <a:rPr sz="800" spc="90" dirty="0">
                <a:latin typeface="Arial Unicode MS"/>
                <a:cs typeface="Arial Unicode MS"/>
              </a:rPr>
              <a:t> </a:t>
            </a:r>
            <a:r>
              <a:rPr sz="800" dirty="0">
                <a:latin typeface="Arial Unicode MS"/>
                <a:cs typeface="Arial Unicode MS"/>
              </a:rPr>
              <a:t>ﬁnal</a:t>
            </a:r>
            <a:r>
              <a:rPr sz="800" spc="90" dirty="0">
                <a:latin typeface="Arial Unicode MS"/>
                <a:cs typeface="Arial Unicode MS"/>
              </a:rPr>
              <a:t> </a:t>
            </a:r>
            <a:r>
              <a:rPr sz="800" dirty="0">
                <a:latin typeface="Arial Unicode MS"/>
                <a:cs typeface="Arial Unicode MS"/>
              </a:rPr>
              <a:t>night</a:t>
            </a:r>
            <a:r>
              <a:rPr sz="800" spc="90" dirty="0">
                <a:latin typeface="Arial Unicode MS"/>
                <a:cs typeface="Arial Unicode MS"/>
              </a:rPr>
              <a:t> </a:t>
            </a:r>
            <a:r>
              <a:rPr sz="800" spc="50" dirty="0">
                <a:latin typeface="Arial Unicode MS"/>
                <a:cs typeface="Arial Unicode MS"/>
              </a:rPr>
              <a:t>of</a:t>
            </a:r>
            <a:r>
              <a:rPr sz="800" spc="90" dirty="0">
                <a:latin typeface="Arial Unicode MS"/>
                <a:cs typeface="Arial Unicode MS"/>
              </a:rPr>
              <a:t> </a:t>
            </a:r>
            <a:r>
              <a:rPr sz="800" dirty="0">
                <a:latin typeface="Arial Unicode MS"/>
                <a:cs typeface="Arial Unicode MS"/>
              </a:rPr>
              <a:t>the</a:t>
            </a:r>
            <a:r>
              <a:rPr sz="800" spc="90" dirty="0">
                <a:latin typeface="Arial Unicode MS"/>
                <a:cs typeface="Arial Unicode MS"/>
              </a:rPr>
              <a:t> </a:t>
            </a:r>
            <a:r>
              <a:rPr sz="800" dirty="0">
                <a:latin typeface="Arial Unicode MS"/>
                <a:cs typeface="Arial Unicode MS"/>
              </a:rPr>
              <a:t>year</a:t>
            </a:r>
            <a:r>
              <a:rPr sz="800" spc="90" dirty="0">
                <a:latin typeface="Arial Unicode MS"/>
                <a:cs typeface="Arial Unicode MS"/>
              </a:rPr>
              <a:t> </a:t>
            </a:r>
            <a:r>
              <a:rPr sz="800" dirty="0">
                <a:latin typeface="Arial Unicode MS"/>
                <a:cs typeface="Arial Unicode MS"/>
              </a:rPr>
              <a:t>in</a:t>
            </a:r>
            <a:r>
              <a:rPr sz="800" spc="95" dirty="0">
                <a:latin typeface="Arial Unicode MS"/>
                <a:cs typeface="Arial Unicode MS"/>
              </a:rPr>
              <a:t> </a:t>
            </a:r>
            <a:r>
              <a:rPr sz="800" dirty="0">
                <a:latin typeface="Arial Unicode MS"/>
                <a:cs typeface="Arial Unicode MS"/>
              </a:rPr>
              <a:t>true</a:t>
            </a:r>
            <a:r>
              <a:rPr sz="800" spc="90" dirty="0">
                <a:latin typeface="Arial Unicode MS"/>
                <a:cs typeface="Arial Unicode MS"/>
              </a:rPr>
              <a:t> </a:t>
            </a:r>
            <a:r>
              <a:rPr sz="800" dirty="0">
                <a:latin typeface="Arial Unicode MS"/>
                <a:cs typeface="Arial Unicode MS"/>
              </a:rPr>
              <a:t>style!</a:t>
            </a:r>
            <a:r>
              <a:rPr sz="800" spc="90" dirty="0">
                <a:latin typeface="Arial Unicode MS"/>
                <a:cs typeface="Arial Unicode MS"/>
              </a:rPr>
              <a:t> </a:t>
            </a:r>
            <a:r>
              <a:rPr sz="800" dirty="0">
                <a:latin typeface="Arial Unicode MS"/>
                <a:cs typeface="Arial Unicode MS"/>
              </a:rPr>
              <a:t>Get</a:t>
            </a:r>
            <a:r>
              <a:rPr sz="800" spc="90" dirty="0">
                <a:latin typeface="Arial Unicode MS"/>
                <a:cs typeface="Arial Unicode MS"/>
              </a:rPr>
              <a:t> </a:t>
            </a:r>
            <a:r>
              <a:rPr sz="800" dirty="0">
                <a:latin typeface="Arial Unicode MS"/>
                <a:cs typeface="Arial Unicode MS"/>
              </a:rPr>
              <a:t>ready</a:t>
            </a:r>
            <a:r>
              <a:rPr sz="800" spc="90" dirty="0">
                <a:latin typeface="Arial Unicode MS"/>
                <a:cs typeface="Arial Unicode MS"/>
              </a:rPr>
              <a:t> </a:t>
            </a:r>
            <a:r>
              <a:rPr sz="800" spc="30" dirty="0">
                <a:latin typeface="Arial Unicode MS"/>
                <a:cs typeface="Arial Unicode MS"/>
              </a:rPr>
              <a:t>to </a:t>
            </a:r>
            <a:r>
              <a:rPr sz="800" dirty="0">
                <a:latin typeface="Arial Unicode MS"/>
                <a:cs typeface="Arial Unicode MS"/>
              </a:rPr>
              <a:t>dazzle</a:t>
            </a:r>
            <a:r>
              <a:rPr sz="800" spc="100" dirty="0">
                <a:latin typeface="Arial Unicode MS"/>
                <a:cs typeface="Arial Unicode MS"/>
              </a:rPr>
              <a:t> </a:t>
            </a:r>
            <a:r>
              <a:rPr sz="800" dirty="0">
                <a:latin typeface="Arial Unicode MS"/>
                <a:cs typeface="Arial Unicode MS"/>
              </a:rPr>
              <a:t>by</a:t>
            </a:r>
            <a:r>
              <a:rPr sz="800" spc="100" dirty="0">
                <a:latin typeface="Arial Unicode MS"/>
                <a:cs typeface="Arial Unicode MS"/>
              </a:rPr>
              <a:t> </a:t>
            </a:r>
            <a:r>
              <a:rPr sz="800" dirty="0">
                <a:latin typeface="Arial Unicode MS"/>
                <a:cs typeface="Arial Unicode MS"/>
              </a:rPr>
              <a:t>joining</a:t>
            </a:r>
            <a:r>
              <a:rPr sz="800" spc="100" dirty="0">
                <a:latin typeface="Arial Unicode MS"/>
                <a:cs typeface="Arial Unicode MS"/>
              </a:rPr>
              <a:t> </a:t>
            </a:r>
            <a:r>
              <a:rPr sz="800" dirty="0">
                <a:latin typeface="Arial Unicode MS"/>
                <a:cs typeface="Arial Unicode MS"/>
              </a:rPr>
              <a:t>us</a:t>
            </a:r>
            <a:r>
              <a:rPr sz="800" spc="100" dirty="0">
                <a:latin typeface="Arial Unicode MS"/>
                <a:cs typeface="Arial Unicode MS"/>
              </a:rPr>
              <a:t> </a:t>
            </a:r>
            <a:r>
              <a:rPr sz="800" spc="50" dirty="0">
                <a:latin typeface="Arial Unicode MS"/>
                <a:cs typeface="Arial Unicode MS"/>
              </a:rPr>
              <a:t>for</a:t>
            </a:r>
            <a:r>
              <a:rPr sz="800" spc="100" dirty="0">
                <a:latin typeface="Arial Unicode MS"/>
                <a:cs typeface="Arial Unicode MS"/>
              </a:rPr>
              <a:t> </a:t>
            </a:r>
            <a:r>
              <a:rPr sz="800" dirty="0">
                <a:latin typeface="Arial Unicode MS"/>
                <a:cs typeface="Arial Unicode MS"/>
              </a:rPr>
              <a:t>an</a:t>
            </a:r>
            <a:r>
              <a:rPr sz="800" spc="100" dirty="0">
                <a:latin typeface="Arial Unicode MS"/>
                <a:cs typeface="Arial Unicode MS"/>
              </a:rPr>
              <a:t> </a:t>
            </a:r>
            <a:r>
              <a:rPr sz="800" dirty="0">
                <a:latin typeface="Arial Unicode MS"/>
                <a:cs typeface="Arial Unicode MS"/>
              </a:rPr>
              <a:t>evening</a:t>
            </a:r>
            <a:r>
              <a:rPr sz="800" spc="100" dirty="0">
                <a:latin typeface="Arial Unicode MS"/>
                <a:cs typeface="Arial Unicode MS"/>
              </a:rPr>
              <a:t> </a:t>
            </a:r>
            <a:r>
              <a:rPr sz="800" spc="50" dirty="0">
                <a:latin typeface="Arial Unicode MS"/>
                <a:cs typeface="Arial Unicode MS"/>
              </a:rPr>
              <a:t>of</a:t>
            </a:r>
            <a:r>
              <a:rPr sz="800" spc="105" dirty="0">
                <a:latin typeface="Arial Unicode MS"/>
                <a:cs typeface="Arial Unicode MS"/>
              </a:rPr>
              <a:t> </a:t>
            </a:r>
            <a:r>
              <a:rPr sz="800" dirty="0">
                <a:latin typeface="Arial Unicode MS"/>
                <a:cs typeface="Arial Unicode MS"/>
              </a:rPr>
              <a:t>entertainment!</a:t>
            </a:r>
            <a:r>
              <a:rPr sz="800" spc="100" dirty="0">
                <a:latin typeface="Arial Unicode MS"/>
                <a:cs typeface="Arial Unicode MS"/>
              </a:rPr>
              <a:t> </a:t>
            </a:r>
            <a:r>
              <a:rPr sz="800" spc="-90" dirty="0">
                <a:latin typeface="Arial Unicode MS"/>
                <a:cs typeface="Arial Unicode MS"/>
              </a:rPr>
              <a:t>DJ</a:t>
            </a:r>
            <a:r>
              <a:rPr sz="800" spc="100" dirty="0">
                <a:latin typeface="Arial Unicode MS"/>
                <a:cs typeface="Arial Unicode MS"/>
              </a:rPr>
              <a:t> </a:t>
            </a:r>
            <a:r>
              <a:rPr sz="800" spc="30" dirty="0">
                <a:latin typeface="Arial Unicode MS"/>
                <a:cs typeface="Arial Unicode MS"/>
              </a:rPr>
              <a:t>to </a:t>
            </a:r>
            <a:r>
              <a:rPr sz="800" dirty="0">
                <a:latin typeface="Arial Unicode MS"/>
                <a:cs typeface="Arial Unicode MS"/>
              </a:rPr>
              <a:t>electrify</a:t>
            </a:r>
            <a:r>
              <a:rPr sz="800" spc="140" dirty="0">
                <a:latin typeface="Arial Unicode MS"/>
                <a:cs typeface="Arial Unicode MS"/>
              </a:rPr>
              <a:t> </a:t>
            </a:r>
            <a:r>
              <a:rPr sz="800" dirty="0">
                <a:latin typeface="Arial Unicode MS"/>
                <a:cs typeface="Arial Unicode MS"/>
              </a:rPr>
              <a:t>the</a:t>
            </a:r>
            <a:r>
              <a:rPr sz="800" spc="145" dirty="0">
                <a:latin typeface="Arial Unicode MS"/>
                <a:cs typeface="Arial Unicode MS"/>
              </a:rPr>
              <a:t> </a:t>
            </a:r>
            <a:r>
              <a:rPr sz="800" dirty="0">
                <a:latin typeface="Arial Unicode MS"/>
                <a:cs typeface="Arial Unicode MS"/>
              </a:rPr>
              <a:t>air,</a:t>
            </a:r>
            <a:r>
              <a:rPr sz="800" spc="145" dirty="0">
                <a:latin typeface="Arial Unicode MS"/>
                <a:cs typeface="Arial Unicode MS"/>
              </a:rPr>
              <a:t> </a:t>
            </a:r>
            <a:r>
              <a:rPr sz="800" dirty="0">
                <a:latin typeface="Arial Unicode MS"/>
                <a:cs typeface="Arial Unicode MS"/>
              </a:rPr>
              <a:t>exciting</a:t>
            </a:r>
            <a:r>
              <a:rPr sz="800" spc="145" dirty="0">
                <a:latin typeface="Arial Unicode MS"/>
                <a:cs typeface="Arial Unicode MS"/>
              </a:rPr>
              <a:t> </a:t>
            </a:r>
            <a:r>
              <a:rPr sz="800" dirty="0">
                <a:latin typeface="Arial Unicode MS"/>
                <a:cs typeface="Arial Unicode MS"/>
              </a:rPr>
              <a:t>games,</a:t>
            </a:r>
            <a:r>
              <a:rPr sz="800" spc="145" dirty="0">
                <a:latin typeface="Arial Unicode MS"/>
                <a:cs typeface="Arial Unicode MS"/>
              </a:rPr>
              <a:t> </a:t>
            </a:r>
            <a:r>
              <a:rPr sz="800" dirty="0">
                <a:latin typeface="Arial Unicode MS"/>
                <a:cs typeface="Arial Unicode MS"/>
              </a:rPr>
              <a:t>unlimited</a:t>
            </a:r>
            <a:r>
              <a:rPr sz="800" spc="140" dirty="0">
                <a:latin typeface="Arial Unicode MS"/>
                <a:cs typeface="Arial Unicode MS"/>
              </a:rPr>
              <a:t> </a:t>
            </a:r>
            <a:r>
              <a:rPr sz="800" dirty="0">
                <a:latin typeface="Arial Unicode MS"/>
                <a:cs typeface="Arial Unicode MS"/>
              </a:rPr>
              <a:t>food</a:t>
            </a:r>
            <a:r>
              <a:rPr sz="800" spc="145" dirty="0">
                <a:latin typeface="Arial Unicode MS"/>
                <a:cs typeface="Arial Unicode MS"/>
              </a:rPr>
              <a:t> </a:t>
            </a:r>
            <a:r>
              <a:rPr sz="800" spc="55" dirty="0">
                <a:latin typeface="Arial Unicode MS"/>
                <a:cs typeface="Arial Unicode MS"/>
              </a:rPr>
              <a:t>&amp;</a:t>
            </a:r>
            <a:r>
              <a:rPr sz="800" spc="145" dirty="0">
                <a:latin typeface="Arial Unicode MS"/>
                <a:cs typeface="Arial Unicode MS"/>
              </a:rPr>
              <a:t> </a:t>
            </a:r>
            <a:r>
              <a:rPr sz="800" dirty="0">
                <a:latin typeface="Arial Unicode MS"/>
                <a:cs typeface="Arial Unicode MS"/>
              </a:rPr>
              <a:t>alcohol,</a:t>
            </a:r>
            <a:r>
              <a:rPr sz="800" spc="145" dirty="0">
                <a:latin typeface="Arial Unicode MS"/>
                <a:cs typeface="Arial Unicode MS"/>
              </a:rPr>
              <a:t> </a:t>
            </a:r>
            <a:r>
              <a:rPr sz="800" spc="-10" dirty="0">
                <a:latin typeface="Arial Unicode MS"/>
                <a:cs typeface="Arial Unicode MS"/>
              </a:rPr>
              <a:t>lucky </a:t>
            </a:r>
            <a:r>
              <a:rPr sz="800" dirty="0">
                <a:latin typeface="Arial Unicode MS"/>
                <a:cs typeface="Arial Unicode MS"/>
              </a:rPr>
              <a:t>draw</a:t>
            </a:r>
            <a:r>
              <a:rPr sz="800" spc="85" dirty="0">
                <a:latin typeface="Arial Unicode MS"/>
                <a:cs typeface="Arial Unicode MS"/>
              </a:rPr>
              <a:t> </a:t>
            </a:r>
            <a:r>
              <a:rPr sz="800" spc="50" dirty="0">
                <a:latin typeface="Arial Unicode MS"/>
                <a:cs typeface="Arial Unicode MS"/>
              </a:rPr>
              <a:t>for</a:t>
            </a:r>
            <a:r>
              <a:rPr sz="800" spc="85" dirty="0">
                <a:latin typeface="Arial Unicode MS"/>
                <a:cs typeface="Arial Unicode MS"/>
              </a:rPr>
              <a:t> </a:t>
            </a:r>
            <a:r>
              <a:rPr sz="800" dirty="0">
                <a:latin typeface="Arial Unicode MS"/>
                <a:cs typeface="Arial Unicode MS"/>
              </a:rPr>
              <a:t>free</a:t>
            </a:r>
            <a:r>
              <a:rPr sz="800" spc="90" dirty="0">
                <a:latin typeface="Arial Unicode MS"/>
                <a:cs typeface="Arial Unicode MS"/>
              </a:rPr>
              <a:t> </a:t>
            </a:r>
            <a:r>
              <a:rPr sz="800" dirty="0">
                <a:latin typeface="Arial Unicode MS"/>
                <a:cs typeface="Arial Unicode MS"/>
              </a:rPr>
              <a:t>stays,</a:t>
            </a:r>
            <a:r>
              <a:rPr sz="800" spc="85" dirty="0">
                <a:latin typeface="Arial Unicode MS"/>
                <a:cs typeface="Arial Unicode MS"/>
              </a:rPr>
              <a:t> </a:t>
            </a:r>
            <a:r>
              <a:rPr sz="800" dirty="0">
                <a:latin typeface="Arial Unicode MS"/>
                <a:cs typeface="Arial Unicode MS"/>
              </a:rPr>
              <a:t>music</a:t>
            </a:r>
            <a:r>
              <a:rPr sz="800" spc="90" dirty="0">
                <a:latin typeface="Arial Unicode MS"/>
                <a:cs typeface="Arial Unicode MS"/>
              </a:rPr>
              <a:t> </a:t>
            </a:r>
            <a:r>
              <a:rPr sz="800" dirty="0">
                <a:latin typeface="Arial Unicode MS"/>
                <a:cs typeface="Arial Unicode MS"/>
              </a:rPr>
              <a:t>and</a:t>
            </a:r>
            <a:r>
              <a:rPr sz="800" spc="85" dirty="0">
                <a:latin typeface="Arial Unicode MS"/>
                <a:cs typeface="Arial Unicode MS"/>
              </a:rPr>
              <a:t> </a:t>
            </a:r>
            <a:r>
              <a:rPr sz="800" dirty="0">
                <a:latin typeface="Arial Unicode MS"/>
                <a:cs typeface="Arial Unicode MS"/>
              </a:rPr>
              <a:t>dance!</a:t>
            </a:r>
            <a:r>
              <a:rPr sz="800" spc="90" dirty="0">
                <a:latin typeface="Arial Unicode MS"/>
                <a:cs typeface="Arial Unicode MS"/>
              </a:rPr>
              <a:t> </a:t>
            </a:r>
            <a:r>
              <a:rPr sz="800" dirty="0">
                <a:latin typeface="Arial Unicode MS"/>
                <a:cs typeface="Arial Unicode MS"/>
              </a:rPr>
              <a:t>Hurry</a:t>
            </a:r>
            <a:r>
              <a:rPr sz="800" spc="85" dirty="0">
                <a:latin typeface="Arial Unicode MS"/>
                <a:cs typeface="Arial Unicode MS"/>
              </a:rPr>
              <a:t> </a:t>
            </a:r>
            <a:r>
              <a:rPr sz="800" spc="50" dirty="0">
                <a:latin typeface="Arial Unicode MS"/>
                <a:cs typeface="Arial Unicode MS"/>
              </a:rPr>
              <a:t>up</a:t>
            </a:r>
            <a:r>
              <a:rPr sz="800" spc="90" dirty="0">
                <a:latin typeface="Arial Unicode MS"/>
                <a:cs typeface="Arial Unicode MS"/>
              </a:rPr>
              <a:t> </a:t>
            </a:r>
            <a:r>
              <a:rPr sz="800" dirty="0">
                <a:latin typeface="Arial Unicode MS"/>
                <a:cs typeface="Arial Unicode MS"/>
              </a:rPr>
              <a:t>and</a:t>
            </a:r>
            <a:r>
              <a:rPr sz="800" spc="85" dirty="0">
                <a:latin typeface="Arial Unicode MS"/>
                <a:cs typeface="Arial Unicode MS"/>
              </a:rPr>
              <a:t> </a:t>
            </a:r>
            <a:r>
              <a:rPr sz="800" dirty="0">
                <a:latin typeface="Arial Unicode MS"/>
                <a:cs typeface="Arial Unicode MS"/>
              </a:rPr>
              <a:t>book</a:t>
            </a:r>
            <a:r>
              <a:rPr sz="800" spc="90" dirty="0">
                <a:latin typeface="Arial Unicode MS"/>
                <a:cs typeface="Arial Unicode MS"/>
              </a:rPr>
              <a:t> </a:t>
            </a:r>
            <a:r>
              <a:rPr sz="800" spc="-20" dirty="0">
                <a:latin typeface="Arial Unicode MS"/>
                <a:cs typeface="Arial Unicode MS"/>
              </a:rPr>
              <a:t>your </a:t>
            </a:r>
            <a:r>
              <a:rPr sz="800" dirty="0">
                <a:latin typeface="Arial Unicode MS"/>
                <a:cs typeface="Arial Unicode MS"/>
              </a:rPr>
              <a:t>seats</a:t>
            </a:r>
            <a:r>
              <a:rPr sz="800" spc="90" dirty="0">
                <a:latin typeface="Arial Unicode MS"/>
                <a:cs typeface="Arial Unicode MS"/>
              </a:rPr>
              <a:t> </a:t>
            </a:r>
            <a:r>
              <a:rPr sz="800" dirty="0">
                <a:latin typeface="Arial Unicode MS"/>
                <a:cs typeface="Arial Unicode MS"/>
              </a:rPr>
              <a:t>before</a:t>
            </a:r>
            <a:r>
              <a:rPr sz="800" spc="95" dirty="0">
                <a:latin typeface="Arial Unicode MS"/>
                <a:cs typeface="Arial Unicode MS"/>
              </a:rPr>
              <a:t> </a:t>
            </a:r>
            <a:r>
              <a:rPr sz="800" dirty="0">
                <a:latin typeface="Arial Unicode MS"/>
                <a:cs typeface="Arial Unicode MS"/>
              </a:rPr>
              <a:t>the</a:t>
            </a:r>
            <a:r>
              <a:rPr sz="800" spc="90" dirty="0">
                <a:latin typeface="Arial Unicode MS"/>
                <a:cs typeface="Arial Unicode MS"/>
              </a:rPr>
              <a:t> </a:t>
            </a:r>
            <a:r>
              <a:rPr sz="800" dirty="0">
                <a:latin typeface="Arial Unicode MS"/>
                <a:cs typeface="Arial Unicode MS"/>
              </a:rPr>
              <a:t>slots</a:t>
            </a:r>
            <a:r>
              <a:rPr sz="800" spc="95" dirty="0">
                <a:latin typeface="Arial Unicode MS"/>
                <a:cs typeface="Arial Unicode MS"/>
              </a:rPr>
              <a:t> </a:t>
            </a:r>
            <a:r>
              <a:rPr sz="800" spc="50" dirty="0">
                <a:latin typeface="Arial Unicode MS"/>
                <a:cs typeface="Arial Unicode MS"/>
              </a:rPr>
              <a:t>run</a:t>
            </a:r>
            <a:r>
              <a:rPr sz="800" spc="90" dirty="0">
                <a:latin typeface="Arial Unicode MS"/>
                <a:cs typeface="Arial Unicode MS"/>
              </a:rPr>
              <a:t> </a:t>
            </a:r>
            <a:r>
              <a:rPr sz="800" spc="-20" dirty="0">
                <a:latin typeface="Arial Unicode MS"/>
                <a:cs typeface="Arial Unicode MS"/>
              </a:rPr>
              <a:t>out!</a:t>
            </a:r>
            <a:endParaRPr sz="800">
              <a:latin typeface="Arial Unicode MS"/>
              <a:cs typeface="Arial Unicode MS"/>
            </a:endParaRPr>
          </a:p>
          <a:p>
            <a:pPr>
              <a:lnSpc>
                <a:spcPct val="100000"/>
              </a:lnSpc>
              <a:spcBef>
                <a:spcPts val="40"/>
              </a:spcBef>
            </a:pPr>
            <a:endParaRPr sz="650">
              <a:latin typeface="Arial Unicode MS"/>
              <a:cs typeface="Arial Unicode MS"/>
            </a:endParaRPr>
          </a:p>
          <a:p>
            <a:pPr>
              <a:lnSpc>
                <a:spcPct val="100000"/>
              </a:lnSpc>
            </a:pPr>
            <a:r>
              <a:rPr sz="800" dirty="0">
                <a:latin typeface="Arial Unicode MS"/>
                <a:cs typeface="Arial Unicode MS"/>
              </a:rPr>
              <a:t>Book</a:t>
            </a:r>
            <a:r>
              <a:rPr sz="800" spc="85" dirty="0">
                <a:latin typeface="Arial Unicode MS"/>
                <a:cs typeface="Arial Unicode MS"/>
              </a:rPr>
              <a:t> </a:t>
            </a:r>
            <a:r>
              <a:rPr sz="800" dirty="0">
                <a:latin typeface="Arial Unicode MS"/>
                <a:cs typeface="Arial Unicode MS"/>
              </a:rPr>
              <a:t>Now:</a:t>
            </a:r>
            <a:r>
              <a:rPr sz="800" spc="90" dirty="0">
                <a:latin typeface="Arial Unicode MS"/>
                <a:cs typeface="Arial Unicode MS"/>
              </a:rPr>
              <a:t> </a:t>
            </a:r>
            <a:r>
              <a:rPr sz="800" b="1" spc="-10" dirty="0">
                <a:latin typeface="Arial"/>
                <a:cs typeface="Arial"/>
              </a:rPr>
              <a:t>0123456789</a:t>
            </a:r>
            <a:endParaRPr sz="800">
              <a:latin typeface="Arial"/>
              <a:cs typeface="Arial"/>
            </a:endParaRPr>
          </a:p>
          <a:p>
            <a:pPr marR="5080">
              <a:lnSpc>
                <a:spcPct val="155300"/>
              </a:lnSpc>
              <a:spcBef>
                <a:spcPts val="500"/>
              </a:spcBef>
            </a:pPr>
            <a:r>
              <a:rPr sz="800" dirty="0">
                <a:latin typeface="Arial Unicode MS"/>
                <a:cs typeface="Arial Unicode MS"/>
              </a:rPr>
              <a:t>#</a:t>
            </a:r>
            <a:r>
              <a:rPr sz="800" b="1" dirty="0">
                <a:latin typeface="Arial"/>
                <a:cs typeface="Arial"/>
              </a:rPr>
              <a:t>HotelCasaBella</a:t>
            </a:r>
            <a:r>
              <a:rPr sz="800" b="1" spc="160" dirty="0">
                <a:latin typeface="Arial"/>
                <a:cs typeface="Arial"/>
              </a:rPr>
              <a:t> </a:t>
            </a:r>
            <a:r>
              <a:rPr sz="800" dirty="0">
                <a:latin typeface="Arial Unicode MS"/>
                <a:cs typeface="Arial Unicode MS"/>
              </a:rPr>
              <a:t>#</a:t>
            </a:r>
            <a:r>
              <a:rPr sz="800" b="1" dirty="0">
                <a:latin typeface="Arial"/>
                <a:cs typeface="Arial"/>
              </a:rPr>
              <a:t>Bali</a:t>
            </a:r>
            <a:r>
              <a:rPr sz="800" b="1" spc="160" dirty="0">
                <a:latin typeface="Arial"/>
                <a:cs typeface="Arial"/>
              </a:rPr>
              <a:t> </a:t>
            </a:r>
            <a:r>
              <a:rPr sz="800" dirty="0">
                <a:latin typeface="Arial Unicode MS"/>
                <a:cs typeface="Arial Unicode MS"/>
              </a:rPr>
              <a:t>#NewYearsEve</a:t>
            </a:r>
            <a:r>
              <a:rPr sz="800" spc="160" dirty="0">
                <a:latin typeface="Arial Unicode MS"/>
                <a:cs typeface="Arial Unicode MS"/>
              </a:rPr>
              <a:t> </a:t>
            </a:r>
            <a:r>
              <a:rPr sz="800" spc="-10" dirty="0">
                <a:latin typeface="Arial Unicode MS"/>
                <a:cs typeface="Arial Unicode MS"/>
              </a:rPr>
              <a:t>#NewYear </a:t>
            </a:r>
            <a:r>
              <a:rPr sz="800" dirty="0">
                <a:latin typeface="Arial Unicode MS"/>
                <a:cs typeface="Arial Unicode MS"/>
              </a:rPr>
              <a:t>#NewYearsparty</a:t>
            </a:r>
            <a:r>
              <a:rPr sz="800" spc="330" dirty="0">
                <a:latin typeface="Arial Unicode MS"/>
                <a:cs typeface="Arial Unicode MS"/>
              </a:rPr>
              <a:t> </a:t>
            </a:r>
            <a:r>
              <a:rPr sz="800" dirty="0">
                <a:latin typeface="Arial Unicode MS"/>
                <a:cs typeface="Arial Unicode MS"/>
              </a:rPr>
              <a:t>#Celebrations</a:t>
            </a:r>
            <a:r>
              <a:rPr sz="800" spc="330" dirty="0">
                <a:latin typeface="Arial Unicode MS"/>
                <a:cs typeface="Arial Unicode MS"/>
              </a:rPr>
              <a:t> </a:t>
            </a:r>
            <a:r>
              <a:rPr sz="800" dirty="0">
                <a:latin typeface="Arial Unicode MS"/>
                <a:cs typeface="Arial Unicode MS"/>
              </a:rPr>
              <a:t>#Nightlife</a:t>
            </a:r>
            <a:r>
              <a:rPr sz="800" spc="330" dirty="0">
                <a:latin typeface="Arial Unicode MS"/>
                <a:cs typeface="Arial Unicode MS"/>
              </a:rPr>
              <a:t> </a:t>
            </a:r>
            <a:r>
              <a:rPr sz="800" spc="-10" dirty="0">
                <a:latin typeface="Arial Unicode MS"/>
                <a:cs typeface="Arial Unicode MS"/>
              </a:rPr>
              <a:t>#NewYearsResolution </a:t>
            </a:r>
            <a:r>
              <a:rPr sz="800" dirty="0">
                <a:latin typeface="Arial Unicode MS"/>
                <a:cs typeface="Arial Unicode MS"/>
              </a:rPr>
              <a:t>#NewYears2020</a:t>
            </a:r>
            <a:r>
              <a:rPr sz="800" spc="254" dirty="0">
                <a:latin typeface="Arial Unicode MS"/>
                <a:cs typeface="Arial Unicode MS"/>
              </a:rPr>
              <a:t> </a:t>
            </a:r>
            <a:r>
              <a:rPr sz="800" dirty="0">
                <a:latin typeface="Arial Unicode MS"/>
                <a:cs typeface="Arial Unicode MS"/>
              </a:rPr>
              <a:t>#Goodbye2019</a:t>
            </a:r>
            <a:r>
              <a:rPr sz="800" spc="260" dirty="0">
                <a:latin typeface="Arial Unicode MS"/>
                <a:cs typeface="Arial Unicode MS"/>
              </a:rPr>
              <a:t> </a:t>
            </a:r>
            <a:r>
              <a:rPr sz="800" dirty="0">
                <a:latin typeface="Arial Unicode MS"/>
                <a:cs typeface="Arial Unicode MS"/>
              </a:rPr>
              <a:t>#Hello2020</a:t>
            </a:r>
            <a:r>
              <a:rPr sz="800" spc="260" dirty="0">
                <a:latin typeface="Arial Unicode MS"/>
                <a:cs typeface="Arial Unicode MS"/>
              </a:rPr>
              <a:t> </a:t>
            </a:r>
            <a:r>
              <a:rPr sz="800" spc="-10" dirty="0">
                <a:latin typeface="Arial Unicode MS"/>
                <a:cs typeface="Arial Unicode MS"/>
              </a:rPr>
              <a:t>#Happynewyear</a:t>
            </a:r>
            <a:endParaRPr sz="800">
              <a:latin typeface="Arial Unicode MS"/>
              <a:cs typeface="Arial Unicode MS"/>
            </a:endParaRPr>
          </a:p>
        </p:txBody>
      </p:sp>
      <p:pic>
        <p:nvPicPr>
          <p:cNvPr id="12" name="object 12"/>
          <p:cNvPicPr/>
          <p:nvPr/>
        </p:nvPicPr>
        <p:blipFill>
          <a:blip r:embed="rId6" cstate="print"/>
          <a:stretch>
            <a:fillRect/>
          </a:stretch>
        </p:blipFill>
        <p:spPr>
          <a:xfrm>
            <a:off x="355600" y="6160940"/>
            <a:ext cx="127000" cy="125564"/>
          </a:xfrm>
          <a:prstGeom prst="rect">
            <a:avLst/>
          </a:prstGeom>
        </p:spPr>
      </p:pic>
      <p:sp>
        <p:nvSpPr>
          <p:cNvPr id="13" name="object 13"/>
          <p:cNvSpPr txBox="1"/>
          <p:nvPr/>
        </p:nvSpPr>
        <p:spPr>
          <a:xfrm>
            <a:off x="979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14" name="object 14"/>
          <p:cNvSpPr txBox="1"/>
          <p:nvPr/>
        </p:nvSpPr>
        <p:spPr>
          <a:xfrm>
            <a:off x="1702761"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15" name="object 15"/>
          <p:cNvGrpSpPr/>
          <p:nvPr/>
        </p:nvGrpSpPr>
        <p:grpSpPr>
          <a:xfrm>
            <a:off x="825517" y="6160935"/>
            <a:ext cx="850265" cy="138430"/>
            <a:chOff x="825500" y="6160935"/>
            <a:chExt cx="850265" cy="138430"/>
          </a:xfrm>
        </p:grpSpPr>
        <p:pic>
          <p:nvPicPr>
            <p:cNvPr id="16" name="object 16"/>
            <p:cNvPicPr/>
            <p:nvPr/>
          </p:nvPicPr>
          <p:blipFill>
            <a:blip r:embed="rId7" cstate="print"/>
            <a:stretch>
              <a:fillRect/>
            </a:stretch>
          </p:blipFill>
          <p:spPr>
            <a:xfrm>
              <a:off x="825500" y="6172200"/>
              <a:ext cx="126212" cy="127000"/>
            </a:xfrm>
            <a:prstGeom prst="rect">
              <a:avLst/>
            </a:prstGeom>
          </p:spPr>
        </p:pic>
        <p:pic>
          <p:nvPicPr>
            <p:cNvPr id="17" name="object 17"/>
            <p:cNvPicPr/>
            <p:nvPr/>
          </p:nvPicPr>
          <p:blipFill>
            <a:blip r:embed="rId8" cstate="print"/>
            <a:stretch>
              <a:fillRect/>
            </a:stretch>
          </p:blipFill>
          <p:spPr>
            <a:xfrm>
              <a:off x="1549400" y="6160935"/>
              <a:ext cx="126352" cy="125564"/>
            </a:xfrm>
            <a:prstGeom prst="rect">
              <a:avLst/>
            </a:prstGeom>
          </p:spPr>
        </p:pic>
      </p:grpSp>
      <p:sp>
        <p:nvSpPr>
          <p:cNvPr id="18" name="object 18"/>
          <p:cNvSpPr txBox="1"/>
          <p:nvPr/>
        </p:nvSpPr>
        <p:spPr>
          <a:xfrm>
            <a:off x="2372280" y="5943619"/>
            <a:ext cx="1035050" cy="111569"/>
          </a:xfrm>
          <a:prstGeom prst="rect">
            <a:avLst/>
          </a:prstGeom>
        </p:spPr>
        <p:txBody>
          <a:bodyPr vert="horz" wrap="square" lIns="0" tIns="11430" rIns="0" bIns="0" rtlCol="0">
            <a:spAutoFit/>
          </a:bodyPr>
          <a:lstStyle/>
          <a:p>
            <a:pPr>
              <a:lnSpc>
                <a:spcPct val="100000"/>
              </a:lnSpc>
              <a:spcBef>
                <a:spcPts val="90"/>
              </a:spcBef>
              <a:tabLst>
                <a:tab pos="695960" algn="l"/>
              </a:tabLst>
            </a:pPr>
            <a:r>
              <a:rPr sz="650" dirty="0">
                <a:solidFill>
                  <a:srgbClr val="656565"/>
                </a:solidFill>
                <a:latin typeface="Arial Unicode MS"/>
                <a:cs typeface="Arial Unicode MS"/>
              </a:rPr>
              <a:t>16</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5</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19" name="object 19"/>
          <p:cNvSpPr txBox="1"/>
          <p:nvPr/>
        </p:nvSpPr>
        <p:spPr>
          <a:xfrm>
            <a:off x="533696" y="5947689"/>
            <a:ext cx="258445" cy="293670"/>
          </a:xfrm>
          <a:prstGeom prst="rect">
            <a:avLst/>
          </a:prstGeom>
        </p:spPr>
        <p:txBody>
          <a:bodyPr vert="horz" wrap="square" lIns="0" tIns="11430" rIns="0" bIns="0" rtlCol="0">
            <a:spAutoFit/>
          </a:bodyPr>
          <a:lstStyle/>
          <a:p>
            <a:pPr marL="105410">
              <a:lnSpc>
                <a:spcPct val="100000"/>
              </a:lnSpc>
              <a:spcBef>
                <a:spcPts val="90"/>
              </a:spcBef>
            </a:pPr>
            <a:r>
              <a:rPr sz="650" spc="-25" dirty="0">
                <a:solidFill>
                  <a:srgbClr val="656565"/>
                </a:solidFill>
                <a:latin typeface="Arial Unicode MS"/>
                <a:cs typeface="Arial Unicode MS"/>
              </a:rPr>
              <a:t>152</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pic>
        <p:nvPicPr>
          <p:cNvPr id="20" name="object 20"/>
          <p:cNvPicPr/>
          <p:nvPr/>
        </p:nvPicPr>
        <p:blipFill>
          <a:blip r:embed="rId9" cstate="print"/>
          <a:stretch>
            <a:fillRect/>
          </a:stretch>
        </p:blipFill>
        <p:spPr>
          <a:xfrm>
            <a:off x="3813383" y="6160940"/>
            <a:ext cx="123616" cy="125564"/>
          </a:xfrm>
          <a:prstGeom prst="rect">
            <a:avLst/>
          </a:prstGeom>
        </p:spPr>
      </p:pic>
      <p:sp>
        <p:nvSpPr>
          <p:cNvPr id="21" name="object 21"/>
          <p:cNvSpPr txBox="1"/>
          <p:nvPr/>
        </p:nvSpPr>
        <p:spPr>
          <a:xfrm>
            <a:off x="4437900"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22" name="object 22"/>
          <p:cNvSpPr txBox="1"/>
          <p:nvPr/>
        </p:nvSpPr>
        <p:spPr>
          <a:xfrm>
            <a:off x="5161408"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23" name="object 23"/>
          <p:cNvGrpSpPr/>
          <p:nvPr/>
        </p:nvGrpSpPr>
        <p:grpSpPr>
          <a:xfrm>
            <a:off x="4281234" y="6160935"/>
            <a:ext cx="849630" cy="138430"/>
            <a:chOff x="4281233" y="6160935"/>
            <a:chExt cx="849630" cy="138430"/>
          </a:xfrm>
        </p:grpSpPr>
        <p:pic>
          <p:nvPicPr>
            <p:cNvPr id="24" name="object 24"/>
            <p:cNvPicPr/>
            <p:nvPr/>
          </p:nvPicPr>
          <p:blipFill>
            <a:blip r:embed="rId10" cstate="print"/>
            <a:stretch>
              <a:fillRect/>
            </a:stretch>
          </p:blipFill>
          <p:spPr>
            <a:xfrm>
              <a:off x="4281233" y="6172200"/>
              <a:ext cx="125666" cy="127000"/>
            </a:xfrm>
            <a:prstGeom prst="rect">
              <a:avLst/>
            </a:prstGeom>
          </p:spPr>
        </p:pic>
        <p:pic>
          <p:nvPicPr>
            <p:cNvPr id="25" name="object 25"/>
            <p:cNvPicPr/>
            <p:nvPr/>
          </p:nvPicPr>
          <p:blipFill>
            <a:blip r:embed="rId11" cstate="print"/>
            <a:stretch>
              <a:fillRect/>
            </a:stretch>
          </p:blipFill>
          <p:spPr>
            <a:xfrm>
              <a:off x="5005252" y="6160935"/>
              <a:ext cx="125547" cy="125564"/>
            </a:xfrm>
            <a:prstGeom prst="rect">
              <a:avLst/>
            </a:prstGeom>
          </p:spPr>
        </p:pic>
      </p:grpSp>
      <p:sp>
        <p:nvSpPr>
          <p:cNvPr id="26" name="object 26"/>
          <p:cNvSpPr txBox="1"/>
          <p:nvPr/>
        </p:nvSpPr>
        <p:spPr>
          <a:xfrm>
            <a:off x="5875435" y="5943619"/>
            <a:ext cx="1035050" cy="111569"/>
          </a:xfrm>
          <a:prstGeom prst="rect">
            <a:avLst/>
          </a:prstGeom>
        </p:spPr>
        <p:txBody>
          <a:bodyPr vert="horz" wrap="square" lIns="0" tIns="11430" rIns="0" bIns="0" rtlCol="0">
            <a:spAutoFit/>
          </a:bodyPr>
          <a:lstStyle/>
          <a:p>
            <a:pPr>
              <a:lnSpc>
                <a:spcPct val="100000"/>
              </a:lnSpc>
              <a:spcBef>
                <a:spcPts val="90"/>
              </a:spcBef>
            </a:pPr>
            <a:r>
              <a:rPr sz="650" dirty="0">
                <a:solidFill>
                  <a:srgbClr val="656565"/>
                </a:solidFill>
                <a:latin typeface="Arial Unicode MS"/>
                <a:cs typeface="Arial Unicode MS"/>
              </a:rPr>
              <a:t>24 Comments</a:t>
            </a:r>
            <a:r>
              <a:rPr sz="650" spc="330" dirty="0">
                <a:solidFill>
                  <a:srgbClr val="656565"/>
                </a:solidFill>
                <a:latin typeface="Arial Unicode MS"/>
                <a:cs typeface="Arial Unicode MS"/>
              </a:rPr>
              <a:t>  </a:t>
            </a:r>
            <a:r>
              <a:rPr sz="650" dirty="0">
                <a:solidFill>
                  <a:srgbClr val="656565"/>
                </a:solidFill>
                <a:latin typeface="Arial Unicode MS"/>
                <a:cs typeface="Arial Unicode MS"/>
              </a:rPr>
              <a:t>15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27" name="object 27"/>
          <p:cNvSpPr txBox="1"/>
          <p:nvPr/>
        </p:nvSpPr>
        <p:spPr>
          <a:xfrm>
            <a:off x="3992358" y="5947689"/>
            <a:ext cx="213995"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186</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28" name="object 28"/>
          <p:cNvGrpSpPr/>
          <p:nvPr/>
        </p:nvGrpSpPr>
        <p:grpSpPr>
          <a:xfrm>
            <a:off x="312356" y="1487386"/>
            <a:ext cx="10175240" cy="4875530"/>
            <a:chOff x="312356" y="1487385"/>
            <a:chExt cx="10175240" cy="4875530"/>
          </a:xfrm>
        </p:grpSpPr>
        <p:pic>
          <p:nvPicPr>
            <p:cNvPr id="29" name="object 29"/>
            <p:cNvPicPr/>
            <p:nvPr/>
          </p:nvPicPr>
          <p:blipFill>
            <a:blip r:embed="rId12" cstate="print"/>
            <a:stretch>
              <a:fillRect/>
            </a:stretch>
          </p:blipFill>
          <p:spPr>
            <a:xfrm>
              <a:off x="3799281" y="5974562"/>
              <a:ext cx="225577" cy="83337"/>
            </a:xfrm>
            <a:prstGeom prst="rect">
              <a:avLst/>
            </a:prstGeom>
          </p:spPr>
        </p:pic>
        <p:pic>
          <p:nvPicPr>
            <p:cNvPr id="30" name="object 30"/>
            <p:cNvPicPr/>
            <p:nvPr/>
          </p:nvPicPr>
          <p:blipFill>
            <a:blip r:embed="rId12" cstate="print"/>
            <a:stretch>
              <a:fillRect/>
            </a:stretch>
          </p:blipFill>
          <p:spPr>
            <a:xfrm>
              <a:off x="368463" y="5974562"/>
              <a:ext cx="225615" cy="83337"/>
            </a:xfrm>
            <a:prstGeom prst="rect">
              <a:avLst/>
            </a:prstGeom>
          </p:spPr>
        </p:pic>
        <p:sp>
          <p:nvSpPr>
            <p:cNvPr id="31" name="object 31"/>
            <p:cNvSpPr/>
            <p:nvPr/>
          </p:nvSpPr>
          <p:spPr>
            <a:xfrm>
              <a:off x="315213" y="6120803"/>
              <a:ext cx="6588125" cy="0"/>
            </a:xfrm>
            <a:custGeom>
              <a:avLst/>
              <a:gdLst/>
              <a:ahLst/>
              <a:cxnLst/>
              <a:rect l="l" t="t" r="r" b="b"/>
              <a:pathLst>
                <a:path w="6588125">
                  <a:moveTo>
                    <a:pt x="0" y="0"/>
                  </a:moveTo>
                  <a:lnTo>
                    <a:pt x="3130156" y="0"/>
                  </a:lnTo>
                </a:path>
                <a:path w="6588125">
                  <a:moveTo>
                    <a:pt x="3457473" y="0"/>
                  </a:moveTo>
                  <a:lnTo>
                    <a:pt x="6587629" y="0"/>
                  </a:lnTo>
                </a:path>
              </a:pathLst>
            </a:custGeom>
            <a:ln w="5569">
              <a:solidFill>
                <a:srgbClr val="D8D8D8"/>
              </a:solidFill>
            </a:ln>
          </p:spPr>
          <p:txBody>
            <a:bodyPr wrap="square" lIns="0" tIns="0" rIns="0" bIns="0" rtlCol="0"/>
            <a:lstStyle/>
            <a:p>
              <a:endParaRPr/>
            </a:p>
          </p:txBody>
        </p:sp>
        <p:sp>
          <p:nvSpPr>
            <p:cNvPr id="32" name="object 32"/>
            <p:cNvSpPr/>
            <p:nvPr/>
          </p:nvSpPr>
          <p:spPr>
            <a:xfrm>
              <a:off x="7138695"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grpSp>
      <p:sp>
        <p:nvSpPr>
          <p:cNvPr id="33" name="object 33"/>
          <p:cNvSpPr txBox="1"/>
          <p:nvPr/>
        </p:nvSpPr>
        <p:spPr>
          <a:xfrm>
            <a:off x="7234696" y="1798966"/>
            <a:ext cx="3109595" cy="1066318"/>
          </a:xfrm>
          <a:prstGeom prst="rect">
            <a:avLst/>
          </a:prstGeom>
        </p:spPr>
        <p:txBody>
          <a:bodyPr vert="horz" wrap="square" lIns="0" tIns="12065" rIns="0" bIns="0" rtlCol="0">
            <a:spAutoFit/>
          </a:bodyPr>
          <a:lstStyle/>
          <a:p>
            <a:pPr marR="5080">
              <a:lnSpc>
                <a:spcPct val="155300"/>
              </a:lnSpc>
              <a:spcBef>
                <a:spcPts val="95"/>
              </a:spcBef>
            </a:pPr>
            <a:r>
              <a:rPr sz="800" dirty="0">
                <a:latin typeface="Arial Unicode MS"/>
                <a:cs typeface="Arial Unicode MS"/>
              </a:rPr>
              <a:t>Celebrate</a:t>
            </a:r>
            <a:r>
              <a:rPr sz="800" spc="100" dirty="0">
                <a:latin typeface="Arial Unicode MS"/>
                <a:cs typeface="Arial Unicode MS"/>
              </a:rPr>
              <a:t> </a:t>
            </a:r>
            <a:r>
              <a:rPr sz="800" dirty="0">
                <a:latin typeface="Arial Unicode MS"/>
                <a:cs typeface="Arial Unicode MS"/>
              </a:rPr>
              <a:t>this</a:t>
            </a:r>
            <a:r>
              <a:rPr sz="800" spc="105" dirty="0">
                <a:latin typeface="Arial Unicode MS"/>
                <a:cs typeface="Arial Unicode MS"/>
              </a:rPr>
              <a:t> </a:t>
            </a:r>
            <a:r>
              <a:rPr sz="800" dirty="0">
                <a:latin typeface="Arial Unicode MS"/>
                <a:cs typeface="Arial Unicode MS"/>
              </a:rPr>
              <a:t>Thanksgiving</a:t>
            </a:r>
            <a:r>
              <a:rPr sz="800" spc="105" dirty="0">
                <a:latin typeface="Arial Unicode MS"/>
                <a:cs typeface="Arial Unicode MS"/>
              </a:rPr>
              <a:t> </a:t>
            </a:r>
            <a:r>
              <a:rPr sz="800" dirty="0">
                <a:latin typeface="Arial Unicode MS"/>
                <a:cs typeface="Arial Unicode MS"/>
              </a:rPr>
              <a:t>at</a:t>
            </a:r>
            <a:r>
              <a:rPr sz="800" spc="105" dirty="0">
                <a:latin typeface="Arial Unicode MS"/>
                <a:cs typeface="Arial Unicode MS"/>
              </a:rPr>
              <a:t> </a:t>
            </a:r>
            <a:r>
              <a:rPr sz="800" b="1" dirty="0">
                <a:latin typeface="Arial"/>
                <a:cs typeface="Arial"/>
              </a:rPr>
              <a:t>Hotel</a:t>
            </a:r>
            <a:r>
              <a:rPr sz="800" b="1" spc="105" dirty="0">
                <a:latin typeface="Arial"/>
                <a:cs typeface="Arial"/>
              </a:rPr>
              <a:t> </a:t>
            </a:r>
            <a:r>
              <a:rPr sz="800" b="1" dirty="0">
                <a:latin typeface="Arial"/>
                <a:cs typeface="Arial"/>
              </a:rPr>
              <a:t>Casa</a:t>
            </a:r>
            <a:r>
              <a:rPr sz="800" b="1" spc="105" dirty="0">
                <a:latin typeface="Arial"/>
                <a:cs typeface="Arial"/>
              </a:rPr>
              <a:t> </a:t>
            </a:r>
            <a:r>
              <a:rPr sz="800" b="1" dirty="0">
                <a:latin typeface="Arial"/>
                <a:cs typeface="Arial"/>
              </a:rPr>
              <a:t>Bella</a:t>
            </a:r>
            <a:r>
              <a:rPr sz="800" b="1" spc="105" dirty="0">
                <a:latin typeface="Arial"/>
                <a:cs typeface="Arial"/>
              </a:rPr>
              <a:t> </a:t>
            </a:r>
            <a:r>
              <a:rPr sz="800" dirty="0">
                <a:latin typeface="Arial Unicode MS"/>
                <a:cs typeface="Arial Unicode MS"/>
              </a:rPr>
              <a:t>with</a:t>
            </a:r>
            <a:r>
              <a:rPr sz="800" spc="100" dirty="0">
                <a:latin typeface="Arial Unicode MS"/>
                <a:cs typeface="Arial Unicode MS"/>
              </a:rPr>
              <a:t> </a:t>
            </a:r>
            <a:r>
              <a:rPr sz="800" dirty="0">
                <a:latin typeface="Arial Unicode MS"/>
                <a:cs typeface="Arial Unicode MS"/>
              </a:rPr>
              <a:t>an</a:t>
            </a:r>
            <a:r>
              <a:rPr sz="800" spc="105" dirty="0">
                <a:latin typeface="Arial Unicode MS"/>
                <a:cs typeface="Arial Unicode MS"/>
              </a:rPr>
              <a:t> </a:t>
            </a:r>
            <a:r>
              <a:rPr sz="800" spc="-10" dirty="0">
                <a:latin typeface="Arial Unicode MS"/>
                <a:cs typeface="Arial Unicode MS"/>
              </a:rPr>
              <a:t>evening </a:t>
            </a:r>
            <a:r>
              <a:rPr sz="800" dirty="0">
                <a:latin typeface="Arial Unicode MS"/>
                <a:cs typeface="Arial Unicode MS"/>
              </a:rPr>
              <a:t>full</a:t>
            </a:r>
            <a:r>
              <a:rPr sz="800" spc="135" dirty="0">
                <a:latin typeface="Arial Unicode MS"/>
                <a:cs typeface="Arial Unicode MS"/>
              </a:rPr>
              <a:t> </a:t>
            </a:r>
            <a:r>
              <a:rPr sz="800" spc="50" dirty="0">
                <a:latin typeface="Arial Unicode MS"/>
                <a:cs typeface="Arial Unicode MS"/>
              </a:rPr>
              <a:t>of</a:t>
            </a:r>
            <a:r>
              <a:rPr sz="800" spc="135" dirty="0">
                <a:latin typeface="Arial Unicode MS"/>
                <a:cs typeface="Arial Unicode MS"/>
              </a:rPr>
              <a:t> </a:t>
            </a:r>
            <a:r>
              <a:rPr sz="800" dirty="0">
                <a:latin typeface="Arial Unicode MS"/>
                <a:cs typeface="Arial Unicode MS"/>
              </a:rPr>
              <a:t>bonding</a:t>
            </a:r>
            <a:r>
              <a:rPr sz="800" spc="140" dirty="0">
                <a:latin typeface="Arial Unicode MS"/>
                <a:cs typeface="Arial Unicode MS"/>
              </a:rPr>
              <a:t> </a:t>
            </a:r>
            <a:r>
              <a:rPr sz="800" dirty="0">
                <a:latin typeface="Arial Unicode MS"/>
                <a:cs typeface="Arial Unicode MS"/>
              </a:rPr>
              <a:t>and</a:t>
            </a:r>
            <a:r>
              <a:rPr sz="800" spc="135" dirty="0">
                <a:latin typeface="Arial Unicode MS"/>
                <a:cs typeface="Arial Unicode MS"/>
              </a:rPr>
              <a:t> </a:t>
            </a:r>
            <a:r>
              <a:rPr sz="800" dirty="0">
                <a:latin typeface="Arial Unicode MS"/>
                <a:cs typeface="Arial Unicode MS"/>
              </a:rPr>
              <a:t>delectable</a:t>
            </a:r>
            <a:r>
              <a:rPr sz="800" spc="140" dirty="0">
                <a:latin typeface="Arial Unicode MS"/>
                <a:cs typeface="Arial Unicode MS"/>
              </a:rPr>
              <a:t> </a:t>
            </a:r>
            <a:r>
              <a:rPr sz="800" dirty="0">
                <a:latin typeface="Arial Unicode MS"/>
                <a:cs typeface="Arial Unicode MS"/>
              </a:rPr>
              <a:t>ﬂavours.</a:t>
            </a:r>
            <a:r>
              <a:rPr sz="800" spc="135" dirty="0">
                <a:latin typeface="Arial Unicode MS"/>
                <a:cs typeface="Arial Unicode MS"/>
              </a:rPr>
              <a:t> </a:t>
            </a:r>
            <a:r>
              <a:rPr sz="800" dirty="0">
                <a:latin typeface="Arial Unicode MS"/>
                <a:cs typeface="Arial Unicode MS"/>
              </a:rPr>
              <a:t>Enjoy</a:t>
            </a:r>
            <a:r>
              <a:rPr sz="800" spc="140" dirty="0">
                <a:latin typeface="Arial Unicode MS"/>
                <a:cs typeface="Arial Unicode MS"/>
              </a:rPr>
              <a:t> </a:t>
            </a:r>
            <a:r>
              <a:rPr sz="800" dirty="0">
                <a:latin typeface="Arial Unicode MS"/>
                <a:cs typeface="Arial Unicode MS"/>
              </a:rPr>
              <a:t>this</a:t>
            </a:r>
            <a:r>
              <a:rPr sz="800" spc="135" dirty="0">
                <a:latin typeface="Arial Unicode MS"/>
                <a:cs typeface="Arial Unicode MS"/>
              </a:rPr>
              <a:t> </a:t>
            </a:r>
            <a:r>
              <a:rPr sz="800" dirty="0">
                <a:latin typeface="Arial Unicode MS"/>
                <a:cs typeface="Arial Unicode MS"/>
              </a:rPr>
              <a:t>festival</a:t>
            </a:r>
            <a:r>
              <a:rPr sz="800" spc="135" dirty="0">
                <a:latin typeface="Arial Unicode MS"/>
                <a:cs typeface="Arial Unicode MS"/>
              </a:rPr>
              <a:t> </a:t>
            </a:r>
            <a:r>
              <a:rPr sz="800" dirty="0">
                <a:latin typeface="Arial Unicode MS"/>
                <a:cs typeface="Arial Unicode MS"/>
              </a:rPr>
              <a:t>with</a:t>
            </a:r>
            <a:r>
              <a:rPr sz="800" spc="140" dirty="0">
                <a:latin typeface="Arial Unicode MS"/>
                <a:cs typeface="Arial Unicode MS"/>
              </a:rPr>
              <a:t> </a:t>
            </a:r>
            <a:r>
              <a:rPr sz="800" spc="-50" dirty="0">
                <a:latin typeface="Arial Unicode MS"/>
                <a:cs typeface="Arial Unicode MS"/>
              </a:rPr>
              <a:t>a</a:t>
            </a:r>
            <a:r>
              <a:rPr sz="800" dirty="0">
                <a:latin typeface="Arial Unicode MS"/>
                <a:cs typeface="Arial Unicode MS"/>
              </a:rPr>
              <a:t> scrumptious</a:t>
            </a:r>
            <a:r>
              <a:rPr sz="800" spc="185" dirty="0">
                <a:latin typeface="Arial Unicode MS"/>
                <a:cs typeface="Arial Unicode MS"/>
              </a:rPr>
              <a:t> </a:t>
            </a:r>
            <a:r>
              <a:rPr sz="800" dirty="0">
                <a:latin typeface="Arial Unicode MS"/>
                <a:cs typeface="Arial Unicode MS"/>
              </a:rPr>
              <a:t>meal</a:t>
            </a:r>
            <a:r>
              <a:rPr sz="800" spc="190" dirty="0">
                <a:latin typeface="Arial Unicode MS"/>
                <a:cs typeface="Arial Unicode MS"/>
              </a:rPr>
              <a:t> </a:t>
            </a:r>
            <a:r>
              <a:rPr sz="800" dirty="0">
                <a:latin typeface="Arial Unicode MS"/>
                <a:cs typeface="Arial Unicode MS"/>
              </a:rPr>
              <a:t>accompanied</a:t>
            </a:r>
            <a:r>
              <a:rPr sz="800" spc="185" dirty="0">
                <a:latin typeface="Arial Unicode MS"/>
                <a:cs typeface="Arial Unicode MS"/>
              </a:rPr>
              <a:t> </a:t>
            </a:r>
            <a:r>
              <a:rPr sz="800" dirty="0">
                <a:latin typeface="Arial Unicode MS"/>
                <a:cs typeface="Arial Unicode MS"/>
              </a:rPr>
              <a:t>by</a:t>
            </a:r>
            <a:r>
              <a:rPr sz="800" spc="190" dirty="0">
                <a:latin typeface="Arial Unicode MS"/>
                <a:cs typeface="Arial Unicode MS"/>
              </a:rPr>
              <a:t> </a:t>
            </a:r>
            <a:r>
              <a:rPr sz="800" dirty="0">
                <a:latin typeface="Arial Unicode MS"/>
                <a:cs typeface="Arial Unicode MS"/>
              </a:rPr>
              <a:t>your</a:t>
            </a:r>
            <a:r>
              <a:rPr sz="800" spc="185" dirty="0">
                <a:latin typeface="Arial Unicode MS"/>
                <a:cs typeface="Arial Unicode MS"/>
              </a:rPr>
              <a:t> </a:t>
            </a:r>
            <a:r>
              <a:rPr sz="800" dirty="0">
                <a:latin typeface="Arial Unicode MS"/>
                <a:cs typeface="Arial Unicode MS"/>
              </a:rPr>
              <a:t>dear</a:t>
            </a:r>
            <a:r>
              <a:rPr sz="800" spc="190" dirty="0">
                <a:latin typeface="Arial Unicode MS"/>
                <a:cs typeface="Arial Unicode MS"/>
              </a:rPr>
              <a:t> </a:t>
            </a:r>
            <a:r>
              <a:rPr sz="800" spc="-10" dirty="0">
                <a:latin typeface="Arial Unicode MS"/>
                <a:cs typeface="Arial Unicode MS"/>
              </a:rPr>
              <a:t>ones.</a:t>
            </a:r>
            <a:endParaRPr sz="800">
              <a:latin typeface="Arial Unicode MS"/>
              <a:cs typeface="Arial Unicode MS"/>
            </a:endParaRPr>
          </a:p>
          <a:p>
            <a:pPr>
              <a:lnSpc>
                <a:spcPct val="100000"/>
              </a:lnSpc>
              <a:spcBef>
                <a:spcPts val="10"/>
              </a:spcBef>
            </a:pPr>
            <a:endParaRPr sz="650">
              <a:latin typeface="Arial Unicode MS"/>
              <a:cs typeface="Arial Unicode MS"/>
            </a:endParaRPr>
          </a:p>
          <a:p>
            <a:pPr marR="865505">
              <a:lnSpc>
                <a:spcPct val="155300"/>
              </a:lnSpc>
            </a:pPr>
            <a:r>
              <a:rPr sz="800" dirty="0">
                <a:latin typeface="Arial Unicode MS"/>
                <a:cs typeface="Arial Unicode MS"/>
              </a:rPr>
              <a:t>#HappyThanksgiving</a:t>
            </a:r>
            <a:r>
              <a:rPr sz="800" spc="315"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b="1" spc="320" dirty="0">
                <a:latin typeface="Arial"/>
                <a:cs typeface="Arial"/>
              </a:rPr>
              <a:t> </a:t>
            </a:r>
            <a:r>
              <a:rPr sz="800" spc="-10" dirty="0">
                <a:latin typeface="Arial Unicode MS"/>
                <a:cs typeface="Arial Unicode MS"/>
              </a:rPr>
              <a:t>#</a:t>
            </a:r>
            <a:r>
              <a:rPr sz="800" b="1" spc="-10" dirty="0">
                <a:latin typeface="Arial"/>
                <a:cs typeface="Arial"/>
              </a:rPr>
              <a:t>Bali </a:t>
            </a:r>
            <a:r>
              <a:rPr sz="800" dirty="0">
                <a:latin typeface="Arial Unicode MS"/>
                <a:cs typeface="Arial Unicode MS"/>
              </a:rPr>
              <a:t>#ThanksGivingDinner</a:t>
            </a:r>
            <a:r>
              <a:rPr sz="800" spc="235" dirty="0">
                <a:latin typeface="Arial Unicode MS"/>
                <a:cs typeface="Arial Unicode MS"/>
              </a:rPr>
              <a:t> </a:t>
            </a:r>
            <a:r>
              <a:rPr sz="800" dirty="0">
                <a:latin typeface="Arial Unicode MS"/>
                <a:cs typeface="Arial Unicode MS"/>
              </a:rPr>
              <a:t>#Family</a:t>
            </a:r>
            <a:r>
              <a:rPr sz="800" spc="235" dirty="0">
                <a:latin typeface="Arial Unicode MS"/>
                <a:cs typeface="Arial Unicode MS"/>
              </a:rPr>
              <a:t> </a:t>
            </a:r>
            <a:r>
              <a:rPr sz="800" dirty="0">
                <a:latin typeface="Arial Unicode MS"/>
                <a:cs typeface="Arial Unicode MS"/>
              </a:rPr>
              <a:t>#Friends</a:t>
            </a:r>
            <a:r>
              <a:rPr sz="800" spc="235" dirty="0">
                <a:latin typeface="Arial Unicode MS"/>
                <a:cs typeface="Arial Unicode MS"/>
              </a:rPr>
              <a:t> </a:t>
            </a:r>
            <a:r>
              <a:rPr sz="800" spc="-10" dirty="0">
                <a:latin typeface="Arial Unicode MS"/>
                <a:cs typeface="Arial Unicode MS"/>
              </a:rPr>
              <a:t>#Food</a:t>
            </a:r>
            <a:endParaRPr sz="800">
              <a:latin typeface="Arial Unicode MS"/>
              <a:cs typeface="Arial Unicode MS"/>
            </a:endParaRPr>
          </a:p>
        </p:txBody>
      </p:sp>
      <p:grpSp>
        <p:nvGrpSpPr>
          <p:cNvPr id="34" name="object 34"/>
          <p:cNvGrpSpPr/>
          <p:nvPr/>
        </p:nvGrpSpPr>
        <p:grpSpPr>
          <a:xfrm>
            <a:off x="7253836" y="3172574"/>
            <a:ext cx="3119120" cy="3114040"/>
            <a:chOff x="7253833" y="3172574"/>
            <a:chExt cx="3119120" cy="3114040"/>
          </a:xfrm>
        </p:grpSpPr>
        <p:pic>
          <p:nvPicPr>
            <p:cNvPr id="35" name="object 35"/>
            <p:cNvPicPr/>
            <p:nvPr/>
          </p:nvPicPr>
          <p:blipFill>
            <a:blip r:embed="rId13" cstate="print"/>
            <a:stretch>
              <a:fillRect/>
            </a:stretch>
          </p:blipFill>
          <p:spPr>
            <a:xfrm>
              <a:off x="7253833" y="3172574"/>
              <a:ext cx="3118637" cy="2749928"/>
            </a:xfrm>
            <a:prstGeom prst="rect">
              <a:avLst/>
            </a:prstGeom>
          </p:spPr>
        </p:pic>
        <p:pic>
          <p:nvPicPr>
            <p:cNvPr id="36" name="object 36"/>
            <p:cNvPicPr/>
            <p:nvPr/>
          </p:nvPicPr>
          <p:blipFill>
            <a:blip r:embed="rId6" cstate="print"/>
            <a:stretch>
              <a:fillRect/>
            </a:stretch>
          </p:blipFill>
          <p:spPr>
            <a:xfrm>
              <a:off x="7289800" y="6160935"/>
              <a:ext cx="127000" cy="125564"/>
            </a:xfrm>
            <a:prstGeom prst="rect">
              <a:avLst/>
            </a:prstGeom>
          </p:spPr>
        </p:pic>
      </p:grpSp>
      <p:sp>
        <p:nvSpPr>
          <p:cNvPr id="37" name="object 37"/>
          <p:cNvSpPr txBox="1"/>
          <p:nvPr/>
        </p:nvSpPr>
        <p:spPr>
          <a:xfrm>
            <a:off x="7913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38" name="object 38"/>
          <p:cNvSpPr txBox="1"/>
          <p:nvPr/>
        </p:nvSpPr>
        <p:spPr>
          <a:xfrm>
            <a:off x="8636767"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39" name="object 39"/>
          <p:cNvGrpSpPr/>
          <p:nvPr/>
        </p:nvGrpSpPr>
        <p:grpSpPr>
          <a:xfrm>
            <a:off x="7759717" y="6160935"/>
            <a:ext cx="850265" cy="138430"/>
            <a:chOff x="7759700" y="6160935"/>
            <a:chExt cx="850265" cy="138430"/>
          </a:xfrm>
        </p:grpSpPr>
        <p:pic>
          <p:nvPicPr>
            <p:cNvPr id="40" name="object 40"/>
            <p:cNvPicPr/>
            <p:nvPr/>
          </p:nvPicPr>
          <p:blipFill>
            <a:blip r:embed="rId7" cstate="print"/>
            <a:stretch>
              <a:fillRect/>
            </a:stretch>
          </p:blipFill>
          <p:spPr>
            <a:xfrm>
              <a:off x="7759700" y="6172200"/>
              <a:ext cx="126009" cy="127000"/>
            </a:xfrm>
            <a:prstGeom prst="rect">
              <a:avLst/>
            </a:prstGeom>
          </p:spPr>
        </p:pic>
        <p:pic>
          <p:nvPicPr>
            <p:cNvPr id="41" name="object 41"/>
            <p:cNvPicPr/>
            <p:nvPr/>
          </p:nvPicPr>
          <p:blipFill>
            <a:blip r:embed="rId8" cstate="print"/>
            <a:stretch>
              <a:fillRect/>
            </a:stretch>
          </p:blipFill>
          <p:spPr>
            <a:xfrm>
              <a:off x="8483600" y="6160935"/>
              <a:ext cx="126157" cy="125564"/>
            </a:xfrm>
            <a:prstGeom prst="rect">
              <a:avLst/>
            </a:prstGeom>
          </p:spPr>
        </p:pic>
      </p:grpSp>
      <p:sp>
        <p:nvSpPr>
          <p:cNvPr id="42" name="object 42"/>
          <p:cNvSpPr txBox="1"/>
          <p:nvPr/>
        </p:nvSpPr>
        <p:spPr>
          <a:xfrm>
            <a:off x="9350806" y="5943619"/>
            <a:ext cx="1035685" cy="111569"/>
          </a:xfrm>
          <a:prstGeom prst="rect">
            <a:avLst/>
          </a:prstGeom>
        </p:spPr>
        <p:txBody>
          <a:bodyPr vert="horz" wrap="square" lIns="0" tIns="11430" rIns="0" bIns="0" rtlCol="0">
            <a:spAutoFit/>
          </a:bodyPr>
          <a:lstStyle/>
          <a:p>
            <a:pPr>
              <a:lnSpc>
                <a:spcPct val="100000"/>
              </a:lnSpc>
              <a:spcBef>
                <a:spcPts val="90"/>
              </a:spcBef>
              <a:tabLst>
                <a:tab pos="695960" algn="l"/>
              </a:tabLst>
            </a:pPr>
            <a:r>
              <a:rPr sz="650" dirty="0">
                <a:solidFill>
                  <a:srgbClr val="656565"/>
                </a:solidFill>
                <a:latin typeface="Arial Unicode MS"/>
                <a:cs typeface="Arial Unicode MS"/>
              </a:rPr>
              <a:t>12</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7</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43" name="object 43"/>
          <p:cNvSpPr txBox="1"/>
          <p:nvPr/>
        </p:nvSpPr>
        <p:spPr>
          <a:xfrm>
            <a:off x="7467713" y="5947689"/>
            <a:ext cx="213995"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131</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44" name="object 44"/>
          <p:cNvGrpSpPr/>
          <p:nvPr/>
        </p:nvGrpSpPr>
        <p:grpSpPr>
          <a:xfrm>
            <a:off x="340931" y="1602447"/>
            <a:ext cx="10040620" cy="4521835"/>
            <a:chOff x="340931" y="1602447"/>
            <a:chExt cx="10040620" cy="4521835"/>
          </a:xfrm>
        </p:grpSpPr>
        <p:pic>
          <p:nvPicPr>
            <p:cNvPr id="45" name="object 45"/>
            <p:cNvPicPr/>
            <p:nvPr/>
          </p:nvPicPr>
          <p:blipFill>
            <a:blip r:embed="rId14" cstate="print"/>
            <a:stretch>
              <a:fillRect/>
            </a:stretch>
          </p:blipFill>
          <p:spPr>
            <a:xfrm>
              <a:off x="7277100" y="5974562"/>
              <a:ext cx="223133" cy="83337"/>
            </a:xfrm>
            <a:prstGeom prst="rect">
              <a:avLst/>
            </a:prstGeom>
          </p:spPr>
        </p:pic>
        <p:sp>
          <p:nvSpPr>
            <p:cNvPr id="46" name="object 46"/>
            <p:cNvSpPr/>
            <p:nvPr/>
          </p:nvSpPr>
          <p:spPr>
            <a:xfrm>
              <a:off x="7248030" y="6120803"/>
              <a:ext cx="3130550" cy="0"/>
            </a:xfrm>
            <a:custGeom>
              <a:avLst/>
              <a:gdLst/>
              <a:ahLst/>
              <a:cxnLst/>
              <a:rect l="l" t="t" r="r" b="b"/>
              <a:pathLst>
                <a:path w="3130550">
                  <a:moveTo>
                    <a:pt x="0" y="0"/>
                  </a:moveTo>
                  <a:lnTo>
                    <a:pt x="3130156" y="0"/>
                  </a:lnTo>
                </a:path>
              </a:pathLst>
            </a:custGeom>
            <a:ln w="5569">
              <a:solidFill>
                <a:srgbClr val="D8D8D8"/>
              </a:solidFill>
            </a:ln>
          </p:spPr>
          <p:txBody>
            <a:bodyPr wrap="square" lIns="0" tIns="0" rIns="0" bIns="0" rtlCol="0"/>
            <a:lstStyle/>
            <a:p>
              <a:endParaRPr/>
            </a:p>
          </p:txBody>
        </p:sp>
        <p:sp>
          <p:nvSpPr>
            <p:cNvPr id="47" name="object 47"/>
            <p:cNvSpPr/>
            <p:nvPr/>
          </p:nvSpPr>
          <p:spPr>
            <a:xfrm>
              <a:off x="343788"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48" name="object 48"/>
            <p:cNvSpPr/>
            <p:nvPr/>
          </p:nvSpPr>
          <p:spPr>
            <a:xfrm>
              <a:off x="343788"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49" name="object 49"/>
          <p:cNvSpPr txBox="1"/>
          <p:nvPr/>
        </p:nvSpPr>
        <p:spPr>
          <a:xfrm>
            <a:off x="390361"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50" name="object 50"/>
          <p:cNvGrpSpPr/>
          <p:nvPr/>
        </p:nvGrpSpPr>
        <p:grpSpPr>
          <a:xfrm>
            <a:off x="385279" y="1602449"/>
            <a:ext cx="3615690" cy="228600"/>
            <a:chOff x="385279" y="1602447"/>
            <a:chExt cx="3615690" cy="228600"/>
          </a:xfrm>
        </p:grpSpPr>
        <p:sp>
          <p:nvSpPr>
            <p:cNvPr id="51" name="object 51"/>
            <p:cNvSpPr/>
            <p:nvPr/>
          </p:nvSpPr>
          <p:spPr>
            <a:xfrm>
              <a:off x="388137"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50"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75" y="61925"/>
                  </a:lnTo>
                  <a:lnTo>
                    <a:pt x="19151" y="60477"/>
                  </a:lnTo>
                  <a:lnTo>
                    <a:pt x="21932" y="59689"/>
                  </a:lnTo>
                  <a:lnTo>
                    <a:pt x="25806" y="59537"/>
                  </a:lnTo>
                  <a:lnTo>
                    <a:pt x="32943" y="59143"/>
                  </a:lnTo>
                  <a:lnTo>
                    <a:pt x="34510" y="50292"/>
                  </a:lnTo>
                  <a:lnTo>
                    <a:pt x="35629" y="42579"/>
                  </a:lnTo>
                  <a:lnTo>
                    <a:pt x="36301" y="36005"/>
                  </a:lnTo>
                  <a:lnTo>
                    <a:pt x="36525" y="30568"/>
                  </a:lnTo>
                  <a:lnTo>
                    <a:pt x="36525" y="26352"/>
                  </a:lnTo>
                  <a:lnTo>
                    <a:pt x="35826" y="23520"/>
                  </a:lnTo>
                  <a:lnTo>
                    <a:pt x="34531" y="22034"/>
                  </a:lnTo>
                  <a:lnTo>
                    <a:pt x="33350" y="20446"/>
                  </a:lnTo>
                  <a:lnTo>
                    <a:pt x="31661" y="19646"/>
                  </a:lnTo>
                  <a:lnTo>
                    <a:pt x="29578" y="19646"/>
                  </a:lnTo>
                  <a:lnTo>
                    <a:pt x="7353" y="36817"/>
                  </a:lnTo>
                  <a:lnTo>
                    <a:pt x="6007" y="37515"/>
                  </a:lnTo>
                  <a:lnTo>
                    <a:pt x="4571" y="37515"/>
                  </a:lnTo>
                  <a:lnTo>
                    <a:pt x="3378" y="37515"/>
                  </a:lnTo>
                  <a:lnTo>
                    <a:pt x="2285" y="37020"/>
                  </a:lnTo>
                  <a:lnTo>
                    <a:pt x="1396" y="35928"/>
                  </a:lnTo>
                  <a:lnTo>
                    <a:pt x="507" y="34734"/>
                  </a:lnTo>
                  <a:lnTo>
                    <a:pt x="0" y="33248"/>
                  </a:lnTo>
                  <a:lnTo>
                    <a:pt x="0" y="31356"/>
                  </a:lnTo>
                  <a:lnTo>
                    <a:pt x="0" y="28575"/>
                  </a:lnTo>
                  <a:lnTo>
                    <a:pt x="18262" y="9131"/>
                  </a:lnTo>
                  <a:lnTo>
                    <a:pt x="24218" y="5562"/>
                  </a:lnTo>
                  <a:lnTo>
                    <a:pt x="30264" y="3771"/>
                  </a:lnTo>
                  <a:lnTo>
                    <a:pt x="36525"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49" y="72389"/>
                  </a:lnTo>
                  <a:lnTo>
                    <a:pt x="95249" y="76200"/>
                  </a:lnTo>
                  <a:lnTo>
                    <a:pt x="95249"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299" y="11709"/>
                  </a:moveTo>
                  <a:lnTo>
                    <a:pt x="112420" y="11709"/>
                  </a:lnTo>
                  <a:lnTo>
                    <a:pt x="110388" y="13500"/>
                  </a:lnTo>
                  <a:lnTo>
                    <a:pt x="108153" y="17068"/>
                  </a:lnTo>
                  <a:lnTo>
                    <a:pt x="106019" y="20548"/>
                  </a:lnTo>
                  <a:lnTo>
                    <a:pt x="103987" y="25361"/>
                  </a:lnTo>
                  <a:lnTo>
                    <a:pt x="102006" y="31559"/>
                  </a:lnTo>
                  <a:lnTo>
                    <a:pt x="100025" y="37655"/>
                  </a:lnTo>
                  <a:lnTo>
                    <a:pt x="98424" y="44411"/>
                  </a:lnTo>
                  <a:lnTo>
                    <a:pt x="97243" y="51803"/>
                  </a:lnTo>
                  <a:lnTo>
                    <a:pt x="104381" y="48920"/>
                  </a:lnTo>
                  <a:lnTo>
                    <a:pt x="109588" y="44754"/>
                  </a:lnTo>
                  <a:lnTo>
                    <a:pt x="112915" y="39293"/>
                  </a:lnTo>
                  <a:lnTo>
                    <a:pt x="116344" y="33743"/>
                  </a:lnTo>
                  <a:lnTo>
                    <a:pt x="118071" y="26746"/>
                  </a:lnTo>
                  <a:lnTo>
                    <a:pt x="118071" y="18262"/>
                  </a:lnTo>
                  <a:lnTo>
                    <a:pt x="118071" y="16179"/>
                  </a:lnTo>
                  <a:lnTo>
                    <a:pt x="117729" y="14592"/>
                  </a:lnTo>
                  <a:lnTo>
                    <a:pt x="117081" y="13500"/>
                  </a:lnTo>
                  <a:lnTo>
                    <a:pt x="116395" y="12306"/>
                  </a:lnTo>
                  <a:lnTo>
                    <a:pt x="115493" y="11709"/>
                  </a:lnTo>
                  <a:lnTo>
                    <a:pt x="114299" y="11709"/>
                  </a:lnTo>
                  <a:close/>
                </a:path>
              </a:pathLst>
            </a:custGeom>
            <a:ln w="5569">
              <a:solidFill>
                <a:srgbClr val="223CFF"/>
              </a:solidFill>
            </a:ln>
          </p:spPr>
          <p:txBody>
            <a:bodyPr wrap="square" lIns="0" tIns="0" rIns="0" bIns="0" rtlCol="0"/>
            <a:lstStyle/>
            <a:p>
              <a:endParaRPr/>
            </a:p>
          </p:txBody>
        </p:sp>
        <p:sp>
          <p:nvSpPr>
            <p:cNvPr id="52" name="object 52"/>
            <p:cNvSpPr/>
            <p:nvPr/>
          </p:nvSpPr>
          <p:spPr>
            <a:xfrm>
              <a:off x="3774579"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53" name="object 53"/>
            <p:cNvSpPr/>
            <p:nvPr/>
          </p:nvSpPr>
          <p:spPr>
            <a:xfrm>
              <a:off x="3774579"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54" name="object 54"/>
          <p:cNvSpPr txBox="1"/>
          <p:nvPr/>
        </p:nvSpPr>
        <p:spPr>
          <a:xfrm>
            <a:off x="3821160"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55" name="object 55"/>
          <p:cNvGrpSpPr/>
          <p:nvPr/>
        </p:nvGrpSpPr>
        <p:grpSpPr>
          <a:xfrm>
            <a:off x="3816122" y="1602449"/>
            <a:ext cx="3660140" cy="228600"/>
            <a:chOff x="3816121" y="1602447"/>
            <a:chExt cx="3660140" cy="228600"/>
          </a:xfrm>
        </p:grpSpPr>
        <p:sp>
          <p:nvSpPr>
            <p:cNvPr id="56" name="object 56"/>
            <p:cNvSpPr/>
            <p:nvPr/>
          </p:nvSpPr>
          <p:spPr>
            <a:xfrm>
              <a:off x="3818978" y="1658137"/>
              <a:ext cx="136525" cy="118745"/>
            </a:xfrm>
            <a:custGeom>
              <a:avLst/>
              <a:gdLst/>
              <a:ahLst/>
              <a:cxnLst/>
              <a:rect l="l" t="t" r="r" b="b"/>
              <a:pathLst>
                <a:path w="136525" h="118744">
                  <a:moveTo>
                    <a:pt x="132359" y="87515"/>
                  </a:moveTo>
                  <a:lnTo>
                    <a:pt x="133553" y="87515"/>
                  </a:lnTo>
                  <a:lnTo>
                    <a:pt x="134442" y="88061"/>
                  </a:lnTo>
                  <a:lnTo>
                    <a:pt x="135140" y="89103"/>
                  </a:lnTo>
                  <a:lnTo>
                    <a:pt x="135775"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0" y="80390"/>
                  </a:lnTo>
                  <a:lnTo>
                    <a:pt x="35623" y="118275"/>
                  </a:lnTo>
                  <a:lnTo>
                    <a:pt x="30365" y="118275"/>
                  </a:lnTo>
                  <a:lnTo>
                    <a:pt x="24650" y="118275"/>
                  </a:lnTo>
                  <a:lnTo>
                    <a:pt x="21831" y="115696"/>
                  </a:lnTo>
                  <a:lnTo>
                    <a:pt x="21831" y="110540"/>
                  </a:lnTo>
                  <a:lnTo>
                    <a:pt x="21831" y="109346"/>
                  </a:lnTo>
                  <a:lnTo>
                    <a:pt x="22021" y="107708"/>
                  </a:lnTo>
                  <a:lnTo>
                    <a:pt x="22428" y="105575"/>
                  </a:lnTo>
                  <a:lnTo>
                    <a:pt x="24584" y="96802"/>
                  </a:lnTo>
                  <a:lnTo>
                    <a:pt x="26522" y="88719"/>
                  </a:lnTo>
                  <a:lnTo>
                    <a:pt x="28248" y="81325"/>
                  </a:lnTo>
                  <a:lnTo>
                    <a:pt x="29768" y="74625"/>
                  </a:lnTo>
                  <a:lnTo>
                    <a:pt x="23215" y="74815"/>
                  </a:lnTo>
                  <a:lnTo>
                    <a:pt x="20294" y="74815"/>
                  </a:lnTo>
                  <a:lnTo>
                    <a:pt x="18161"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59" y="37515"/>
                  </a:lnTo>
                  <a:lnTo>
                    <a:pt x="3378" y="37515"/>
                  </a:lnTo>
                  <a:lnTo>
                    <a:pt x="2286" y="37020"/>
                  </a:lnTo>
                  <a:lnTo>
                    <a:pt x="1384"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28" y="8140"/>
                  </a:lnTo>
                  <a:lnTo>
                    <a:pt x="103479" y="2730"/>
                  </a:lnTo>
                  <a:lnTo>
                    <a:pt x="108991" y="0"/>
                  </a:lnTo>
                  <a:lnTo>
                    <a:pt x="115100" y="0"/>
                  </a:lnTo>
                  <a:lnTo>
                    <a:pt x="119557" y="0"/>
                  </a:lnTo>
                  <a:lnTo>
                    <a:pt x="123075"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13" y="87515"/>
                  </a:lnTo>
                  <a:lnTo>
                    <a:pt x="132359" y="87515"/>
                  </a:lnTo>
                  <a:close/>
                </a:path>
                <a:path w="136525" h="118744">
                  <a:moveTo>
                    <a:pt x="114300" y="11709"/>
                  </a:moveTo>
                  <a:lnTo>
                    <a:pt x="112420" y="11709"/>
                  </a:lnTo>
                  <a:lnTo>
                    <a:pt x="110375"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2"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7" name="object 57"/>
            <p:cNvSpPr/>
            <p:nvPr/>
          </p:nvSpPr>
          <p:spPr>
            <a:xfrm>
              <a:off x="7249909"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58" name="object 58"/>
            <p:cNvSpPr/>
            <p:nvPr/>
          </p:nvSpPr>
          <p:spPr>
            <a:xfrm>
              <a:off x="7249909"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59" name="object 59"/>
          <p:cNvSpPr txBox="1"/>
          <p:nvPr/>
        </p:nvSpPr>
        <p:spPr>
          <a:xfrm>
            <a:off x="7296515"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60" name="object 60"/>
          <p:cNvGrpSpPr/>
          <p:nvPr/>
        </p:nvGrpSpPr>
        <p:grpSpPr>
          <a:xfrm>
            <a:off x="4912372" y="654050"/>
            <a:ext cx="2520950" cy="1125703"/>
            <a:chOff x="4912372" y="770737"/>
            <a:chExt cx="2520950" cy="1009015"/>
          </a:xfrm>
        </p:grpSpPr>
        <p:sp>
          <p:nvSpPr>
            <p:cNvPr id="61" name="object 61"/>
            <p:cNvSpPr/>
            <p:nvPr/>
          </p:nvSpPr>
          <p:spPr>
            <a:xfrm>
              <a:off x="7294308"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37"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62" y="61925"/>
                  </a:lnTo>
                  <a:lnTo>
                    <a:pt x="19151" y="60477"/>
                  </a:lnTo>
                  <a:lnTo>
                    <a:pt x="21932" y="59689"/>
                  </a:lnTo>
                  <a:lnTo>
                    <a:pt x="25806" y="59537"/>
                  </a:lnTo>
                  <a:lnTo>
                    <a:pt x="32943" y="59143"/>
                  </a:lnTo>
                  <a:lnTo>
                    <a:pt x="34508" y="50292"/>
                  </a:lnTo>
                  <a:lnTo>
                    <a:pt x="35623" y="42579"/>
                  </a:lnTo>
                  <a:lnTo>
                    <a:pt x="36290" y="36005"/>
                  </a:lnTo>
                  <a:lnTo>
                    <a:pt x="36512" y="30568"/>
                  </a:lnTo>
                  <a:lnTo>
                    <a:pt x="36512" y="26352"/>
                  </a:lnTo>
                  <a:lnTo>
                    <a:pt x="35826" y="23520"/>
                  </a:lnTo>
                  <a:lnTo>
                    <a:pt x="34531" y="22034"/>
                  </a:lnTo>
                  <a:lnTo>
                    <a:pt x="33337" y="20446"/>
                  </a:lnTo>
                  <a:lnTo>
                    <a:pt x="31661" y="19646"/>
                  </a:lnTo>
                  <a:lnTo>
                    <a:pt x="29578" y="19646"/>
                  </a:lnTo>
                  <a:lnTo>
                    <a:pt x="7353" y="36817"/>
                  </a:lnTo>
                  <a:lnTo>
                    <a:pt x="6007" y="37515"/>
                  </a:lnTo>
                  <a:lnTo>
                    <a:pt x="4572" y="37515"/>
                  </a:lnTo>
                  <a:lnTo>
                    <a:pt x="3378" y="37515"/>
                  </a:lnTo>
                  <a:lnTo>
                    <a:pt x="2285" y="37020"/>
                  </a:lnTo>
                  <a:lnTo>
                    <a:pt x="1397" y="35928"/>
                  </a:lnTo>
                  <a:lnTo>
                    <a:pt x="507" y="34734"/>
                  </a:lnTo>
                  <a:lnTo>
                    <a:pt x="0" y="33248"/>
                  </a:lnTo>
                  <a:lnTo>
                    <a:pt x="0" y="31356"/>
                  </a:lnTo>
                  <a:lnTo>
                    <a:pt x="0" y="28575"/>
                  </a:lnTo>
                  <a:lnTo>
                    <a:pt x="18262" y="9131"/>
                  </a:lnTo>
                  <a:lnTo>
                    <a:pt x="24218" y="5562"/>
                  </a:lnTo>
                  <a:lnTo>
                    <a:pt x="30264" y="3771"/>
                  </a:lnTo>
                  <a:lnTo>
                    <a:pt x="36512"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50" y="72389"/>
                  </a:lnTo>
                  <a:lnTo>
                    <a:pt x="95250" y="76200"/>
                  </a:lnTo>
                  <a:lnTo>
                    <a:pt x="95250"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2006" y="31559"/>
                  </a:lnTo>
                  <a:lnTo>
                    <a:pt x="100012" y="37655"/>
                  </a:lnTo>
                  <a:lnTo>
                    <a:pt x="98425" y="44411"/>
                  </a:lnTo>
                  <a:lnTo>
                    <a:pt x="97243" y="51803"/>
                  </a:lnTo>
                  <a:lnTo>
                    <a:pt x="104381" y="48920"/>
                  </a:lnTo>
                  <a:lnTo>
                    <a:pt x="109588" y="44754"/>
                  </a:lnTo>
                  <a:lnTo>
                    <a:pt x="112915" y="39293"/>
                  </a:lnTo>
                  <a:lnTo>
                    <a:pt x="116344" y="33743"/>
                  </a:lnTo>
                  <a:lnTo>
                    <a:pt x="118071" y="26746"/>
                  </a:lnTo>
                  <a:lnTo>
                    <a:pt x="118071" y="18262"/>
                  </a:lnTo>
                  <a:lnTo>
                    <a:pt x="118071" y="16179"/>
                  </a:lnTo>
                  <a:lnTo>
                    <a:pt x="117728" y="14592"/>
                  </a:lnTo>
                  <a:lnTo>
                    <a:pt x="117081" y="13500"/>
                  </a:lnTo>
                  <a:lnTo>
                    <a:pt x="116395"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62" name="object 62"/>
            <p:cNvSpPr/>
            <p:nvPr/>
          </p:nvSpPr>
          <p:spPr>
            <a:xfrm>
              <a:off x="4912372" y="770737"/>
              <a:ext cx="868680" cy="518795"/>
            </a:xfrm>
            <a:custGeom>
              <a:avLst/>
              <a:gdLst/>
              <a:ahLst/>
              <a:cxnLst/>
              <a:rect l="l" t="t" r="r" b="b"/>
              <a:pathLst>
                <a:path w="868679" h="518794">
                  <a:moveTo>
                    <a:pt x="434327" y="518261"/>
                  </a:moveTo>
                  <a:lnTo>
                    <a:pt x="386944" y="515501"/>
                  </a:lnTo>
                  <a:lnTo>
                    <a:pt x="341053" y="507835"/>
                  </a:lnTo>
                  <a:lnTo>
                    <a:pt x="296917" y="495526"/>
                  </a:lnTo>
                  <a:lnTo>
                    <a:pt x="254800" y="478839"/>
                  </a:lnTo>
                  <a:lnTo>
                    <a:pt x="214964" y="458038"/>
                  </a:lnTo>
                  <a:lnTo>
                    <a:pt x="177674" y="433389"/>
                  </a:lnTo>
                  <a:lnTo>
                    <a:pt x="143191" y="405154"/>
                  </a:lnTo>
                  <a:lnTo>
                    <a:pt x="111780" y="373599"/>
                  </a:lnTo>
                  <a:lnTo>
                    <a:pt x="83703" y="338988"/>
                  </a:lnTo>
                  <a:lnTo>
                    <a:pt x="59223" y="301586"/>
                  </a:lnTo>
                  <a:lnTo>
                    <a:pt x="38605" y="261656"/>
                  </a:lnTo>
                  <a:lnTo>
                    <a:pt x="22110" y="219464"/>
                  </a:lnTo>
                  <a:lnTo>
                    <a:pt x="10002" y="175273"/>
                  </a:lnTo>
                  <a:lnTo>
                    <a:pt x="2544" y="129347"/>
                  </a:lnTo>
                  <a:lnTo>
                    <a:pt x="0" y="81953"/>
                  </a:lnTo>
                  <a:lnTo>
                    <a:pt x="2544" y="34565"/>
                  </a:lnTo>
                  <a:lnTo>
                    <a:pt x="8158" y="0"/>
                  </a:lnTo>
                  <a:lnTo>
                    <a:pt x="860496" y="0"/>
                  </a:lnTo>
                  <a:lnTo>
                    <a:pt x="866110" y="34565"/>
                  </a:lnTo>
                  <a:lnTo>
                    <a:pt x="868654" y="81953"/>
                  </a:lnTo>
                  <a:lnTo>
                    <a:pt x="866110" y="129347"/>
                  </a:lnTo>
                  <a:lnTo>
                    <a:pt x="858652" y="175273"/>
                  </a:lnTo>
                  <a:lnTo>
                    <a:pt x="846544" y="219464"/>
                  </a:lnTo>
                  <a:lnTo>
                    <a:pt x="830049" y="261656"/>
                  </a:lnTo>
                  <a:lnTo>
                    <a:pt x="809430" y="301586"/>
                  </a:lnTo>
                  <a:lnTo>
                    <a:pt x="784951" y="338988"/>
                  </a:lnTo>
                  <a:lnTo>
                    <a:pt x="756874" y="373599"/>
                  </a:lnTo>
                  <a:lnTo>
                    <a:pt x="725462" y="405154"/>
                  </a:lnTo>
                  <a:lnTo>
                    <a:pt x="690980" y="433389"/>
                  </a:lnTo>
                  <a:lnTo>
                    <a:pt x="653689" y="458038"/>
                  </a:lnTo>
                  <a:lnTo>
                    <a:pt x="613854" y="478839"/>
                  </a:lnTo>
                  <a:lnTo>
                    <a:pt x="571737" y="495526"/>
                  </a:lnTo>
                  <a:lnTo>
                    <a:pt x="527601" y="507835"/>
                  </a:lnTo>
                  <a:lnTo>
                    <a:pt x="481710" y="515501"/>
                  </a:lnTo>
                  <a:lnTo>
                    <a:pt x="434327" y="518261"/>
                  </a:lnTo>
                  <a:close/>
                </a:path>
              </a:pathLst>
            </a:custGeom>
            <a:solidFill>
              <a:srgbClr val="223CFF"/>
            </a:solidFill>
          </p:spPr>
          <p:txBody>
            <a:bodyPr wrap="square" lIns="0" tIns="0" rIns="0" bIns="0" rtlCol="0"/>
            <a:lstStyle/>
            <a:p>
              <a:endParaRPr/>
            </a:p>
          </p:txBody>
        </p:sp>
        <p:pic>
          <p:nvPicPr>
            <p:cNvPr id="63" name="object 63"/>
            <p:cNvPicPr/>
            <p:nvPr/>
          </p:nvPicPr>
          <p:blipFill>
            <a:blip r:embed="rId15" cstate="print"/>
            <a:stretch>
              <a:fillRect/>
            </a:stretch>
          </p:blipFill>
          <p:spPr>
            <a:xfrm>
              <a:off x="5295899" y="902150"/>
              <a:ext cx="101600" cy="226112"/>
            </a:xfrm>
            <a:prstGeom prst="rect">
              <a:avLst/>
            </a:prstGeom>
          </p:spPr>
        </p:pic>
      </p:grpSp>
      <p:sp>
        <p:nvSpPr>
          <p:cNvPr id="64" name="object 64"/>
          <p:cNvSpPr txBox="1"/>
          <p:nvPr/>
        </p:nvSpPr>
        <p:spPr>
          <a:xfrm>
            <a:off x="675694"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dirty="0">
              <a:latin typeface="Arial"/>
              <a:cs typeface="Arial"/>
            </a:endParaRPr>
          </a:p>
          <a:p>
            <a:pPr>
              <a:lnSpc>
                <a:spcPct val="100000"/>
              </a:lnSpc>
              <a:spcBef>
                <a:spcPts val="30"/>
              </a:spcBef>
            </a:pPr>
            <a:r>
              <a:rPr sz="550" dirty="0">
                <a:latin typeface="Arial Unicode MS"/>
                <a:cs typeface="Arial Unicode MS"/>
              </a:rPr>
              <a:t>Tuesday</a:t>
            </a:r>
            <a:r>
              <a:rPr sz="550" spc="85" dirty="0">
                <a:latin typeface="Arial Unicode MS"/>
                <a:cs typeface="Arial Unicode MS"/>
              </a:rPr>
              <a:t> </a:t>
            </a:r>
            <a:r>
              <a:rPr sz="550" dirty="0">
                <a:latin typeface="Arial Unicode MS"/>
                <a:cs typeface="Arial Unicode MS"/>
              </a:rPr>
              <a:t>at</a:t>
            </a:r>
            <a:r>
              <a:rPr sz="550" spc="85" dirty="0">
                <a:latin typeface="Arial Unicode MS"/>
                <a:cs typeface="Arial Unicode MS"/>
              </a:rPr>
              <a:t> </a:t>
            </a:r>
            <a:r>
              <a:rPr sz="550" dirty="0">
                <a:latin typeface="Arial Unicode MS"/>
                <a:cs typeface="Arial Unicode MS"/>
              </a:rPr>
              <a:t>10.00</a:t>
            </a:r>
            <a:r>
              <a:rPr sz="550" spc="85" dirty="0">
                <a:latin typeface="Arial Unicode MS"/>
                <a:cs typeface="Arial Unicode MS"/>
              </a:rPr>
              <a:t> </a:t>
            </a:r>
            <a:r>
              <a:rPr sz="550" spc="-25" dirty="0">
                <a:latin typeface="Arial Unicode MS"/>
                <a:cs typeface="Arial Unicode MS"/>
              </a:rPr>
              <a:t>AM</a:t>
            </a:r>
            <a:endParaRPr sz="550" dirty="0">
              <a:latin typeface="Arial Unicode MS"/>
              <a:cs typeface="Arial Unicode MS"/>
            </a:endParaRPr>
          </a:p>
        </p:txBody>
      </p:sp>
      <p:sp>
        <p:nvSpPr>
          <p:cNvPr id="65" name="object 65"/>
          <p:cNvSpPr txBox="1"/>
          <p:nvPr/>
        </p:nvSpPr>
        <p:spPr>
          <a:xfrm>
            <a:off x="4106493"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6" name="object 66"/>
          <p:cNvSpPr txBox="1"/>
          <p:nvPr/>
        </p:nvSpPr>
        <p:spPr>
          <a:xfrm>
            <a:off x="4106493" y="1726787"/>
            <a:ext cx="746760"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Saturday</a:t>
            </a:r>
            <a:r>
              <a:rPr sz="550" spc="105" dirty="0">
                <a:latin typeface="Arial Unicode MS"/>
                <a:cs typeface="Arial Unicode MS"/>
              </a:rPr>
              <a:t> </a:t>
            </a:r>
            <a:r>
              <a:rPr sz="550" dirty="0">
                <a:latin typeface="Arial Unicode MS"/>
                <a:cs typeface="Arial Unicode MS"/>
              </a:rPr>
              <a:t>at</a:t>
            </a:r>
            <a:r>
              <a:rPr sz="550" spc="105" dirty="0">
                <a:latin typeface="Arial Unicode MS"/>
                <a:cs typeface="Arial Unicode MS"/>
              </a:rPr>
              <a:t> </a:t>
            </a:r>
            <a:r>
              <a:rPr sz="550" dirty="0">
                <a:latin typeface="Arial Unicode MS"/>
                <a:cs typeface="Arial Unicode MS"/>
              </a:rPr>
              <a:t>12.00</a:t>
            </a:r>
            <a:r>
              <a:rPr sz="550" spc="105" dirty="0">
                <a:latin typeface="Arial Unicode MS"/>
                <a:cs typeface="Arial Unicode MS"/>
              </a:rPr>
              <a:t> </a:t>
            </a:r>
            <a:r>
              <a:rPr sz="550" spc="-25" dirty="0">
                <a:latin typeface="Arial Unicode MS"/>
                <a:cs typeface="Arial Unicode MS"/>
              </a:rPr>
              <a:t>PM</a:t>
            </a:r>
            <a:endParaRPr sz="550">
              <a:latin typeface="Arial Unicode MS"/>
              <a:cs typeface="Arial Unicode MS"/>
            </a:endParaRPr>
          </a:p>
        </p:txBody>
      </p:sp>
      <p:sp>
        <p:nvSpPr>
          <p:cNvPr id="67" name="object 67"/>
          <p:cNvSpPr txBox="1"/>
          <p:nvPr/>
        </p:nvSpPr>
        <p:spPr>
          <a:xfrm>
            <a:off x="7581848"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8" name="object 68"/>
          <p:cNvSpPr txBox="1"/>
          <p:nvPr/>
        </p:nvSpPr>
        <p:spPr>
          <a:xfrm>
            <a:off x="7581848" y="1726787"/>
            <a:ext cx="840740"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Wednesday</a:t>
            </a:r>
            <a:r>
              <a:rPr sz="550" spc="110" dirty="0">
                <a:latin typeface="Arial Unicode MS"/>
                <a:cs typeface="Arial Unicode MS"/>
              </a:rPr>
              <a:t> </a:t>
            </a:r>
            <a:r>
              <a:rPr sz="550" dirty="0">
                <a:latin typeface="Arial Unicode MS"/>
                <a:cs typeface="Arial Unicode MS"/>
              </a:rPr>
              <a:t>at</a:t>
            </a:r>
            <a:r>
              <a:rPr sz="550" spc="114" dirty="0">
                <a:latin typeface="Arial Unicode MS"/>
                <a:cs typeface="Arial Unicode MS"/>
              </a:rPr>
              <a:t> </a:t>
            </a:r>
            <a:r>
              <a:rPr sz="550" dirty="0">
                <a:latin typeface="Arial Unicode MS"/>
                <a:cs typeface="Arial Unicode MS"/>
              </a:rPr>
              <a:t>02.15</a:t>
            </a:r>
            <a:r>
              <a:rPr sz="550" spc="114" dirty="0">
                <a:latin typeface="Arial Unicode MS"/>
                <a:cs typeface="Arial Unicode MS"/>
              </a:rPr>
              <a:t> </a:t>
            </a:r>
            <a:r>
              <a:rPr sz="550" spc="-35" dirty="0">
                <a:latin typeface="Arial Unicode MS"/>
                <a:cs typeface="Arial Unicode MS"/>
              </a:rPr>
              <a:t>PM</a:t>
            </a:r>
            <a:endParaRPr sz="550">
              <a:latin typeface="Arial Unicode MS"/>
              <a:cs typeface="Arial Unicode MS"/>
            </a:endParaRPr>
          </a:p>
        </p:txBody>
      </p:sp>
    </p:spTree>
  </p:cSld>
  <p:clrMapOvr>
    <a:masterClrMapping/>
  </p:clrMapOvr>
  <p:transition spd="slow">
    <p:cover/>
    <p:sndAc>
      <p:stSnd>
        <p:snd r:embed="rId2" name="camera.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5CF5BDA4-10C7-46A6-AC30-523A3FC438AC}"/>
              </a:ext>
            </a:extLst>
          </p:cNvPr>
          <p:cNvSpPr txBox="1"/>
          <p:nvPr/>
        </p:nvSpPr>
        <p:spPr>
          <a:xfrm>
            <a:off x="4965700" y="794781"/>
            <a:ext cx="5334000" cy="830997"/>
          </a:xfrm>
          <a:prstGeom prst="rect">
            <a:avLst/>
          </a:prstGeom>
          <a:noFill/>
        </p:spPr>
        <p:txBody>
          <a:bodyPr wrap="square" rtlCol="0" anchor="ctr">
            <a:spAutoFit/>
          </a:bodyPr>
          <a:lstStyle/>
          <a:p>
            <a:pPr algn="l" rtl="0"/>
            <a:r>
              <a:rPr lang="en-US" altLang="ko-KR" sz="4800" b="1" kern="1200" dirty="0">
                <a:solidFill>
                  <a:prstClr val="white"/>
                </a:solidFill>
                <a:latin typeface="Arial"/>
                <a:ea typeface="Arial Unicode MS"/>
                <a:cs typeface="Arial" pitchFamily="34" charset="0"/>
              </a:rPr>
              <a:t>Section</a:t>
            </a:r>
            <a:r>
              <a:rPr lang="en-US" altLang="ko-KR" sz="4800" kern="1200" dirty="0">
                <a:solidFill>
                  <a:prstClr val="white"/>
                </a:solidFill>
                <a:latin typeface="Arial"/>
                <a:ea typeface="Arial Unicode MS"/>
                <a:cs typeface="Arial" pitchFamily="34" charset="0"/>
              </a:rPr>
              <a:t> </a:t>
            </a:r>
            <a:r>
              <a:rPr lang="en-US" altLang="ko-KR" sz="4800" b="1" kern="1200" dirty="0">
                <a:solidFill>
                  <a:prstClr val="white"/>
                </a:solidFill>
                <a:latin typeface="Arial"/>
                <a:ea typeface="Arial Unicode MS"/>
                <a:cs typeface="Arial" pitchFamily="34" charset="0"/>
              </a:rPr>
              <a:t>Break</a:t>
            </a:r>
            <a:endParaRPr lang="ko-KR" altLang="en-US" sz="4800" b="1" kern="1200" dirty="0">
              <a:solidFill>
                <a:prstClr val="white"/>
              </a:solidFill>
              <a:latin typeface="Arial"/>
              <a:ea typeface="Arial Unicode MS"/>
              <a:cs typeface="Arial" pitchFamily="34" charset="0"/>
            </a:endParaRPr>
          </a:p>
        </p:txBody>
      </p:sp>
      <p:sp>
        <p:nvSpPr>
          <p:cNvPr id="10" name="TextBox 9">
            <a:extLst>
              <a:ext uri="{FF2B5EF4-FFF2-40B4-BE49-F238E27FC236}">
                <a16:creationId xmlns="" xmlns:a16="http://schemas.microsoft.com/office/drawing/2014/main" id="{5CF5BDA4-10C7-46A6-AC30-523A3FC438AC}"/>
              </a:ext>
            </a:extLst>
          </p:cNvPr>
          <p:cNvSpPr txBox="1"/>
          <p:nvPr/>
        </p:nvSpPr>
        <p:spPr>
          <a:xfrm>
            <a:off x="5072743" y="4311650"/>
            <a:ext cx="5334000" cy="1569660"/>
          </a:xfrm>
          <a:prstGeom prst="rect">
            <a:avLst/>
          </a:prstGeom>
          <a:noFill/>
        </p:spPr>
        <p:txBody>
          <a:bodyPr wrap="square" rtlCol="0" anchor="ctr">
            <a:spAutoFit/>
          </a:bodyPr>
          <a:lstStyle/>
          <a:p>
            <a:pPr algn="r" rtl="0"/>
            <a:r>
              <a:rPr lang="en-US" altLang="ko-KR" sz="4800" b="1" kern="1200" dirty="0" smtClean="0">
                <a:solidFill>
                  <a:prstClr val="white"/>
                </a:solidFill>
                <a:latin typeface="Arial"/>
                <a:ea typeface="Arial Unicode MS"/>
                <a:cs typeface="Arial" pitchFamily="34" charset="0"/>
              </a:rPr>
              <a:t>Introduce the Speaker</a:t>
            </a:r>
            <a:endParaRPr lang="ko-KR" altLang="en-US" sz="4800" b="1" kern="1200" dirty="0">
              <a:solidFill>
                <a:prstClr val="white"/>
              </a:solidFill>
              <a:latin typeface="Arial"/>
              <a:ea typeface="Arial Unicode MS"/>
              <a:cs typeface="Arial" pitchFamily="34" charset="0"/>
            </a:endParaRPr>
          </a:p>
        </p:txBody>
      </p:sp>
    </p:spTree>
    <p:extLst>
      <p:ext uri="{BB962C8B-B14F-4D97-AF65-F5344CB8AC3E}">
        <p14:creationId xmlns:p14="http://schemas.microsoft.com/office/powerpoint/2010/main" val="2800713615"/>
      </p:ext>
    </p:extLst>
  </p:cSld>
  <p:clrMapOvr>
    <a:masterClrMapping/>
  </p:clrMapOvr>
  <p:transition spd="slow">
    <p:cover/>
    <p:sndAc>
      <p:stSnd>
        <p:snd r:embed="rId2" name="camera.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7"/>
              <a:ext cx="10281920" cy="4899025"/>
            </a:xfrm>
            <a:custGeom>
              <a:avLst/>
              <a:gdLst/>
              <a:ahLst/>
              <a:cxnLst/>
              <a:rect l="l" t="t" r="r" b="b"/>
              <a:pathLst>
                <a:path w="10281920" h="4899025">
                  <a:moveTo>
                    <a:pt x="3348863" y="0"/>
                  </a:moveTo>
                  <a:lnTo>
                    <a:pt x="0" y="0"/>
                  </a:lnTo>
                  <a:lnTo>
                    <a:pt x="0" y="4875123"/>
                  </a:lnTo>
                  <a:lnTo>
                    <a:pt x="3348863" y="4875123"/>
                  </a:lnTo>
                  <a:lnTo>
                    <a:pt x="3348863" y="0"/>
                  </a:lnTo>
                  <a:close/>
                </a:path>
                <a:path w="10281920" h="4899025">
                  <a:moveTo>
                    <a:pt x="6806349" y="23507"/>
                  </a:moveTo>
                  <a:lnTo>
                    <a:pt x="3457473" y="23507"/>
                  </a:lnTo>
                  <a:lnTo>
                    <a:pt x="3457473" y="4898631"/>
                  </a:lnTo>
                  <a:lnTo>
                    <a:pt x="6806349" y="4898631"/>
                  </a:lnTo>
                  <a:lnTo>
                    <a:pt x="6806349" y="23507"/>
                  </a:lnTo>
                  <a:close/>
                </a:path>
                <a:path w="10281920" h="4899025">
                  <a:moveTo>
                    <a:pt x="10281729" y="23507"/>
                  </a:moveTo>
                  <a:lnTo>
                    <a:pt x="6932866" y="23507"/>
                  </a:lnTo>
                  <a:lnTo>
                    <a:pt x="6932866" y="4898631"/>
                  </a:lnTo>
                  <a:lnTo>
                    <a:pt x="10281729" y="4898631"/>
                  </a:lnTo>
                  <a:lnTo>
                    <a:pt x="10281729" y="23507"/>
                  </a:lnTo>
                  <a:close/>
                </a:path>
              </a:pathLst>
            </a:custGeom>
            <a:solidFill>
              <a:srgbClr val="EEEEEE"/>
            </a:solidFill>
          </p:spPr>
          <p:txBody>
            <a:bodyPr wrap="square" lIns="0" tIns="0" rIns="0" bIns="0" rtlCol="0"/>
            <a:lstStyle/>
            <a:p>
              <a:endParaRPr/>
            </a:p>
          </p:txBody>
        </p:sp>
        <p:sp>
          <p:nvSpPr>
            <p:cNvPr id="4" name="object 4"/>
            <p:cNvSpPr/>
            <p:nvPr/>
          </p:nvSpPr>
          <p:spPr>
            <a:xfrm>
              <a:off x="330403" y="1605305"/>
              <a:ext cx="223520" cy="222885"/>
            </a:xfrm>
            <a:custGeom>
              <a:avLst/>
              <a:gdLst/>
              <a:ahLst/>
              <a:cxnLst/>
              <a:rect l="l" t="t" r="r" b="b"/>
              <a:pathLst>
                <a:path w="223520" h="222885">
                  <a:moveTo>
                    <a:pt x="111467" y="222796"/>
                  </a:moveTo>
                  <a:lnTo>
                    <a:pt x="68076" y="214046"/>
                  </a:lnTo>
                  <a:lnTo>
                    <a:pt x="32645" y="190182"/>
                  </a:lnTo>
                  <a:lnTo>
                    <a:pt x="8758" y="154784"/>
                  </a:lnTo>
                  <a:lnTo>
                    <a:pt x="0" y="111429"/>
                  </a:ln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close/>
                </a:path>
              </a:pathLst>
            </a:custGeom>
            <a:solidFill>
              <a:srgbClr val="FFFFFF"/>
            </a:solidFill>
          </p:spPr>
          <p:txBody>
            <a:bodyPr wrap="square" lIns="0" tIns="0" rIns="0" bIns="0" rtlCol="0"/>
            <a:lstStyle/>
            <a:p>
              <a:endParaRPr/>
            </a:p>
          </p:txBody>
        </p:sp>
        <p:sp>
          <p:nvSpPr>
            <p:cNvPr id="5" name="object 5"/>
            <p:cNvSpPr/>
            <p:nvPr/>
          </p:nvSpPr>
          <p:spPr>
            <a:xfrm>
              <a:off x="330403" y="1605305"/>
              <a:ext cx="223520" cy="222885"/>
            </a:xfrm>
            <a:custGeom>
              <a:avLst/>
              <a:gdLst/>
              <a:ahLst/>
              <a:cxnLst/>
              <a:rect l="l" t="t" r="r" b="b"/>
              <a:pathLst>
                <a:path w="223520" h="222885">
                  <a:moveTo>
                    <a:pt x="0" y="111429"/>
                  </a:move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lnTo>
                    <a:pt x="68076" y="214046"/>
                  </a:lnTo>
                  <a:lnTo>
                    <a:pt x="32645" y="190182"/>
                  </a:lnTo>
                  <a:lnTo>
                    <a:pt x="8758" y="154784"/>
                  </a:lnTo>
                  <a:lnTo>
                    <a:pt x="0" y="111429"/>
                  </a:lnTo>
                  <a:close/>
                </a:path>
              </a:pathLst>
            </a:custGeom>
            <a:ln w="5569">
              <a:solidFill>
                <a:srgbClr val="CBCBCB"/>
              </a:solidFill>
            </a:ln>
          </p:spPr>
          <p:txBody>
            <a:bodyPr wrap="square" lIns="0" tIns="0" rIns="0" bIns="0" rtlCol="0"/>
            <a:lstStyle/>
            <a:p>
              <a:endParaRPr/>
            </a:p>
          </p:txBody>
        </p:sp>
      </p:grpSp>
      <p:sp>
        <p:nvSpPr>
          <p:cNvPr id="6" name="object 6"/>
          <p:cNvSpPr txBox="1"/>
          <p:nvPr/>
        </p:nvSpPr>
        <p:spPr>
          <a:xfrm>
            <a:off x="63113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7" name="object 7"/>
          <p:cNvSpPr txBox="1"/>
          <p:nvPr/>
        </p:nvSpPr>
        <p:spPr>
          <a:xfrm>
            <a:off x="37697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8" name="object 8"/>
          <p:cNvGrpSpPr/>
          <p:nvPr/>
        </p:nvGrpSpPr>
        <p:grpSpPr>
          <a:xfrm>
            <a:off x="371894" y="1602449"/>
            <a:ext cx="3660140" cy="228600"/>
            <a:chOff x="371894" y="1602447"/>
            <a:chExt cx="3660140" cy="228600"/>
          </a:xfrm>
        </p:grpSpPr>
        <p:sp>
          <p:nvSpPr>
            <p:cNvPr id="9" name="object 9"/>
            <p:cNvSpPr/>
            <p:nvPr/>
          </p:nvSpPr>
          <p:spPr>
            <a:xfrm>
              <a:off x="374751" y="1658137"/>
              <a:ext cx="136525" cy="118745"/>
            </a:xfrm>
            <a:custGeom>
              <a:avLst/>
              <a:gdLst/>
              <a:ahLst/>
              <a:cxnLst/>
              <a:rect l="l" t="t" r="r" b="b"/>
              <a:pathLst>
                <a:path w="136525" h="118744">
                  <a:moveTo>
                    <a:pt x="132359" y="87515"/>
                  </a:moveTo>
                  <a:lnTo>
                    <a:pt x="133540" y="87515"/>
                  </a:lnTo>
                  <a:lnTo>
                    <a:pt x="134442" y="88061"/>
                  </a:lnTo>
                  <a:lnTo>
                    <a:pt x="135128" y="89103"/>
                  </a:lnTo>
                  <a:lnTo>
                    <a:pt x="135775" y="90195"/>
                  </a:lnTo>
                  <a:lnTo>
                    <a:pt x="136131" y="91630"/>
                  </a:lnTo>
                  <a:lnTo>
                    <a:pt x="136131" y="93471"/>
                  </a:lnTo>
                  <a:lnTo>
                    <a:pt x="136131" y="96939"/>
                  </a:lnTo>
                  <a:lnTo>
                    <a:pt x="105371" y="117881"/>
                  </a:lnTo>
                  <a:lnTo>
                    <a:pt x="96735" y="117881"/>
                  </a:lnTo>
                  <a:lnTo>
                    <a:pt x="76987" y="79184"/>
                  </a:lnTo>
                  <a:lnTo>
                    <a:pt x="76987" y="76161"/>
                  </a:lnTo>
                  <a:lnTo>
                    <a:pt x="77089" y="73126"/>
                  </a:lnTo>
                  <a:lnTo>
                    <a:pt x="77393" y="70053"/>
                  </a:lnTo>
                  <a:lnTo>
                    <a:pt x="71437" y="71145"/>
                  </a:lnTo>
                  <a:lnTo>
                    <a:pt x="64985" y="71945"/>
                  </a:lnTo>
                  <a:lnTo>
                    <a:pt x="58140" y="72440"/>
                  </a:lnTo>
                  <a:lnTo>
                    <a:pt x="53479" y="72834"/>
                  </a:lnTo>
                  <a:lnTo>
                    <a:pt x="50304" y="73126"/>
                  </a:lnTo>
                  <a:lnTo>
                    <a:pt x="48615" y="73228"/>
                  </a:lnTo>
                  <a:lnTo>
                    <a:pt x="47090" y="80390"/>
                  </a:lnTo>
                  <a:lnTo>
                    <a:pt x="35610" y="118275"/>
                  </a:lnTo>
                  <a:lnTo>
                    <a:pt x="30353" y="118275"/>
                  </a:lnTo>
                  <a:lnTo>
                    <a:pt x="24650" y="118275"/>
                  </a:lnTo>
                  <a:lnTo>
                    <a:pt x="21831" y="115696"/>
                  </a:lnTo>
                  <a:lnTo>
                    <a:pt x="21831" y="110540"/>
                  </a:lnTo>
                  <a:lnTo>
                    <a:pt x="21831" y="109346"/>
                  </a:lnTo>
                  <a:lnTo>
                    <a:pt x="22021" y="107708"/>
                  </a:lnTo>
                  <a:lnTo>
                    <a:pt x="22415" y="105575"/>
                  </a:lnTo>
                  <a:lnTo>
                    <a:pt x="24578" y="96802"/>
                  </a:lnTo>
                  <a:lnTo>
                    <a:pt x="26520" y="88719"/>
                  </a:lnTo>
                  <a:lnTo>
                    <a:pt x="28248" y="81325"/>
                  </a:lnTo>
                  <a:lnTo>
                    <a:pt x="29768" y="74625"/>
                  </a:lnTo>
                  <a:lnTo>
                    <a:pt x="23215" y="74815"/>
                  </a:lnTo>
                  <a:lnTo>
                    <a:pt x="20281" y="74815"/>
                  </a:lnTo>
                  <a:lnTo>
                    <a:pt x="18160" y="74371"/>
                  </a:lnTo>
                  <a:lnTo>
                    <a:pt x="16865" y="73431"/>
                  </a:lnTo>
                  <a:lnTo>
                    <a:pt x="15519" y="72389"/>
                  </a:lnTo>
                  <a:lnTo>
                    <a:pt x="14884" y="70650"/>
                  </a:lnTo>
                  <a:lnTo>
                    <a:pt x="14884" y="68275"/>
                  </a:lnTo>
                  <a:lnTo>
                    <a:pt x="14884" y="65392"/>
                  </a:lnTo>
                  <a:lnTo>
                    <a:pt x="15722" y="63258"/>
                  </a:lnTo>
                  <a:lnTo>
                    <a:pt x="17462" y="61925"/>
                  </a:lnTo>
                  <a:lnTo>
                    <a:pt x="19151" y="60477"/>
                  </a:lnTo>
                  <a:lnTo>
                    <a:pt x="21920" y="59689"/>
                  </a:lnTo>
                  <a:lnTo>
                    <a:pt x="25793" y="59537"/>
                  </a:lnTo>
                  <a:lnTo>
                    <a:pt x="32943" y="59143"/>
                  </a:lnTo>
                  <a:lnTo>
                    <a:pt x="34503" y="50292"/>
                  </a:lnTo>
                  <a:lnTo>
                    <a:pt x="35618" y="42579"/>
                  </a:lnTo>
                  <a:lnTo>
                    <a:pt x="36288" y="36005"/>
                  </a:lnTo>
                  <a:lnTo>
                    <a:pt x="36512" y="30568"/>
                  </a:lnTo>
                  <a:lnTo>
                    <a:pt x="36512" y="26352"/>
                  </a:lnTo>
                  <a:lnTo>
                    <a:pt x="35814" y="23520"/>
                  </a:lnTo>
                  <a:lnTo>
                    <a:pt x="34531" y="22034"/>
                  </a:lnTo>
                  <a:lnTo>
                    <a:pt x="33337" y="20446"/>
                  </a:lnTo>
                  <a:lnTo>
                    <a:pt x="31648" y="19646"/>
                  </a:lnTo>
                  <a:lnTo>
                    <a:pt x="29565" y="19646"/>
                  </a:lnTo>
                  <a:lnTo>
                    <a:pt x="7340" y="36817"/>
                  </a:lnTo>
                  <a:lnTo>
                    <a:pt x="5994" y="37515"/>
                  </a:lnTo>
                  <a:lnTo>
                    <a:pt x="4559" y="37515"/>
                  </a:lnTo>
                  <a:lnTo>
                    <a:pt x="3365" y="37515"/>
                  </a:lnTo>
                  <a:lnTo>
                    <a:pt x="2285" y="37020"/>
                  </a:lnTo>
                  <a:lnTo>
                    <a:pt x="1384" y="35928"/>
                  </a:lnTo>
                  <a:lnTo>
                    <a:pt x="495" y="34734"/>
                  </a:lnTo>
                  <a:lnTo>
                    <a:pt x="0" y="33248"/>
                  </a:lnTo>
                  <a:lnTo>
                    <a:pt x="0" y="31356"/>
                  </a:lnTo>
                  <a:lnTo>
                    <a:pt x="0" y="28575"/>
                  </a:lnTo>
                  <a:lnTo>
                    <a:pt x="30264" y="3771"/>
                  </a:lnTo>
                  <a:lnTo>
                    <a:pt x="36512" y="3771"/>
                  </a:lnTo>
                  <a:lnTo>
                    <a:pt x="42164"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15" y="8140"/>
                  </a:lnTo>
                  <a:lnTo>
                    <a:pt x="103479" y="2730"/>
                  </a:lnTo>
                  <a:lnTo>
                    <a:pt x="108991" y="0"/>
                  </a:lnTo>
                  <a:lnTo>
                    <a:pt x="115087" y="0"/>
                  </a:lnTo>
                  <a:lnTo>
                    <a:pt x="119557" y="0"/>
                  </a:lnTo>
                  <a:lnTo>
                    <a:pt x="123075" y="1790"/>
                  </a:lnTo>
                  <a:lnTo>
                    <a:pt x="125603" y="5359"/>
                  </a:lnTo>
                  <a:lnTo>
                    <a:pt x="128231" y="8839"/>
                  </a:lnTo>
                  <a:lnTo>
                    <a:pt x="129578" y="13398"/>
                  </a:lnTo>
                  <a:lnTo>
                    <a:pt x="129578" y="19050"/>
                  </a:lnTo>
                  <a:lnTo>
                    <a:pt x="127456" y="34376"/>
                  </a:lnTo>
                  <a:lnTo>
                    <a:pt x="121092" y="47156"/>
                  </a:lnTo>
                  <a:lnTo>
                    <a:pt x="110488" y="57395"/>
                  </a:lnTo>
                  <a:lnTo>
                    <a:pt x="95643" y="65100"/>
                  </a:lnTo>
                  <a:lnTo>
                    <a:pt x="95351" y="68668"/>
                  </a:lnTo>
                  <a:lnTo>
                    <a:pt x="95250" y="72389"/>
                  </a:lnTo>
                  <a:lnTo>
                    <a:pt x="95250" y="76200"/>
                  </a:lnTo>
                  <a:lnTo>
                    <a:pt x="95250" y="85636"/>
                  </a:lnTo>
                  <a:lnTo>
                    <a:pt x="96342" y="92278"/>
                  </a:lnTo>
                  <a:lnTo>
                    <a:pt x="98615" y="96253"/>
                  </a:lnTo>
                  <a:lnTo>
                    <a:pt x="101003" y="100114"/>
                  </a:lnTo>
                  <a:lnTo>
                    <a:pt x="104279" y="102006"/>
                  </a:lnTo>
                  <a:lnTo>
                    <a:pt x="108546" y="102006"/>
                  </a:lnTo>
                  <a:lnTo>
                    <a:pt x="112115" y="102006"/>
                  </a:lnTo>
                  <a:lnTo>
                    <a:pt x="128778" y="89306"/>
                  </a:lnTo>
                  <a:lnTo>
                    <a:pt x="129819" y="88112"/>
                  </a:lnTo>
                  <a:lnTo>
                    <a:pt x="131013" y="87515"/>
                  </a:lnTo>
                  <a:lnTo>
                    <a:pt x="132359"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81" y="48920"/>
                  </a:lnTo>
                  <a:lnTo>
                    <a:pt x="109588" y="44754"/>
                  </a:lnTo>
                  <a:lnTo>
                    <a:pt x="112903" y="39293"/>
                  </a:lnTo>
                  <a:lnTo>
                    <a:pt x="116332" y="33743"/>
                  </a:lnTo>
                  <a:lnTo>
                    <a:pt x="118071" y="26746"/>
                  </a:lnTo>
                  <a:lnTo>
                    <a:pt x="118071" y="18262"/>
                  </a:lnTo>
                  <a:lnTo>
                    <a:pt x="118071" y="16179"/>
                  </a:lnTo>
                  <a:lnTo>
                    <a:pt x="117716"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0" name="object 10"/>
            <p:cNvSpPr/>
            <p:nvPr/>
          </p:nvSpPr>
          <p:spPr>
            <a:xfrm>
              <a:off x="3805732"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11" name="object 11"/>
            <p:cNvSpPr/>
            <p:nvPr/>
          </p:nvSpPr>
          <p:spPr>
            <a:xfrm>
              <a:off x="3805732"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12" name="object 12"/>
          <p:cNvSpPr txBox="1"/>
          <p:nvPr/>
        </p:nvSpPr>
        <p:spPr>
          <a:xfrm>
            <a:off x="4106493"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3" name="object 13"/>
          <p:cNvSpPr txBox="1"/>
          <p:nvPr/>
        </p:nvSpPr>
        <p:spPr>
          <a:xfrm>
            <a:off x="3852327"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14" name="object 14"/>
          <p:cNvGrpSpPr/>
          <p:nvPr/>
        </p:nvGrpSpPr>
        <p:grpSpPr>
          <a:xfrm>
            <a:off x="3847276" y="1602449"/>
            <a:ext cx="3660140" cy="228600"/>
            <a:chOff x="3847274" y="1602447"/>
            <a:chExt cx="3660140" cy="228600"/>
          </a:xfrm>
        </p:grpSpPr>
        <p:sp>
          <p:nvSpPr>
            <p:cNvPr id="15" name="object 15"/>
            <p:cNvSpPr/>
            <p:nvPr/>
          </p:nvSpPr>
          <p:spPr>
            <a:xfrm>
              <a:off x="3850131"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2" y="80390"/>
                  </a:lnTo>
                  <a:lnTo>
                    <a:pt x="35623" y="118275"/>
                  </a:lnTo>
                  <a:lnTo>
                    <a:pt x="30365" y="118275"/>
                  </a:lnTo>
                  <a:lnTo>
                    <a:pt x="24663" y="118275"/>
                  </a:lnTo>
                  <a:lnTo>
                    <a:pt x="21831" y="115696"/>
                  </a:lnTo>
                  <a:lnTo>
                    <a:pt x="21831" y="110540"/>
                  </a:lnTo>
                  <a:lnTo>
                    <a:pt x="21831" y="109346"/>
                  </a:lnTo>
                  <a:lnTo>
                    <a:pt x="22034" y="107708"/>
                  </a:lnTo>
                  <a:lnTo>
                    <a:pt x="22428" y="105575"/>
                  </a:lnTo>
                  <a:lnTo>
                    <a:pt x="24584" y="96802"/>
                  </a:lnTo>
                  <a:lnTo>
                    <a:pt x="26522" y="88719"/>
                  </a:lnTo>
                  <a:lnTo>
                    <a:pt x="28248" y="81325"/>
                  </a:lnTo>
                  <a:lnTo>
                    <a:pt x="29768" y="74625"/>
                  </a:lnTo>
                  <a:lnTo>
                    <a:pt x="23215" y="74815"/>
                  </a:lnTo>
                  <a:lnTo>
                    <a:pt x="20294" y="74815"/>
                  </a:lnTo>
                  <a:lnTo>
                    <a:pt x="18160"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71" y="37515"/>
                  </a:lnTo>
                  <a:lnTo>
                    <a:pt x="3378" y="37515"/>
                  </a:lnTo>
                  <a:lnTo>
                    <a:pt x="2285" y="37020"/>
                  </a:lnTo>
                  <a:lnTo>
                    <a:pt x="1396"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54" y="57505"/>
                  </a:lnTo>
                  <a:lnTo>
                    <a:pt x="75006" y="57061"/>
                  </a:lnTo>
                  <a:lnTo>
                    <a:pt x="78981" y="56362"/>
                  </a:lnTo>
                  <a:lnTo>
                    <a:pt x="80330" y="49151"/>
                  </a:lnTo>
                  <a:lnTo>
                    <a:pt x="81999" y="42186"/>
                  </a:lnTo>
                  <a:lnTo>
                    <a:pt x="98628" y="8140"/>
                  </a:lnTo>
                  <a:lnTo>
                    <a:pt x="103492" y="2730"/>
                  </a:lnTo>
                  <a:lnTo>
                    <a:pt x="108991" y="0"/>
                  </a:lnTo>
                  <a:lnTo>
                    <a:pt x="115100" y="0"/>
                  </a:lnTo>
                  <a:lnTo>
                    <a:pt x="119557" y="0"/>
                  </a:lnTo>
                  <a:lnTo>
                    <a:pt x="123088"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1"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6" name="object 16"/>
            <p:cNvSpPr/>
            <p:nvPr/>
          </p:nvSpPr>
          <p:spPr>
            <a:xfrm>
              <a:off x="7281062" y="1605305"/>
              <a:ext cx="223520" cy="222885"/>
            </a:xfrm>
            <a:custGeom>
              <a:avLst/>
              <a:gdLst/>
              <a:ahLst/>
              <a:cxnLst/>
              <a:rect l="l" t="t" r="r" b="b"/>
              <a:pathLst>
                <a:path w="223520" h="222885">
                  <a:moveTo>
                    <a:pt x="111531" y="222796"/>
                  </a:moveTo>
                  <a:lnTo>
                    <a:pt x="68129" y="214046"/>
                  </a:lnTo>
                  <a:lnTo>
                    <a:pt x="32677" y="190182"/>
                  </a:lnTo>
                  <a:lnTo>
                    <a:pt x="8768" y="154784"/>
                  </a:lnTo>
                  <a:lnTo>
                    <a:pt x="0" y="111429"/>
                  </a:ln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close/>
                </a:path>
              </a:pathLst>
            </a:custGeom>
            <a:solidFill>
              <a:srgbClr val="FFFFFF"/>
            </a:solidFill>
          </p:spPr>
          <p:txBody>
            <a:bodyPr wrap="square" lIns="0" tIns="0" rIns="0" bIns="0" rtlCol="0"/>
            <a:lstStyle/>
            <a:p>
              <a:endParaRPr/>
            </a:p>
          </p:txBody>
        </p:sp>
        <p:sp>
          <p:nvSpPr>
            <p:cNvPr id="17" name="object 17"/>
            <p:cNvSpPr/>
            <p:nvPr/>
          </p:nvSpPr>
          <p:spPr>
            <a:xfrm>
              <a:off x="7281062" y="1605305"/>
              <a:ext cx="223520" cy="222885"/>
            </a:xfrm>
            <a:custGeom>
              <a:avLst/>
              <a:gdLst/>
              <a:ahLst/>
              <a:cxnLst/>
              <a:rect l="l" t="t" r="r" b="b"/>
              <a:pathLst>
                <a:path w="223520" h="222885">
                  <a:moveTo>
                    <a:pt x="0" y="111429"/>
                  </a:move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lnTo>
                    <a:pt x="68129" y="214046"/>
                  </a:lnTo>
                  <a:lnTo>
                    <a:pt x="32677" y="190182"/>
                  </a:lnTo>
                  <a:lnTo>
                    <a:pt x="8768" y="154784"/>
                  </a:lnTo>
                  <a:lnTo>
                    <a:pt x="0" y="111429"/>
                  </a:lnTo>
                  <a:close/>
                </a:path>
              </a:pathLst>
            </a:custGeom>
            <a:ln w="5569">
              <a:solidFill>
                <a:srgbClr val="CBCBCB"/>
              </a:solidFill>
            </a:ln>
          </p:spPr>
          <p:txBody>
            <a:bodyPr wrap="square" lIns="0" tIns="0" rIns="0" bIns="0" rtlCol="0"/>
            <a:lstStyle/>
            <a:p>
              <a:endParaRPr/>
            </a:p>
          </p:txBody>
        </p:sp>
      </p:grpSp>
      <p:sp>
        <p:nvSpPr>
          <p:cNvPr id="18" name="object 18"/>
          <p:cNvSpPr txBox="1"/>
          <p:nvPr/>
        </p:nvSpPr>
        <p:spPr>
          <a:xfrm>
            <a:off x="758184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9" name="object 19"/>
          <p:cNvSpPr txBox="1"/>
          <p:nvPr/>
        </p:nvSpPr>
        <p:spPr>
          <a:xfrm>
            <a:off x="732768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20" name="object 20"/>
          <p:cNvGrpSpPr/>
          <p:nvPr/>
        </p:nvGrpSpPr>
        <p:grpSpPr>
          <a:xfrm>
            <a:off x="285844" y="1655297"/>
            <a:ext cx="7178675" cy="3107691"/>
            <a:chOff x="285827" y="1655279"/>
            <a:chExt cx="7178675" cy="3107690"/>
          </a:xfrm>
        </p:grpSpPr>
        <p:sp>
          <p:nvSpPr>
            <p:cNvPr id="21" name="object 21"/>
            <p:cNvSpPr/>
            <p:nvPr/>
          </p:nvSpPr>
          <p:spPr>
            <a:xfrm>
              <a:off x="7325474" y="1658137"/>
              <a:ext cx="136525" cy="118745"/>
            </a:xfrm>
            <a:custGeom>
              <a:avLst/>
              <a:gdLst/>
              <a:ahLst/>
              <a:cxnLst/>
              <a:rect l="l" t="t" r="r" b="b"/>
              <a:pathLst>
                <a:path w="136525" h="118744">
                  <a:moveTo>
                    <a:pt x="132346" y="87515"/>
                  </a:moveTo>
                  <a:lnTo>
                    <a:pt x="133540" y="87515"/>
                  </a:lnTo>
                  <a:lnTo>
                    <a:pt x="134442" y="88061"/>
                  </a:lnTo>
                  <a:lnTo>
                    <a:pt x="135127" y="89103"/>
                  </a:lnTo>
                  <a:lnTo>
                    <a:pt x="135775" y="90195"/>
                  </a:lnTo>
                  <a:lnTo>
                    <a:pt x="136118" y="91630"/>
                  </a:lnTo>
                  <a:lnTo>
                    <a:pt x="136118" y="93471"/>
                  </a:lnTo>
                  <a:lnTo>
                    <a:pt x="136118" y="96939"/>
                  </a:lnTo>
                  <a:lnTo>
                    <a:pt x="105359" y="117881"/>
                  </a:lnTo>
                  <a:lnTo>
                    <a:pt x="96735" y="117881"/>
                  </a:lnTo>
                  <a:lnTo>
                    <a:pt x="76987" y="79184"/>
                  </a:lnTo>
                  <a:lnTo>
                    <a:pt x="76987" y="76161"/>
                  </a:lnTo>
                  <a:lnTo>
                    <a:pt x="77089" y="73126"/>
                  </a:lnTo>
                  <a:lnTo>
                    <a:pt x="77381" y="70053"/>
                  </a:lnTo>
                  <a:lnTo>
                    <a:pt x="71437" y="71145"/>
                  </a:lnTo>
                  <a:lnTo>
                    <a:pt x="64985" y="71945"/>
                  </a:lnTo>
                  <a:lnTo>
                    <a:pt x="58140" y="72440"/>
                  </a:lnTo>
                  <a:lnTo>
                    <a:pt x="53479" y="72834"/>
                  </a:lnTo>
                  <a:lnTo>
                    <a:pt x="50304" y="73126"/>
                  </a:lnTo>
                  <a:lnTo>
                    <a:pt x="48615" y="73228"/>
                  </a:lnTo>
                  <a:lnTo>
                    <a:pt x="47085" y="80390"/>
                  </a:lnTo>
                  <a:lnTo>
                    <a:pt x="35610" y="118275"/>
                  </a:lnTo>
                  <a:lnTo>
                    <a:pt x="30352" y="118275"/>
                  </a:lnTo>
                  <a:lnTo>
                    <a:pt x="24650" y="118275"/>
                  </a:lnTo>
                  <a:lnTo>
                    <a:pt x="21818" y="115696"/>
                  </a:lnTo>
                  <a:lnTo>
                    <a:pt x="21818" y="110540"/>
                  </a:lnTo>
                  <a:lnTo>
                    <a:pt x="21818" y="109346"/>
                  </a:lnTo>
                  <a:lnTo>
                    <a:pt x="22021" y="107708"/>
                  </a:lnTo>
                  <a:lnTo>
                    <a:pt x="22415" y="105575"/>
                  </a:lnTo>
                  <a:lnTo>
                    <a:pt x="24573" y="96802"/>
                  </a:lnTo>
                  <a:lnTo>
                    <a:pt x="26514" y="88719"/>
                  </a:lnTo>
                  <a:lnTo>
                    <a:pt x="28241" y="81325"/>
                  </a:lnTo>
                  <a:lnTo>
                    <a:pt x="29756" y="74625"/>
                  </a:lnTo>
                  <a:lnTo>
                    <a:pt x="23215" y="74815"/>
                  </a:lnTo>
                  <a:lnTo>
                    <a:pt x="20281" y="74815"/>
                  </a:lnTo>
                  <a:lnTo>
                    <a:pt x="18148" y="74371"/>
                  </a:lnTo>
                  <a:lnTo>
                    <a:pt x="16865" y="73431"/>
                  </a:lnTo>
                  <a:lnTo>
                    <a:pt x="15519" y="72389"/>
                  </a:lnTo>
                  <a:lnTo>
                    <a:pt x="14871" y="70650"/>
                  </a:lnTo>
                  <a:lnTo>
                    <a:pt x="14871" y="68275"/>
                  </a:lnTo>
                  <a:lnTo>
                    <a:pt x="14871" y="65392"/>
                  </a:lnTo>
                  <a:lnTo>
                    <a:pt x="15722" y="63258"/>
                  </a:lnTo>
                  <a:lnTo>
                    <a:pt x="17462" y="61925"/>
                  </a:lnTo>
                  <a:lnTo>
                    <a:pt x="19138" y="60477"/>
                  </a:lnTo>
                  <a:lnTo>
                    <a:pt x="21920" y="59689"/>
                  </a:lnTo>
                  <a:lnTo>
                    <a:pt x="25793" y="59537"/>
                  </a:lnTo>
                  <a:lnTo>
                    <a:pt x="32931" y="59143"/>
                  </a:lnTo>
                  <a:lnTo>
                    <a:pt x="34497" y="50292"/>
                  </a:lnTo>
                  <a:lnTo>
                    <a:pt x="35617" y="42579"/>
                  </a:lnTo>
                  <a:lnTo>
                    <a:pt x="36288" y="36005"/>
                  </a:lnTo>
                  <a:lnTo>
                    <a:pt x="36512" y="30568"/>
                  </a:lnTo>
                  <a:lnTo>
                    <a:pt x="36512" y="26352"/>
                  </a:lnTo>
                  <a:lnTo>
                    <a:pt x="35814" y="23520"/>
                  </a:lnTo>
                  <a:lnTo>
                    <a:pt x="34518" y="22034"/>
                  </a:lnTo>
                  <a:lnTo>
                    <a:pt x="33337" y="20446"/>
                  </a:lnTo>
                  <a:lnTo>
                    <a:pt x="31648" y="19646"/>
                  </a:lnTo>
                  <a:lnTo>
                    <a:pt x="29565" y="19646"/>
                  </a:lnTo>
                  <a:lnTo>
                    <a:pt x="7340" y="36817"/>
                  </a:lnTo>
                  <a:lnTo>
                    <a:pt x="5994" y="37515"/>
                  </a:lnTo>
                  <a:lnTo>
                    <a:pt x="4559" y="37515"/>
                  </a:lnTo>
                  <a:lnTo>
                    <a:pt x="3365" y="37515"/>
                  </a:lnTo>
                  <a:lnTo>
                    <a:pt x="2273" y="37020"/>
                  </a:lnTo>
                  <a:lnTo>
                    <a:pt x="1384" y="35928"/>
                  </a:lnTo>
                  <a:lnTo>
                    <a:pt x="495" y="34734"/>
                  </a:lnTo>
                  <a:lnTo>
                    <a:pt x="0" y="33248"/>
                  </a:lnTo>
                  <a:lnTo>
                    <a:pt x="0" y="31356"/>
                  </a:lnTo>
                  <a:lnTo>
                    <a:pt x="0" y="28575"/>
                  </a:lnTo>
                  <a:lnTo>
                    <a:pt x="30251" y="3771"/>
                  </a:lnTo>
                  <a:lnTo>
                    <a:pt x="36512" y="3771"/>
                  </a:lnTo>
                  <a:lnTo>
                    <a:pt x="42164" y="3771"/>
                  </a:lnTo>
                  <a:lnTo>
                    <a:pt x="46621" y="5765"/>
                  </a:lnTo>
                  <a:lnTo>
                    <a:pt x="49796" y="9728"/>
                  </a:lnTo>
                  <a:lnTo>
                    <a:pt x="52971" y="13703"/>
                  </a:lnTo>
                  <a:lnTo>
                    <a:pt x="54559" y="19951"/>
                  </a:lnTo>
                  <a:lnTo>
                    <a:pt x="54559" y="28384"/>
                  </a:lnTo>
                  <a:lnTo>
                    <a:pt x="54357" y="34440"/>
                  </a:lnTo>
                  <a:lnTo>
                    <a:pt x="53757" y="41449"/>
                  </a:lnTo>
                  <a:lnTo>
                    <a:pt x="52764" y="49415"/>
                  </a:lnTo>
                  <a:lnTo>
                    <a:pt x="51384" y="58343"/>
                  </a:lnTo>
                  <a:lnTo>
                    <a:pt x="64490" y="57746"/>
                  </a:lnTo>
                  <a:lnTo>
                    <a:pt x="70142" y="57505"/>
                  </a:lnTo>
                  <a:lnTo>
                    <a:pt x="75006" y="57061"/>
                  </a:lnTo>
                  <a:lnTo>
                    <a:pt x="78968" y="56362"/>
                  </a:lnTo>
                  <a:lnTo>
                    <a:pt x="80319" y="49151"/>
                  </a:lnTo>
                  <a:lnTo>
                    <a:pt x="81991" y="42186"/>
                  </a:lnTo>
                  <a:lnTo>
                    <a:pt x="98615" y="8140"/>
                  </a:lnTo>
                  <a:lnTo>
                    <a:pt x="103479" y="2730"/>
                  </a:lnTo>
                  <a:lnTo>
                    <a:pt x="108991" y="0"/>
                  </a:lnTo>
                  <a:lnTo>
                    <a:pt x="115087" y="0"/>
                  </a:lnTo>
                  <a:lnTo>
                    <a:pt x="119557" y="0"/>
                  </a:lnTo>
                  <a:lnTo>
                    <a:pt x="123075" y="1790"/>
                  </a:lnTo>
                  <a:lnTo>
                    <a:pt x="125602" y="5359"/>
                  </a:lnTo>
                  <a:lnTo>
                    <a:pt x="128231" y="8839"/>
                  </a:lnTo>
                  <a:lnTo>
                    <a:pt x="129578" y="13398"/>
                  </a:lnTo>
                  <a:lnTo>
                    <a:pt x="129578" y="19050"/>
                  </a:lnTo>
                  <a:lnTo>
                    <a:pt x="127456" y="34376"/>
                  </a:lnTo>
                  <a:lnTo>
                    <a:pt x="121092" y="47156"/>
                  </a:lnTo>
                  <a:lnTo>
                    <a:pt x="110488" y="57395"/>
                  </a:lnTo>
                  <a:lnTo>
                    <a:pt x="95643" y="65100"/>
                  </a:lnTo>
                  <a:lnTo>
                    <a:pt x="95338" y="68668"/>
                  </a:lnTo>
                  <a:lnTo>
                    <a:pt x="95250" y="72389"/>
                  </a:lnTo>
                  <a:lnTo>
                    <a:pt x="95250" y="76200"/>
                  </a:lnTo>
                  <a:lnTo>
                    <a:pt x="95250" y="85636"/>
                  </a:lnTo>
                  <a:lnTo>
                    <a:pt x="96342" y="92278"/>
                  </a:lnTo>
                  <a:lnTo>
                    <a:pt x="98615" y="96253"/>
                  </a:lnTo>
                  <a:lnTo>
                    <a:pt x="101003" y="100114"/>
                  </a:lnTo>
                  <a:lnTo>
                    <a:pt x="104279" y="102006"/>
                  </a:lnTo>
                  <a:lnTo>
                    <a:pt x="108534" y="102006"/>
                  </a:lnTo>
                  <a:lnTo>
                    <a:pt x="112115" y="102006"/>
                  </a:lnTo>
                  <a:lnTo>
                    <a:pt x="128777" y="89306"/>
                  </a:lnTo>
                  <a:lnTo>
                    <a:pt x="129819" y="88112"/>
                  </a:lnTo>
                  <a:lnTo>
                    <a:pt x="131013" y="87515"/>
                  </a:lnTo>
                  <a:lnTo>
                    <a:pt x="132346"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68" y="48920"/>
                  </a:lnTo>
                  <a:lnTo>
                    <a:pt x="109588" y="44754"/>
                  </a:lnTo>
                  <a:lnTo>
                    <a:pt x="112902" y="39293"/>
                  </a:lnTo>
                  <a:lnTo>
                    <a:pt x="116332" y="33743"/>
                  </a:lnTo>
                  <a:lnTo>
                    <a:pt x="118059" y="26746"/>
                  </a:lnTo>
                  <a:lnTo>
                    <a:pt x="118059" y="18262"/>
                  </a:lnTo>
                  <a:lnTo>
                    <a:pt x="118059" y="16179"/>
                  </a:lnTo>
                  <a:lnTo>
                    <a:pt x="117716" y="14592"/>
                  </a:lnTo>
                  <a:lnTo>
                    <a:pt x="117068" y="13500"/>
                  </a:lnTo>
                  <a:lnTo>
                    <a:pt x="116382" y="12306"/>
                  </a:lnTo>
                  <a:lnTo>
                    <a:pt x="115481" y="11709"/>
                  </a:lnTo>
                  <a:lnTo>
                    <a:pt x="114300" y="11709"/>
                  </a:lnTo>
                  <a:close/>
                </a:path>
              </a:pathLst>
            </a:custGeom>
            <a:ln w="5569">
              <a:solidFill>
                <a:srgbClr val="223CFF"/>
              </a:solidFill>
            </a:ln>
          </p:spPr>
          <p:txBody>
            <a:bodyPr wrap="square" lIns="0" tIns="0" rIns="0" bIns="0" rtlCol="0"/>
            <a:lstStyle/>
            <a:p>
              <a:endParaRPr/>
            </a:p>
          </p:txBody>
        </p:sp>
        <p:pic>
          <p:nvPicPr>
            <p:cNvPr id="22" name="object 22"/>
            <p:cNvPicPr/>
            <p:nvPr/>
          </p:nvPicPr>
          <p:blipFill>
            <a:blip r:embed="rId3" cstate="print"/>
            <a:stretch>
              <a:fillRect/>
            </a:stretch>
          </p:blipFill>
          <p:spPr>
            <a:xfrm>
              <a:off x="285827" y="4491142"/>
              <a:ext cx="464009" cy="108407"/>
            </a:xfrm>
            <a:prstGeom prst="rect">
              <a:avLst/>
            </a:prstGeom>
          </p:spPr>
        </p:pic>
        <p:pic>
          <p:nvPicPr>
            <p:cNvPr id="23" name="object 23"/>
            <p:cNvPicPr/>
            <p:nvPr/>
          </p:nvPicPr>
          <p:blipFill>
            <a:blip r:embed="rId4" cstate="print"/>
            <a:stretch>
              <a:fillRect/>
            </a:stretch>
          </p:blipFill>
          <p:spPr>
            <a:xfrm>
              <a:off x="3378199" y="4500629"/>
              <a:ext cx="63500" cy="84070"/>
            </a:xfrm>
            <a:prstGeom prst="rect">
              <a:avLst/>
            </a:prstGeom>
          </p:spPr>
        </p:pic>
        <p:pic>
          <p:nvPicPr>
            <p:cNvPr id="24" name="object 24"/>
            <p:cNvPicPr/>
            <p:nvPr/>
          </p:nvPicPr>
          <p:blipFill>
            <a:blip r:embed="rId5" cstate="print"/>
            <a:stretch>
              <a:fillRect/>
            </a:stretch>
          </p:blipFill>
          <p:spPr>
            <a:xfrm>
              <a:off x="292100" y="4679302"/>
              <a:ext cx="88900" cy="83197"/>
            </a:xfrm>
            <a:prstGeom prst="rect">
              <a:avLst/>
            </a:prstGeom>
          </p:spPr>
        </p:pic>
      </p:grpSp>
      <p:sp>
        <p:nvSpPr>
          <p:cNvPr id="25" name="object 25"/>
          <p:cNvSpPr txBox="1"/>
          <p:nvPr/>
        </p:nvSpPr>
        <p:spPr>
          <a:xfrm>
            <a:off x="301833" y="4646439"/>
            <a:ext cx="3227705" cy="1417695"/>
          </a:xfrm>
          <a:prstGeom prst="rect">
            <a:avLst/>
          </a:prstGeom>
        </p:spPr>
        <p:txBody>
          <a:bodyPr vert="horz" wrap="square" lIns="0" tIns="14604" rIns="0" bIns="0" rtlCol="0">
            <a:spAutoFit/>
          </a:bodyPr>
          <a:lstStyle/>
          <a:p>
            <a:pPr marL="117475">
              <a:lnSpc>
                <a:spcPct val="100000"/>
              </a:lnSpc>
              <a:spcBef>
                <a:spcPts val="114"/>
              </a:spcBef>
            </a:pPr>
            <a:r>
              <a:rPr sz="800" b="1" dirty="0">
                <a:latin typeface="Arial"/>
                <a:cs typeface="Arial"/>
              </a:rPr>
              <a:t>96</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32</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280"/>
              </a:spcBef>
            </a:pPr>
            <a:r>
              <a:rPr sz="800" dirty="0">
                <a:latin typeface="Arial Unicode MS"/>
                <a:cs typeface="Arial Unicode MS"/>
              </a:rPr>
              <a:t>Feeling</a:t>
            </a:r>
            <a:r>
              <a:rPr sz="800" spc="60" dirty="0">
                <a:latin typeface="Arial Unicode MS"/>
                <a:cs typeface="Arial Unicode MS"/>
              </a:rPr>
              <a:t> </a:t>
            </a:r>
            <a:r>
              <a:rPr sz="800" dirty="0">
                <a:latin typeface="Arial Unicode MS"/>
                <a:cs typeface="Arial Unicode MS"/>
              </a:rPr>
              <a:t>the</a:t>
            </a:r>
            <a:r>
              <a:rPr sz="800" spc="60" dirty="0">
                <a:latin typeface="Arial Unicode MS"/>
                <a:cs typeface="Arial Unicode MS"/>
              </a:rPr>
              <a:t> </a:t>
            </a:r>
            <a:r>
              <a:rPr sz="800" dirty="0">
                <a:latin typeface="Arial Unicode MS"/>
                <a:cs typeface="Arial Unicode MS"/>
              </a:rPr>
              <a:t>festive</a:t>
            </a:r>
            <a:r>
              <a:rPr sz="800" spc="65" dirty="0">
                <a:latin typeface="Arial Unicode MS"/>
                <a:cs typeface="Arial Unicode MS"/>
              </a:rPr>
              <a:t> </a:t>
            </a:r>
            <a:r>
              <a:rPr sz="800" dirty="0">
                <a:latin typeface="Arial Unicode MS"/>
                <a:cs typeface="Arial Unicode MS"/>
              </a:rPr>
              <a:t>vibes</a:t>
            </a:r>
            <a:r>
              <a:rPr sz="800" spc="60" dirty="0">
                <a:latin typeface="Arial Unicode MS"/>
                <a:cs typeface="Arial Unicode MS"/>
              </a:rPr>
              <a:t> </a:t>
            </a:r>
            <a:r>
              <a:rPr sz="800" dirty="0">
                <a:latin typeface="Arial Unicode MS"/>
                <a:cs typeface="Arial Unicode MS"/>
              </a:rPr>
              <a:t>as</a:t>
            </a:r>
            <a:r>
              <a:rPr sz="800" spc="65" dirty="0">
                <a:latin typeface="Arial Unicode MS"/>
                <a:cs typeface="Arial Unicode MS"/>
              </a:rPr>
              <a:t> </a:t>
            </a:r>
            <a:r>
              <a:rPr sz="800" dirty="0">
                <a:latin typeface="Arial Unicode MS"/>
                <a:cs typeface="Arial Unicode MS"/>
              </a:rPr>
              <a:t>we</a:t>
            </a:r>
            <a:r>
              <a:rPr sz="800" spc="60" dirty="0">
                <a:latin typeface="Arial Unicode MS"/>
                <a:cs typeface="Arial Unicode MS"/>
              </a:rPr>
              <a:t> </a:t>
            </a:r>
            <a:r>
              <a:rPr sz="800" dirty="0">
                <a:latin typeface="Arial Unicode MS"/>
                <a:cs typeface="Arial Unicode MS"/>
              </a:rPr>
              <a:t>get</a:t>
            </a:r>
            <a:r>
              <a:rPr sz="800" spc="65" dirty="0">
                <a:latin typeface="Arial Unicode MS"/>
                <a:cs typeface="Arial Unicode MS"/>
              </a:rPr>
              <a:t> </a:t>
            </a:r>
            <a:r>
              <a:rPr sz="800" dirty="0">
                <a:latin typeface="Arial Unicode MS"/>
                <a:cs typeface="Arial Unicode MS"/>
              </a:rPr>
              <a:t>ready</a:t>
            </a:r>
            <a:r>
              <a:rPr sz="800" spc="60" dirty="0">
                <a:latin typeface="Arial Unicode MS"/>
                <a:cs typeface="Arial Unicode MS"/>
              </a:rPr>
              <a:t> </a:t>
            </a:r>
            <a:r>
              <a:rPr sz="800" spc="55" dirty="0">
                <a:latin typeface="Arial Unicode MS"/>
                <a:cs typeface="Arial Unicode MS"/>
              </a:rPr>
              <a:t>to</a:t>
            </a:r>
            <a:r>
              <a:rPr sz="800" spc="65" dirty="0">
                <a:latin typeface="Arial Unicode MS"/>
                <a:cs typeface="Arial Unicode MS"/>
              </a:rPr>
              <a:t> </a:t>
            </a:r>
            <a:r>
              <a:rPr sz="800" dirty="0">
                <a:latin typeface="Arial Unicode MS"/>
                <a:cs typeface="Arial Unicode MS"/>
              </a:rPr>
              <a:t>welcome</a:t>
            </a:r>
            <a:r>
              <a:rPr sz="800" spc="60" dirty="0">
                <a:latin typeface="Arial Unicode MS"/>
                <a:cs typeface="Arial Unicode MS"/>
              </a:rPr>
              <a:t> </a:t>
            </a:r>
            <a:r>
              <a:rPr sz="800" spc="55" dirty="0">
                <a:latin typeface="Arial Unicode MS"/>
                <a:cs typeface="Arial Unicode MS"/>
              </a:rPr>
              <a:t>our</a:t>
            </a:r>
            <a:r>
              <a:rPr sz="800" spc="65" dirty="0">
                <a:latin typeface="Arial Unicode MS"/>
                <a:cs typeface="Arial Unicode MS"/>
              </a:rPr>
              <a:t> </a:t>
            </a:r>
            <a:r>
              <a:rPr sz="800" dirty="0">
                <a:latin typeface="Arial Unicode MS"/>
                <a:cs typeface="Arial Unicode MS"/>
              </a:rPr>
              <a:t>guests</a:t>
            </a:r>
            <a:r>
              <a:rPr sz="800" spc="60" dirty="0">
                <a:latin typeface="Arial Unicode MS"/>
                <a:cs typeface="Arial Unicode MS"/>
              </a:rPr>
              <a:t> </a:t>
            </a:r>
            <a:r>
              <a:rPr sz="800" spc="25" dirty="0">
                <a:latin typeface="Arial Unicode MS"/>
                <a:cs typeface="Arial Unicode MS"/>
              </a:rPr>
              <a:t>for </a:t>
            </a:r>
            <a:r>
              <a:rPr sz="800" dirty="0">
                <a:latin typeface="Arial Unicode MS"/>
                <a:cs typeface="Arial Unicode MS"/>
              </a:rPr>
              <a:t>celebrating</a:t>
            </a:r>
            <a:r>
              <a:rPr sz="800" spc="155" dirty="0">
                <a:latin typeface="Arial Unicode MS"/>
                <a:cs typeface="Arial Unicode MS"/>
              </a:rPr>
              <a:t> </a:t>
            </a:r>
            <a:r>
              <a:rPr sz="800" dirty="0">
                <a:latin typeface="Arial Unicode MS"/>
                <a:cs typeface="Arial Unicode MS"/>
              </a:rPr>
              <a:t>their</a:t>
            </a:r>
            <a:r>
              <a:rPr sz="800" spc="155" dirty="0">
                <a:latin typeface="Arial Unicode MS"/>
                <a:cs typeface="Arial Unicode MS"/>
              </a:rPr>
              <a:t> </a:t>
            </a:r>
            <a:r>
              <a:rPr sz="800" dirty="0">
                <a:latin typeface="Arial Unicode MS"/>
                <a:cs typeface="Arial Unicode MS"/>
              </a:rPr>
              <a:t>holiday</a:t>
            </a:r>
            <a:r>
              <a:rPr sz="800" spc="155" dirty="0">
                <a:latin typeface="Arial Unicode MS"/>
                <a:cs typeface="Arial Unicode MS"/>
              </a:rPr>
              <a:t> </a:t>
            </a:r>
            <a:r>
              <a:rPr sz="800" dirty="0">
                <a:latin typeface="Arial Unicode MS"/>
                <a:cs typeface="Arial Unicode MS"/>
              </a:rPr>
              <a:t>season!</a:t>
            </a:r>
            <a:r>
              <a:rPr sz="800" spc="155" dirty="0">
                <a:latin typeface="Arial Unicode MS"/>
                <a:cs typeface="Arial Unicode MS"/>
              </a:rPr>
              <a:t> </a:t>
            </a:r>
            <a:r>
              <a:rPr sz="800" dirty="0">
                <a:latin typeface="Arial Unicode MS"/>
                <a:cs typeface="Arial Unicode MS"/>
              </a:rPr>
              <a:t>This</a:t>
            </a:r>
            <a:r>
              <a:rPr sz="800" spc="155" dirty="0">
                <a:latin typeface="Arial Unicode MS"/>
                <a:cs typeface="Arial Unicode MS"/>
              </a:rPr>
              <a:t> </a:t>
            </a:r>
            <a:r>
              <a:rPr sz="800" dirty="0">
                <a:latin typeface="Arial Unicode MS"/>
                <a:cs typeface="Arial Unicode MS"/>
              </a:rPr>
              <a:t>Diwali,</a:t>
            </a:r>
            <a:r>
              <a:rPr sz="800" spc="155" dirty="0">
                <a:latin typeface="Arial Unicode MS"/>
                <a:cs typeface="Arial Unicode MS"/>
              </a:rPr>
              <a:t> </a:t>
            </a:r>
            <a:r>
              <a:rPr sz="800" dirty="0">
                <a:latin typeface="Arial Unicode MS"/>
                <a:cs typeface="Arial Unicode MS"/>
              </a:rPr>
              <a:t>experience</a:t>
            </a:r>
            <a:r>
              <a:rPr sz="800" spc="155" dirty="0">
                <a:latin typeface="Arial Unicode MS"/>
                <a:cs typeface="Arial Unicode MS"/>
              </a:rPr>
              <a:t> </a:t>
            </a:r>
            <a:r>
              <a:rPr sz="800" spc="-25" dirty="0">
                <a:latin typeface="Arial Unicode MS"/>
                <a:cs typeface="Arial Unicode MS"/>
              </a:rPr>
              <a:t>the</a:t>
            </a:r>
            <a:r>
              <a:rPr sz="800" spc="200" dirty="0">
                <a:latin typeface="Arial Unicode MS"/>
                <a:cs typeface="Arial Unicode MS"/>
              </a:rPr>
              <a:t> </a:t>
            </a:r>
            <a:r>
              <a:rPr sz="800" spc="50" dirty="0">
                <a:latin typeface="Arial Unicode MS"/>
                <a:cs typeface="Arial Unicode MS"/>
              </a:rPr>
              <a:t>warmth</a:t>
            </a:r>
            <a:r>
              <a:rPr sz="800" spc="95" dirty="0">
                <a:latin typeface="Arial Unicode MS"/>
                <a:cs typeface="Arial Unicode MS"/>
              </a:rPr>
              <a:t> </a:t>
            </a:r>
            <a:r>
              <a:rPr sz="800" dirty="0">
                <a:latin typeface="Arial Unicode MS"/>
                <a:cs typeface="Arial Unicode MS"/>
              </a:rPr>
              <a:t>and</a:t>
            </a:r>
            <a:r>
              <a:rPr sz="800" spc="95" dirty="0">
                <a:latin typeface="Arial Unicode MS"/>
                <a:cs typeface="Arial Unicode MS"/>
              </a:rPr>
              <a:t> </a:t>
            </a:r>
            <a:r>
              <a:rPr sz="800" dirty="0">
                <a:latin typeface="Arial Unicode MS"/>
                <a:cs typeface="Arial Unicode MS"/>
              </a:rPr>
              <a:t>joy</a:t>
            </a:r>
            <a:r>
              <a:rPr sz="800" spc="95" dirty="0">
                <a:latin typeface="Arial Unicode MS"/>
                <a:cs typeface="Arial Unicode MS"/>
              </a:rPr>
              <a:t> </a:t>
            </a:r>
            <a:r>
              <a:rPr sz="800" spc="50" dirty="0">
                <a:latin typeface="Arial Unicode MS"/>
                <a:cs typeface="Arial Unicode MS"/>
              </a:rPr>
              <a:t>of</a:t>
            </a:r>
            <a:r>
              <a:rPr sz="800" spc="95" dirty="0">
                <a:latin typeface="Arial Unicode MS"/>
                <a:cs typeface="Arial Unicode MS"/>
              </a:rPr>
              <a:t> </a:t>
            </a:r>
            <a:r>
              <a:rPr sz="800" dirty="0">
                <a:latin typeface="Arial Unicode MS"/>
                <a:cs typeface="Arial Unicode MS"/>
              </a:rPr>
              <a:t>togetherness</a:t>
            </a:r>
            <a:r>
              <a:rPr sz="800" spc="95" dirty="0">
                <a:latin typeface="Arial Unicode MS"/>
                <a:cs typeface="Arial Unicode MS"/>
              </a:rPr>
              <a:t> </a:t>
            </a:r>
            <a:r>
              <a:rPr sz="800" dirty="0">
                <a:latin typeface="Arial Unicode MS"/>
                <a:cs typeface="Arial Unicode MS"/>
              </a:rPr>
              <a:t>at</a:t>
            </a:r>
            <a:r>
              <a:rPr sz="800" spc="100"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b="1" spc="95" dirty="0">
                <a:latin typeface="Arial"/>
                <a:cs typeface="Arial"/>
              </a:rPr>
              <a:t> </a:t>
            </a:r>
            <a:r>
              <a:rPr sz="800" b="1" spc="-10" dirty="0">
                <a:latin typeface="Arial"/>
                <a:cs typeface="Arial"/>
              </a:rPr>
              <a:t>Bali</a:t>
            </a:r>
            <a:r>
              <a:rPr sz="800" spc="-10" dirty="0">
                <a:latin typeface="Arial Unicode MS"/>
                <a:cs typeface="Arial Unicode MS"/>
              </a:rPr>
              <a:t>!</a:t>
            </a:r>
            <a:endParaRPr sz="800">
              <a:latin typeface="Arial Unicode MS"/>
              <a:cs typeface="Arial Unicode MS"/>
            </a:endParaRPr>
          </a:p>
          <a:p>
            <a:pPr>
              <a:lnSpc>
                <a:spcPct val="100000"/>
              </a:lnSpc>
              <a:spcBef>
                <a:spcPts val="20"/>
              </a:spcBef>
            </a:pPr>
            <a:endParaRPr sz="600">
              <a:latin typeface="Arial Unicode MS"/>
              <a:cs typeface="Arial Unicode MS"/>
            </a:endParaRPr>
          </a:p>
          <a:p>
            <a:pPr>
              <a:lnSpc>
                <a:spcPct val="100000"/>
              </a:lnSpc>
            </a:pPr>
            <a:r>
              <a:rPr sz="800" dirty="0">
                <a:latin typeface="Arial Unicode MS"/>
                <a:cs typeface="Arial Unicode MS"/>
              </a:rPr>
              <a:t>Book</a:t>
            </a:r>
            <a:r>
              <a:rPr sz="800" spc="85" dirty="0">
                <a:latin typeface="Arial Unicode MS"/>
                <a:cs typeface="Arial Unicode MS"/>
              </a:rPr>
              <a:t> </a:t>
            </a:r>
            <a:r>
              <a:rPr sz="800" dirty="0">
                <a:latin typeface="Arial Unicode MS"/>
                <a:cs typeface="Arial Unicode MS"/>
              </a:rPr>
              <a:t>Now</a:t>
            </a:r>
            <a:r>
              <a:rPr sz="800" spc="85" dirty="0">
                <a:latin typeface="Arial Unicode MS"/>
                <a:cs typeface="Arial Unicode MS"/>
              </a:rPr>
              <a:t> </a:t>
            </a:r>
            <a:r>
              <a:rPr sz="800" spc="50" dirty="0">
                <a:latin typeface="Arial Unicode MS"/>
                <a:cs typeface="Arial Unicode MS"/>
              </a:rPr>
              <a:t>for</a:t>
            </a:r>
            <a:r>
              <a:rPr sz="800" spc="90" dirty="0">
                <a:latin typeface="Arial Unicode MS"/>
                <a:cs typeface="Arial Unicode MS"/>
              </a:rPr>
              <a:t> </a:t>
            </a:r>
            <a:r>
              <a:rPr sz="800" dirty="0">
                <a:latin typeface="Arial Unicode MS"/>
                <a:cs typeface="Arial Unicode MS"/>
              </a:rPr>
              <a:t>#</a:t>
            </a:r>
            <a:r>
              <a:rPr sz="800" b="1" dirty="0">
                <a:latin typeface="Arial"/>
                <a:cs typeface="Arial"/>
              </a:rPr>
              <a:t>Diwali2020</a:t>
            </a:r>
            <a:r>
              <a:rPr sz="800" b="1" spc="85" dirty="0">
                <a:latin typeface="Arial"/>
                <a:cs typeface="Arial"/>
              </a:rPr>
              <a:t> </a:t>
            </a:r>
            <a:r>
              <a:rPr sz="800" dirty="0">
                <a:latin typeface="Arial Unicode MS"/>
                <a:cs typeface="Arial Unicode MS"/>
              </a:rPr>
              <a:t>:</a:t>
            </a:r>
            <a:r>
              <a:rPr sz="800" spc="120" dirty="0">
                <a:latin typeface="Arial Unicode MS"/>
                <a:cs typeface="Arial Unicode MS"/>
              </a:rPr>
              <a:t> </a:t>
            </a:r>
            <a:r>
              <a:rPr sz="850" b="1" dirty="0">
                <a:latin typeface="Arial"/>
                <a:cs typeface="Arial"/>
              </a:rPr>
              <a:t>0123456789</a:t>
            </a:r>
            <a:r>
              <a:rPr sz="850" b="1" spc="114" dirty="0">
                <a:latin typeface="Arial"/>
                <a:cs typeface="Arial"/>
              </a:rPr>
              <a:t> </a:t>
            </a:r>
            <a:r>
              <a:rPr sz="800" spc="240" dirty="0">
                <a:latin typeface="Arial Unicode MS"/>
                <a:cs typeface="Arial Unicode MS"/>
              </a:rPr>
              <a:t>|</a:t>
            </a:r>
            <a:r>
              <a:rPr sz="800" spc="85" dirty="0">
                <a:latin typeface="Arial Unicode MS"/>
                <a:cs typeface="Arial Unicode MS"/>
              </a:rPr>
              <a:t> </a:t>
            </a:r>
            <a:r>
              <a:rPr sz="800" dirty="0">
                <a:latin typeface="Arial Unicode MS"/>
                <a:cs typeface="Arial Unicode MS"/>
              </a:rPr>
              <a:t>Link</a:t>
            </a:r>
            <a:r>
              <a:rPr sz="800" spc="90" dirty="0">
                <a:latin typeface="Arial Unicode MS"/>
                <a:cs typeface="Arial Unicode MS"/>
              </a:rPr>
              <a:t> </a:t>
            </a:r>
            <a:r>
              <a:rPr sz="800" dirty="0">
                <a:latin typeface="Arial Unicode MS"/>
                <a:cs typeface="Arial Unicode MS"/>
              </a:rPr>
              <a:t>in</a:t>
            </a:r>
            <a:r>
              <a:rPr sz="800" spc="85"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marR="338455">
              <a:lnSpc>
                <a:spcPct val="155300"/>
              </a:lnSpc>
              <a:spcBef>
                <a:spcPts val="545"/>
              </a:spcBef>
            </a:pPr>
            <a:r>
              <a:rPr sz="800" dirty="0">
                <a:latin typeface="Arial Unicode MS"/>
                <a:cs typeface="Arial Unicode MS"/>
              </a:rPr>
              <a:t>#</a:t>
            </a:r>
            <a:r>
              <a:rPr sz="800" b="1" dirty="0">
                <a:latin typeface="Arial"/>
                <a:cs typeface="Arial"/>
              </a:rPr>
              <a:t>HotelCasaBella</a:t>
            </a:r>
            <a:r>
              <a:rPr sz="800" b="1" spc="275" dirty="0">
                <a:latin typeface="Arial"/>
                <a:cs typeface="Arial"/>
              </a:rPr>
              <a:t> </a:t>
            </a:r>
            <a:r>
              <a:rPr sz="800" dirty="0">
                <a:latin typeface="Arial Unicode MS"/>
                <a:cs typeface="Arial Unicode MS"/>
              </a:rPr>
              <a:t>#</a:t>
            </a:r>
            <a:r>
              <a:rPr sz="800" b="1" dirty="0">
                <a:latin typeface="Arial"/>
                <a:cs typeface="Arial"/>
              </a:rPr>
              <a:t>Bali</a:t>
            </a:r>
            <a:r>
              <a:rPr sz="800" b="1" spc="275" dirty="0">
                <a:latin typeface="Arial"/>
                <a:cs typeface="Arial"/>
              </a:rPr>
              <a:t> </a:t>
            </a:r>
            <a:r>
              <a:rPr sz="800" dirty="0">
                <a:latin typeface="Arial Unicode MS"/>
                <a:cs typeface="Arial Unicode MS"/>
              </a:rPr>
              <a:t>#</a:t>
            </a:r>
            <a:r>
              <a:rPr sz="800" b="1" dirty="0">
                <a:latin typeface="Arial"/>
                <a:cs typeface="Arial"/>
              </a:rPr>
              <a:t>Diwali2020</a:t>
            </a:r>
            <a:r>
              <a:rPr sz="800" b="1" spc="275" dirty="0">
                <a:latin typeface="Arial"/>
                <a:cs typeface="Arial"/>
              </a:rPr>
              <a:t> </a:t>
            </a:r>
            <a:r>
              <a:rPr sz="800" dirty="0">
                <a:latin typeface="Arial Unicode MS"/>
                <a:cs typeface="Arial Unicode MS"/>
              </a:rPr>
              <a:t>#HappyDiwali</a:t>
            </a:r>
            <a:r>
              <a:rPr sz="800" spc="275" dirty="0">
                <a:latin typeface="Arial Unicode MS"/>
                <a:cs typeface="Arial Unicode MS"/>
              </a:rPr>
              <a:t> </a:t>
            </a:r>
            <a:r>
              <a:rPr sz="800" spc="-10" dirty="0">
                <a:latin typeface="Arial Unicode MS"/>
                <a:cs typeface="Arial Unicode MS"/>
              </a:rPr>
              <a:t>#Diwali </a:t>
            </a:r>
            <a:r>
              <a:rPr sz="800" dirty="0">
                <a:latin typeface="Arial Unicode MS"/>
                <a:cs typeface="Arial Unicode MS"/>
              </a:rPr>
              <a:t>#Celebrations</a:t>
            </a:r>
            <a:r>
              <a:rPr sz="800" spc="300" dirty="0">
                <a:latin typeface="Arial Unicode MS"/>
                <a:cs typeface="Arial Unicode MS"/>
              </a:rPr>
              <a:t> </a:t>
            </a:r>
            <a:r>
              <a:rPr sz="800" dirty="0">
                <a:latin typeface="Arial Unicode MS"/>
                <a:cs typeface="Arial Unicode MS"/>
              </a:rPr>
              <a:t>#FestivalOfLights</a:t>
            </a:r>
            <a:r>
              <a:rPr sz="800" spc="305" dirty="0">
                <a:latin typeface="Arial Unicode MS"/>
                <a:cs typeface="Arial Unicode MS"/>
              </a:rPr>
              <a:t> </a:t>
            </a:r>
            <a:r>
              <a:rPr sz="800" spc="-10" dirty="0">
                <a:latin typeface="Arial Unicode MS"/>
                <a:cs typeface="Arial Unicode MS"/>
              </a:rPr>
              <a:t>#BookNow</a:t>
            </a:r>
            <a:endParaRPr sz="800">
              <a:latin typeface="Arial Unicode MS"/>
              <a:cs typeface="Arial Unicode MS"/>
            </a:endParaRPr>
          </a:p>
        </p:txBody>
      </p:sp>
      <p:grpSp>
        <p:nvGrpSpPr>
          <p:cNvPr id="26" name="object 26"/>
          <p:cNvGrpSpPr/>
          <p:nvPr/>
        </p:nvGrpSpPr>
        <p:grpSpPr>
          <a:xfrm>
            <a:off x="299834" y="1910311"/>
            <a:ext cx="6621780" cy="2947670"/>
            <a:chOff x="299834" y="1910311"/>
            <a:chExt cx="6621780" cy="2947670"/>
          </a:xfrm>
        </p:grpSpPr>
        <p:pic>
          <p:nvPicPr>
            <p:cNvPr id="27" name="object 27"/>
            <p:cNvPicPr/>
            <p:nvPr/>
          </p:nvPicPr>
          <p:blipFill>
            <a:blip r:embed="rId6" cstate="print"/>
            <a:stretch>
              <a:fillRect/>
            </a:stretch>
          </p:blipFill>
          <p:spPr>
            <a:xfrm>
              <a:off x="299834" y="1910311"/>
              <a:ext cx="3160864" cy="2475202"/>
            </a:xfrm>
            <a:prstGeom prst="rect">
              <a:avLst/>
            </a:prstGeom>
          </p:spPr>
        </p:pic>
        <p:pic>
          <p:nvPicPr>
            <p:cNvPr id="28" name="object 28"/>
            <p:cNvPicPr/>
            <p:nvPr/>
          </p:nvPicPr>
          <p:blipFill>
            <a:blip r:embed="rId7" cstate="print"/>
            <a:stretch>
              <a:fillRect/>
            </a:stretch>
          </p:blipFill>
          <p:spPr>
            <a:xfrm>
              <a:off x="3761182" y="4584700"/>
              <a:ext cx="463993" cy="101600"/>
            </a:xfrm>
            <a:prstGeom prst="rect">
              <a:avLst/>
            </a:prstGeom>
          </p:spPr>
        </p:pic>
        <p:pic>
          <p:nvPicPr>
            <p:cNvPr id="29" name="object 29"/>
            <p:cNvPicPr/>
            <p:nvPr/>
          </p:nvPicPr>
          <p:blipFill>
            <a:blip r:embed="rId8" cstate="print"/>
            <a:stretch>
              <a:fillRect/>
            </a:stretch>
          </p:blipFill>
          <p:spPr>
            <a:xfrm>
              <a:off x="6850011" y="4589754"/>
              <a:ext cx="71488" cy="83845"/>
            </a:xfrm>
            <a:prstGeom prst="rect">
              <a:avLst/>
            </a:prstGeom>
          </p:spPr>
        </p:pic>
        <p:pic>
          <p:nvPicPr>
            <p:cNvPr id="30" name="object 30"/>
            <p:cNvPicPr/>
            <p:nvPr/>
          </p:nvPicPr>
          <p:blipFill>
            <a:blip r:embed="rId9" cstate="print"/>
            <a:stretch>
              <a:fillRect/>
            </a:stretch>
          </p:blipFill>
          <p:spPr>
            <a:xfrm>
              <a:off x="3761181" y="4768405"/>
              <a:ext cx="99618" cy="89435"/>
            </a:xfrm>
            <a:prstGeom prst="rect">
              <a:avLst/>
            </a:prstGeom>
          </p:spPr>
        </p:pic>
      </p:grpSp>
      <p:sp>
        <p:nvSpPr>
          <p:cNvPr id="31" name="object 31"/>
          <p:cNvSpPr txBox="1"/>
          <p:nvPr/>
        </p:nvSpPr>
        <p:spPr>
          <a:xfrm>
            <a:off x="3778486" y="4735571"/>
            <a:ext cx="3080385" cy="1206355"/>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42</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12</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81915">
              <a:lnSpc>
                <a:spcPct val="155300"/>
              </a:lnSpc>
              <a:spcBef>
                <a:spcPts val="204"/>
              </a:spcBef>
            </a:pPr>
            <a:r>
              <a:rPr sz="800" dirty="0">
                <a:latin typeface="Arial Unicode MS"/>
                <a:cs typeface="Arial Unicode MS"/>
              </a:rPr>
              <a:t>Make</a:t>
            </a:r>
            <a:r>
              <a:rPr sz="800" spc="150" dirty="0">
                <a:latin typeface="Arial Unicode MS"/>
                <a:cs typeface="Arial Unicode MS"/>
              </a:rPr>
              <a:t> </a:t>
            </a:r>
            <a:r>
              <a:rPr sz="800" dirty="0">
                <a:latin typeface="Arial Unicode MS"/>
                <a:cs typeface="Arial Unicode MS"/>
              </a:rPr>
              <a:t>your</a:t>
            </a:r>
            <a:r>
              <a:rPr sz="800" spc="155" dirty="0">
                <a:latin typeface="Arial Unicode MS"/>
                <a:cs typeface="Arial Unicode MS"/>
              </a:rPr>
              <a:t> </a:t>
            </a:r>
            <a:r>
              <a:rPr sz="800" dirty="0">
                <a:latin typeface="Arial Unicode MS"/>
                <a:cs typeface="Arial Unicode MS"/>
              </a:rPr>
              <a:t>#</a:t>
            </a:r>
            <a:r>
              <a:rPr sz="800" b="1" dirty="0">
                <a:latin typeface="Arial"/>
                <a:cs typeface="Arial"/>
              </a:rPr>
              <a:t>ChristmasParty</a:t>
            </a:r>
            <a:r>
              <a:rPr sz="800" b="1" spc="155" dirty="0">
                <a:latin typeface="Arial"/>
                <a:cs typeface="Arial"/>
              </a:rPr>
              <a:t> </a:t>
            </a:r>
            <a:r>
              <a:rPr sz="800" dirty="0">
                <a:latin typeface="Arial Unicode MS"/>
                <a:cs typeface="Arial Unicode MS"/>
              </a:rPr>
              <a:t>magical</a:t>
            </a:r>
            <a:r>
              <a:rPr sz="800" spc="155" dirty="0">
                <a:latin typeface="Arial Unicode MS"/>
                <a:cs typeface="Arial Unicode MS"/>
              </a:rPr>
              <a:t> </a:t>
            </a:r>
            <a:r>
              <a:rPr sz="800" dirty="0">
                <a:latin typeface="Arial Unicode MS"/>
                <a:cs typeface="Arial Unicode MS"/>
              </a:rPr>
              <a:t>with</a:t>
            </a:r>
            <a:r>
              <a:rPr sz="800" spc="150" dirty="0">
                <a:latin typeface="Arial Unicode MS"/>
                <a:cs typeface="Arial Unicode MS"/>
              </a:rPr>
              <a:t> </a:t>
            </a:r>
            <a:r>
              <a:rPr sz="800" dirty="0">
                <a:latin typeface="Arial Unicode MS"/>
                <a:cs typeface="Arial Unicode MS"/>
              </a:rPr>
              <a:t>us</a:t>
            </a:r>
            <a:r>
              <a:rPr sz="800" spc="155" dirty="0">
                <a:latin typeface="Arial Unicode MS"/>
                <a:cs typeface="Arial Unicode MS"/>
              </a:rPr>
              <a:t> </a:t>
            </a:r>
            <a:r>
              <a:rPr sz="800" dirty="0">
                <a:latin typeface="Arial Unicode MS"/>
                <a:cs typeface="Arial Unicode MS"/>
              </a:rPr>
              <a:t>by</a:t>
            </a:r>
            <a:r>
              <a:rPr sz="800" spc="155" dirty="0">
                <a:latin typeface="Arial Unicode MS"/>
                <a:cs typeface="Arial Unicode MS"/>
              </a:rPr>
              <a:t> </a:t>
            </a:r>
            <a:r>
              <a:rPr sz="800" dirty="0">
                <a:latin typeface="Arial Unicode MS"/>
                <a:cs typeface="Arial Unicode MS"/>
              </a:rPr>
              <a:t>booking</a:t>
            </a:r>
            <a:r>
              <a:rPr sz="800" spc="155" dirty="0">
                <a:latin typeface="Arial Unicode MS"/>
                <a:cs typeface="Arial Unicode MS"/>
              </a:rPr>
              <a:t> </a:t>
            </a:r>
            <a:r>
              <a:rPr sz="800" spc="-20" dirty="0">
                <a:latin typeface="Arial Unicode MS"/>
                <a:cs typeface="Arial Unicode MS"/>
              </a:rPr>
              <a:t>your </a:t>
            </a:r>
            <a:r>
              <a:rPr sz="800" dirty="0">
                <a:latin typeface="Arial Unicode MS"/>
                <a:cs typeface="Arial Unicode MS"/>
              </a:rPr>
              <a:t>stay</a:t>
            </a:r>
            <a:r>
              <a:rPr sz="800" spc="75" dirty="0">
                <a:latin typeface="Arial Unicode MS"/>
                <a:cs typeface="Arial Unicode MS"/>
              </a:rPr>
              <a:t> </a:t>
            </a:r>
            <a:r>
              <a:rPr sz="800" dirty="0">
                <a:latin typeface="Arial Unicode MS"/>
                <a:cs typeface="Arial Unicode MS"/>
              </a:rPr>
              <a:t>at</a:t>
            </a:r>
            <a:r>
              <a:rPr sz="800" spc="80"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b="1" spc="75" dirty="0">
                <a:latin typeface="Arial"/>
                <a:cs typeface="Arial"/>
              </a:rPr>
              <a:t> </a:t>
            </a:r>
            <a:r>
              <a:rPr sz="800" b="1" spc="-10" dirty="0">
                <a:latin typeface="Arial"/>
                <a:cs typeface="Arial"/>
              </a:rPr>
              <a:t>Bali</a:t>
            </a:r>
            <a:r>
              <a:rPr sz="800" spc="-10" dirty="0">
                <a:latin typeface="Arial Unicode MS"/>
                <a:cs typeface="Arial Unicode MS"/>
              </a:rPr>
              <a:t>.</a:t>
            </a:r>
            <a:endParaRPr sz="800">
              <a:latin typeface="Arial Unicode MS"/>
              <a:cs typeface="Arial Unicode MS"/>
            </a:endParaRPr>
          </a:p>
          <a:p>
            <a:pPr>
              <a:lnSpc>
                <a:spcPct val="100000"/>
              </a:lnSpc>
              <a:spcBef>
                <a:spcPts val="10"/>
              </a:spcBef>
            </a:pPr>
            <a:endParaRPr sz="600">
              <a:latin typeface="Arial Unicode MS"/>
              <a:cs typeface="Arial Unicode MS"/>
            </a:endParaRPr>
          </a:p>
          <a:p>
            <a:pPr>
              <a:lnSpc>
                <a:spcPct val="100000"/>
              </a:lnSpc>
              <a:spcBef>
                <a:spcPts val="5"/>
              </a:spcBef>
            </a:pPr>
            <a:r>
              <a:rPr sz="800" dirty="0">
                <a:latin typeface="Arial Unicode MS"/>
                <a:cs typeface="Arial Unicode MS"/>
              </a:rPr>
              <a:t>Book</a:t>
            </a:r>
            <a:r>
              <a:rPr sz="800" spc="75" dirty="0">
                <a:latin typeface="Arial Unicode MS"/>
                <a:cs typeface="Arial Unicode MS"/>
              </a:rPr>
              <a:t> </a:t>
            </a:r>
            <a:r>
              <a:rPr sz="800" dirty="0">
                <a:latin typeface="Arial Unicode MS"/>
                <a:cs typeface="Arial Unicode MS"/>
              </a:rPr>
              <a:t>Now!</a:t>
            </a:r>
            <a:r>
              <a:rPr sz="800" spc="75" dirty="0">
                <a:latin typeface="Arial Unicode MS"/>
                <a:cs typeface="Arial Unicode MS"/>
              </a:rPr>
              <a:t> </a:t>
            </a:r>
            <a:r>
              <a:rPr sz="800" dirty="0">
                <a:latin typeface="Arial Unicode MS"/>
                <a:cs typeface="Arial Unicode MS"/>
              </a:rPr>
              <a:t>Link</a:t>
            </a:r>
            <a:r>
              <a:rPr sz="800" spc="75" dirty="0">
                <a:latin typeface="Arial Unicode MS"/>
                <a:cs typeface="Arial Unicode MS"/>
              </a:rPr>
              <a:t> </a:t>
            </a:r>
            <a:r>
              <a:rPr sz="800" dirty="0">
                <a:latin typeface="Arial Unicode MS"/>
                <a:cs typeface="Arial Unicode MS"/>
              </a:rPr>
              <a:t>in</a:t>
            </a:r>
            <a:r>
              <a:rPr sz="800" spc="75"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marR="5080">
              <a:lnSpc>
                <a:spcPct val="155300"/>
              </a:lnSpc>
              <a:spcBef>
                <a:spcPts val="525"/>
              </a:spcBef>
            </a:pPr>
            <a:r>
              <a:rPr sz="800" dirty="0">
                <a:latin typeface="Arial Unicode MS"/>
                <a:cs typeface="Arial Unicode MS"/>
              </a:rPr>
              <a:t>#</a:t>
            </a:r>
            <a:r>
              <a:rPr sz="800" b="1" dirty="0">
                <a:latin typeface="Arial"/>
                <a:cs typeface="Arial"/>
              </a:rPr>
              <a:t>HotelCasaBella</a:t>
            </a:r>
            <a:r>
              <a:rPr sz="800" b="1" spc="265" dirty="0">
                <a:latin typeface="Arial"/>
                <a:cs typeface="Arial"/>
              </a:rPr>
              <a:t> </a:t>
            </a:r>
            <a:r>
              <a:rPr sz="800" dirty="0">
                <a:latin typeface="Arial Unicode MS"/>
                <a:cs typeface="Arial Unicode MS"/>
              </a:rPr>
              <a:t>#</a:t>
            </a:r>
            <a:r>
              <a:rPr sz="800" b="1" dirty="0">
                <a:latin typeface="Arial"/>
                <a:cs typeface="Arial"/>
              </a:rPr>
              <a:t>Bali</a:t>
            </a:r>
            <a:r>
              <a:rPr sz="800" b="1" spc="270" dirty="0">
                <a:latin typeface="Arial"/>
                <a:cs typeface="Arial"/>
              </a:rPr>
              <a:t> </a:t>
            </a:r>
            <a:r>
              <a:rPr sz="800" dirty="0">
                <a:latin typeface="Arial Unicode MS"/>
                <a:cs typeface="Arial Unicode MS"/>
              </a:rPr>
              <a:t>#ChristmasCelebration</a:t>
            </a:r>
            <a:r>
              <a:rPr sz="800" spc="265" dirty="0">
                <a:latin typeface="Arial Unicode MS"/>
                <a:cs typeface="Arial Unicode MS"/>
              </a:rPr>
              <a:t> </a:t>
            </a:r>
            <a:r>
              <a:rPr sz="800" dirty="0">
                <a:latin typeface="Arial Unicode MS"/>
                <a:cs typeface="Arial Unicode MS"/>
              </a:rPr>
              <a:t>#Festive</a:t>
            </a:r>
            <a:r>
              <a:rPr sz="800" spc="270" dirty="0">
                <a:latin typeface="Arial Unicode MS"/>
                <a:cs typeface="Arial Unicode MS"/>
              </a:rPr>
              <a:t> </a:t>
            </a:r>
            <a:r>
              <a:rPr sz="800" spc="-10" dirty="0">
                <a:latin typeface="Arial Unicode MS"/>
                <a:cs typeface="Arial Unicode MS"/>
              </a:rPr>
              <a:t>#Xmas </a:t>
            </a:r>
            <a:r>
              <a:rPr sz="800" dirty="0">
                <a:latin typeface="Arial Unicode MS"/>
                <a:cs typeface="Arial Unicode MS"/>
              </a:rPr>
              <a:t>#Party</a:t>
            </a:r>
            <a:r>
              <a:rPr sz="800" spc="135" dirty="0">
                <a:latin typeface="Arial Unicode MS"/>
                <a:cs typeface="Arial Unicode MS"/>
              </a:rPr>
              <a:t> </a:t>
            </a:r>
            <a:r>
              <a:rPr sz="800" spc="-10" dirty="0">
                <a:latin typeface="Arial Unicode MS"/>
                <a:cs typeface="Arial Unicode MS"/>
              </a:rPr>
              <a:t>#LuxuryHotel</a:t>
            </a:r>
            <a:endParaRPr sz="800">
              <a:latin typeface="Arial Unicode MS"/>
              <a:cs typeface="Arial Unicode MS"/>
            </a:endParaRPr>
          </a:p>
        </p:txBody>
      </p:sp>
      <p:grpSp>
        <p:nvGrpSpPr>
          <p:cNvPr id="32" name="object 32"/>
          <p:cNvGrpSpPr/>
          <p:nvPr/>
        </p:nvGrpSpPr>
        <p:grpSpPr>
          <a:xfrm>
            <a:off x="3757361" y="1910308"/>
            <a:ext cx="3943350" cy="2947670"/>
            <a:chOff x="3757358" y="1910308"/>
            <a:chExt cx="3943350" cy="2947670"/>
          </a:xfrm>
        </p:grpSpPr>
        <p:pic>
          <p:nvPicPr>
            <p:cNvPr id="33" name="object 33"/>
            <p:cNvPicPr/>
            <p:nvPr/>
          </p:nvPicPr>
          <p:blipFill>
            <a:blip r:embed="rId10" cstate="print"/>
            <a:stretch>
              <a:fillRect/>
            </a:stretch>
          </p:blipFill>
          <p:spPr>
            <a:xfrm>
              <a:off x="3757358" y="1910308"/>
              <a:ext cx="3160814" cy="2475204"/>
            </a:xfrm>
            <a:prstGeom prst="rect">
              <a:avLst/>
            </a:prstGeom>
          </p:spPr>
        </p:pic>
        <p:pic>
          <p:nvPicPr>
            <p:cNvPr id="34" name="object 34"/>
            <p:cNvPicPr/>
            <p:nvPr/>
          </p:nvPicPr>
          <p:blipFill>
            <a:blip r:embed="rId3" cstate="print"/>
            <a:stretch>
              <a:fillRect/>
            </a:stretch>
          </p:blipFill>
          <p:spPr>
            <a:xfrm>
              <a:off x="7236537" y="4580254"/>
              <a:ext cx="464009" cy="108407"/>
            </a:xfrm>
            <a:prstGeom prst="rect">
              <a:avLst/>
            </a:prstGeom>
          </p:spPr>
        </p:pic>
        <p:pic>
          <p:nvPicPr>
            <p:cNvPr id="35" name="object 35"/>
            <p:cNvPicPr/>
            <p:nvPr/>
          </p:nvPicPr>
          <p:blipFill>
            <a:blip r:embed="rId11" cstate="print"/>
            <a:stretch>
              <a:fillRect/>
            </a:stretch>
          </p:blipFill>
          <p:spPr>
            <a:xfrm>
              <a:off x="7239000" y="4768405"/>
              <a:ext cx="97726" cy="89435"/>
            </a:xfrm>
            <a:prstGeom prst="rect">
              <a:avLst/>
            </a:prstGeom>
          </p:spPr>
        </p:pic>
      </p:grpSp>
      <p:sp>
        <p:nvSpPr>
          <p:cNvPr id="36" name="object 36"/>
          <p:cNvSpPr txBox="1"/>
          <p:nvPr/>
        </p:nvSpPr>
        <p:spPr>
          <a:xfrm>
            <a:off x="7253845" y="4735549"/>
            <a:ext cx="2976880" cy="1546961"/>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105</a:t>
            </a:r>
            <a:r>
              <a:rPr sz="800" b="1" spc="35" dirty="0">
                <a:latin typeface="Arial"/>
                <a:cs typeface="Arial"/>
              </a:rPr>
              <a:t> </a:t>
            </a:r>
            <a:r>
              <a:rPr sz="800" b="1" dirty="0">
                <a:latin typeface="Arial"/>
                <a:cs typeface="Arial"/>
              </a:rPr>
              <a:t>Likes</a:t>
            </a:r>
            <a:r>
              <a:rPr sz="800" b="1" spc="32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35" dirty="0">
                <a:solidFill>
                  <a:srgbClr val="989898"/>
                </a:solidFill>
                <a:latin typeface="Arial Unicode MS"/>
                <a:cs typeface="Arial Unicode MS"/>
              </a:rPr>
              <a:t> </a:t>
            </a:r>
            <a:r>
              <a:rPr sz="550" dirty="0">
                <a:solidFill>
                  <a:srgbClr val="989898"/>
                </a:solidFill>
                <a:latin typeface="Arial Unicode MS"/>
                <a:cs typeface="Arial Unicode MS"/>
              </a:rPr>
              <a:t>29</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44450">
              <a:lnSpc>
                <a:spcPct val="155300"/>
              </a:lnSpc>
              <a:spcBef>
                <a:spcPts val="105"/>
              </a:spcBef>
            </a:pPr>
            <a:r>
              <a:rPr sz="800" dirty="0">
                <a:latin typeface="Arial Unicode MS"/>
                <a:cs typeface="Arial Unicode MS"/>
              </a:rPr>
              <a:t>This</a:t>
            </a:r>
            <a:r>
              <a:rPr sz="800" spc="114" dirty="0">
                <a:latin typeface="Arial Unicode MS"/>
                <a:cs typeface="Arial Unicode MS"/>
              </a:rPr>
              <a:t> </a:t>
            </a:r>
            <a:r>
              <a:rPr sz="800" b="1" dirty="0">
                <a:latin typeface="Arial"/>
                <a:cs typeface="Arial"/>
              </a:rPr>
              <a:t>Halloween</a:t>
            </a:r>
            <a:r>
              <a:rPr sz="800" b="1" spc="120" dirty="0">
                <a:latin typeface="Arial"/>
                <a:cs typeface="Arial"/>
              </a:rPr>
              <a:t> </a:t>
            </a:r>
            <a:r>
              <a:rPr sz="800" dirty="0">
                <a:latin typeface="Arial Unicode MS"/>
                <a:cs typeface="Arial Unicode MS"/>
              </a:rPr>
              <a:t>book</a:t>
            </a:r>
            <a:r>
              <a:rPr sz="800" spc="120" dirty="0">
                <a:latin typeface="Arial Unicode MS"/>
                <a:cs typeface="Arial Unicode MS"/>
              </a:rPr>
              <a:t> </a:t>
            </a:r>
            <a:r>
              <a:rPr sz="800" dirty="0">
                <a:latin typeface="Arial Unicode MS"/>
                <a:cs typeface="Arial Unicode MS"/>
              </a:rPr>
              <a:t>your</a:t>
            </a:r>
            <a:r>
              <a:rPr sz="800" spc="120" dirty="0">
                <a:latin typeface="Arial Unicode MS"/>
                <a:cs typeface="Arial Unicode MS"/>
              </a:rPr>
              <a:t> </a:t>
            </a:r>
            <a:r>
              <a:rPr sz="800" dirty="0">
                <a:latin typeface="Arial Unicode MS"/>
                <a:cs typeface="Arial Unicode MS"/>
              </a:rPr>
              <a:t>stay</a:t>
            </a:r>
            <a:r>
              <a:rPr sz="800" spc="120" dirty="0">
                <a:latin typeface="Arial Unicode MS"/>
                <a:cs typeface="Arial Unicode MS"/>
              </a:rPr>
              <a:t> </a:t>
            </a:r>
            <a:r>
              <a:rPr sz="800" dirty="0">
                <a:latin typeface="Arial Unicode MS"/>
                <a:cs typeface="Arial Unicode MS"/>
              </a:rPr>
              <a:t>at</a:t>
            </a:r>
            <a:r>
              <a:rPr sz="800" spc="120"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dirty="0">
                <a:latin typeface="Arial Unicode MS"/>
                <a:cs typeface="Arial Unicode MS"/>
              </a:rPr>
              <a:t>!</a:t>
            </a:r>
            <a:r>
              <a:rPr sz="800" spc="120" dirty="0">
                <a:latin typeface="Arial Unicode MS"/>
                <a:cs typeface="Arial Unicode MS"/>
              </a:rPr>
              <a:t> </a:t>
            </a:r>
            <a:r>
              <a:rPr sz="800" spc="-10" dirty="0">
                <a:latin typeface="Arial Unicode MS"/>
                <a:cs typeface="Arial Unicode MS"/>
              </a:rPr>
              <a:t>Dance, </a:t>
            </a:r>
            <a:r>
              <a:rPr sz="800" dirty="0">
                <a:latin typeface="Arial Unicode MS"/>
                <a:cs typeface="Arial Unicode MS"/>
              </a:rPr>
              <a:t>drink,</a:t>
            </a:r>
            <a:r>
              <a:rPr sz="800" spc="85" dirty="0">
                <a:latin typeface="Arial Unicode MS"/>
                <a:cs typeface="Arial Unicode MS"/>
              </a:rPr>
              <a:t> </a:t>
            </a:r>
            <a:r>
              <a:rPr sz="800" dirty="0">
                <a:latin typeface="Arial Unicode MS"/>
                <a:cs typeface="Arial Unicode MS"/>
              </a:rPr>
              <a:t>and</a:t>
            </a:r>
            <a:r>
              <a:rPr sz="800" spc="85" dirty="0">
                <a:latin typeface="Arial Unicode MS"/>
                <a:cs typeface="Arial Unicode MS"/>
              </a:rPr>
              <a:t> </a:t>
            </a:r>
            <a:r>
              <a:rPr sz="800" dirty="0">
                <a:latin typeface="Arial Unicode MS"/>
                <a:cs typeface="Arial Unicode MS"/>
              </a:rPr>
              <a:t>dine</a:t>
            </a:r>
            <a:r>
              <a:rPr sz="800" spc="85" dirty="0">
                <a:latin typeface="Arial Unicode MS"/>
                <a:cs typeface="Arial Unicode MS"/>
              </a:rPr>
              <a:t> </a:t>
            </a:r>
            <a:r>
              <a:rPr sz="800" dirty="0">
                <a:latin typeface="Arial Unicode MS"/>
                <a:cs typeface="Arial Unicode MS"/>
              </a:rPr>
              <a:t>with</a:t>
            </a:r>
            <a:r>
              <a:rPr sz="800" spc="85" dirty="0">
                <a:latin typeface="Arial Unicode MS"/>
                <a:cs typeface="Arial Unicode MS"/>
              </a:rPr>
              <a:t> </a:t>
            </a:r>
            <a:r>
              <a:rPr sz="800" dirty="0">
                <a:latin typeface="Arial Unicode MS"/>
                <a:cs typeface="Arial Unicode MS"/>
              </a:rPr>
              <a:t>a</a:t>
            </a:r>
            <a:r>
              <a:rPr sz="800" spc="85" dirty="0">
                <a:latin typeface="Arial Unicode MS"/>
                <a:cs typeface="Arial Unicode MS"/>
              </a:rPr>
              <a:t> </a:t>
            </a:r>
            <a:r>
              <a:rPr sz="800" dirty="0">
                <a:latin typeface="Arial Unicode MS"/>
                <a:cs typeface="Arial Unicode MS"/>
              </a:rPr>
              <a:t>spectacular</a:t>
            </a:r>
            <a:r>
              <a:rPr sz="800" spc="90" dirty="0">
                <a:latin typeface="Arial Unicode MS"/>
                <a:cs typeface="Arial Unicode MS"/>
              </a:rPr>
              <a:t> </a:t>
            </a:r>
            <a:r>
              <a:rPr sz="800" dirty="0">
                <a:latin typeface="Arial Unicode MS"/>
                <a:cs typeface="Arial Unicode MS"/>
              </a:rPr>
              <a:t>view</a:t>
            </a:r>
            <a:r>
              <a:rPr sz="800" spc="85" dirty="0">
                <a:latin typeface="Arial Unicode MS"/>
                <a:cs typeface="Arial Unicode MS"/>
              </a:rPr>
              <a:t> </a:t>
            </a:r>
            <a:r>
              <a:rPr sz="800" spc="50" dirty="0">
                <a:latin typeface="Arial Unicode MS"/>
                <a:cs typeface="Arial Unicode MS"/>
              </a:rPr>
              <a:t>of</a:t>
            </a:r>
            <a:r>
              <a:rPr sz="800" spc="85" dirty="0">
                <a:latin typeface="Arial Unicode MS"/>
                <a:cs typeface="Arial Unicode MS"/>
              </a:rPr>
              <a:t> </a:t>
            </a:r>
            <a:r>
              <a:rPr sz="800" b="1" dirty="0">
                <a:latin typeface="Arial"/>
                <a:cs typeface="Arial"/>
              </a:rPr>
              <a:t>Bali</a:t>
            </a:r>
            <a:r>
              <a:rPr sz="800" dirty="0">
                <a:latin typeface="Arial Unicode MS"/>
                <a:cs typeface="Arial Unicode MS"/>
              </a:rPr>
              <a:t>.</a:t>
            </a:r>
            <a:r>
              <a:rPr sz="800" spc="85" dirty="0">
                <a:latin typeface="Arial Unicode MS"/>
                <a:cs typeface="Arial Unicode MS"/>
              </a:rPr>
              <a:t> </a:t>
            </a:r>
            <a:r>
              <a:rPr sz="800" dirty="0">
                <a:latin typeface="Arial Unicode MS"/>
                <a:cs typeface="Arial Unicode MS"/>
              </a:rPr>
              <a:t>The</a:t>
            </a:r>
            <a:r>
              <a:rPr sz="800" spc="85" dirty="0">
                <a:latin typeface="Arial Unicode MS"/>
                <a:cs typeface="Arial Unicode MS"/>
              </a:rPr>
              <a:t> </a:t>
            </a:r>
            <a:r>
              <a:rPr sz="800" spc="-10" dirty="0">
                <a:latin typeface="Arial Unicode MS"/>
                <a:cs typeface="Arial Unicode MS"/>
              </a:rPr>
              <a:t>night </a:t>
            </a:r>
            <a:r>
              <a:rPr sz="800" dirty="0">
                <a:latin typeface="Arial Unicode MS"/>
                <a:cs typeface="Arial Unicode MS"/>
              </a:rPr>
              <a:t>features</a:t>
            </a:r>
            <a:r>
              <a:rPr sz="800" spc="95" dirty="0">
                <a:latin typeface="Arial Unicode MS"/>
                <a:cs typeface="Arial Unicode MS"/>
              </a:rPr>
              <a:t> </a:t>
            </a:r>
            <a:r>
              <a:rPr sz="800" dirty="0">
                <a:latin typeface="Arial Unicode MS"/>
                <a:cs typeface="Arial Unicode MS"/>
              </a:rPr>
              <a:t>a</a:t>
            </a:r>
            <a:r>
              <a:rPr sz="800" spc="95" dirty="0">
                <a:latin typeface="Arial Unicode MS"/>
                <a:cs typeface="Arial Unicode MS"/>
              </a:rPr>
              <a:t> </a:t>
            </a:r>
            <a:r>
              <a:rPr sz="800" dirty="0">
                <a:latin typeface="Arial Unicode MS"/>
                <a:cs typeface="Arial Unicode MS"/>
              </a:rPr>
              <a:t>buﬀet,</a:t>
            </a:r>
            <a:r>
              <a:rPr sz="800" spc="95" dirty="0">
                <a:latin typeface="Arial Unicode MS"/>
                <a:cs typeface="Arial Unicode MS"/>
              </a:rPr>
              <a:t> </a:t>
            </a:r>
            <a:r>
              <a:rPr sz="800" dirty="0">
                <a:latin typeface="Arial Unicode MS"/>
                <a:cs typeface="Arial Unicode MS"/>
              </a:rPr>
              <a:t>live</a:t>
            </a:r>
            <a:r>
              <a:rPr sz="800" spc="100" dirty="0">
                <a:latin typeface="Arial Unicode MS"/>
                <a:cs typeface="Arial Unicode MS"/>
              </a:rPr>
              <a:t> </a:t>
            </a:r>
            <a:r>
              <a:rPr sz="800" spc="-70" dirty="0">
                <a:latin typeface="Arial Unicode MS"/>
                <a:cs typeface="Arial Unicode MS"/>
              </a:rPr>
              <a:t>DJ,</a:t>
            </a:r>
            <a:r>
              <a:rPr sz="800" spc="95" dirty="0">
                <a:latin typeface="Arial Unicode MS"/>
                <a:cs typeface="Arial Unicode MS"/>
              </a:rPr>
              <a:t> </a:t>
            </a:r>
            <a:r>
              <a:rPr sz="800" dirty="0">
                <a:latin typeface="Arial Unicode MS"/>
                <a:cs typeface="Arial Unicode MS"/>
              </a:rPr>
              <a:t>dance</a:t>
            </a:r>
            <a:r>
              <a:rPr sz="800" spc="95" dirty="0">
                <a:latin typeface="Arial Unicode MS"/>
                <a:cs typeface="Arial Unicode MS"/>
              </a:rPr>
              <a:t> </a:t>
            </a:r>
            <a:r>
              <a:rPr sz="800" dirty="0">
                <a:latin typeface="Arial Unicode MS"/>
                <a:cs typeface="Arial Unicode MS"/>
              </a:rPr>
              <a:t>ﬂoors,</a:t>
            </a:r>
            <a:r>
              <a:rPr sz="800" spc="100" dirty="0">
                <a:latin typeface="Arial Unicode MS"/>
                <a:cs typeface="Arial Unicode MS"/>
              </a:rPr>
              <a:t> </a:t>
            </a:r>
            <a:r>
              <a:rPr sz="800" dirty="0">
                <a:latin typeface="Arial Unicode MS"/>
                <a:cs typeface="Arial Unicode MS"/>
              </a:rPr>
              <a:t>full</a:t>
            </a:r>
            <a:r>
              <a:rPr sz="800" spc="95" dirty="0">
                <a:latin typeface="Arial Unicode MS"/>
                <a:cs typeface="Arial Unicode MS"/>
              </a:rPr>
              <a:t> </a:t>
            </a:r>
            <a:r>
              <a:rPr sz="800" dirty="0">
                <a:latin typeface="Arial Unicode MS"/>
                <a:cs typeface="Arial Unicode MS"/>
              </a:rPr>
              <a:t>bars,</a:t>
            </a:r>
            <a:r>
              <a:rPr sz="800" spc="95" dirty="0">
                <a:latin typeface="Arial Unicode MS"/>
                <a:cs typeface="Arial Unicode MS"/>
              </a:rPr>
              <a:t> </a:t>
            </a:r>
            <a:r>
              <a:rPr sz="800" dirty="0">
                <a:latin typeface="Arial Unicode MS"/>
                <a:cs typeface="Arial Unicode MS"/>
              </a:rPr>
              <a:t>a</a:t>
            </a:r>
            <a:r>
              <a:rPr sz="800" spc="100" dirty="0">
                <a:latin typeface="Arial Unicode MS"/>
                <a:cs typeface="Arial Unicode MS"/>
              </a:rPr>
              <a:t> </a:t>
            </a:r>
            <a:r>
              <a:rPr sz="800" spc="-10" dirty="0">
                <a:latin typeface="Arial Unicode MS"/>
                <a:cs typeface="Arial Unicode MS"/>
              </a:rPr>
              <a:t>costume </a:t>
            </a:r>
            <a:r>
              <a:rPr sz="800" dirty="0">
                <a:latin typeface="Arial Unicode MS"/>
                <a:cs typeface="Arial Unicode MS"/>
              </a:rPr>
              <a:t>contest,</a:t>
            </a:r>
            <a:r>
              <a:rPr sz="800" spc="90" dirty="0">
                <a:latin typeface="Arial Unicode MS"/>
                <a:cs typeface="Arial Unicode MS"/>
              </a:rPr>
              <a:t> </a:t>
            </a:r>
            <a:r>
              <a:rPr sz="800" dirty="0">
                <a:latin typeface="Arial Unicode MS"/>
                <a:cs typeface="Arial Unicode MS"/>
              </a:rPr>
              <a:t>giveaways,</a:t>
            </a:r>
            <a:r>
              <a:rPr sz="800" spc="95" dirty="0">
                <a:latin typeface="Arial Unicode MS"/>
                <a:cs typeface="Arial Unicode MS"/>
              </a:rPr>
              <a:t> </a:t>
            </a:r>
            <a:r>
              <a:rPr sz="800" dirty="0">
                <a:latin typeface="Arial Unicode MS"/>
                <a:cs typeface="Arial Unicode MS"/>
              </a:rPr>
              <a:t>and</a:t>
            </a:r>
            <a:r>
              <a:rPr sz="800" spc="95" dirty="0">
                <a:latin typeface="Arial Unicode MS"/>
                <a:cs typeface="Arial Unicode MS"/>
              </a:rPr>
              <a:t> </a:t>
            </a:r>
            <a:r>
              <a:rPr sz="800" spc="-10" dirty="0">
                <a:latin typeface="Arial Unicode MS"/>
                <a:cs typeface="Arial Unicode MS"/>
              </a:rPr>
              <a:t>more.</a:t>
            </a:r>
            <a:endParaRPr sz="800">
              <a:latin typeface="Arial Unicode MS"/>
              <a:cs typeface="Arial Unicode MS"/>
            </a:endParaRPr>
          </a:p>
          <a:p>
            <a:pPr>
              <a:lnSpc>
                <a:spcPct val="100000"/>
              </a:lnSpc>
              <a:spcBef>
                <a:spcPts val="530"/>
              </a:spcBef>
            </a:pPr>
            <a:r>
              <a:rPr sz="800" dirty="0">
                <a:latin typeface="Arial Unicode MS"/>
                <a:cs typeface="Arial Unicode MS"/>
              </a:rPr>
              <a:t>Happy</a:t>
            </a:r>
            <a:r>
              <a:rPr sz="800" spc="110" dirty="0">
                <a:latin typeface="Arial Unicode MS"/>
                <a:cs typeface="Arial Unicode MS"/>
              </a:rPr>
              <a:t> </a:t>
            </a:r>
            <a:r>
              <a:rPr sz="800" dirty="0">
                <a:latin typeface="Arial Unicode MS"/>
                <a:cs typeface="Arial Unicode MS"/>
              </a:rPr>
              <a:t>Halloween!</a:t>
            </a:r>
            <a:r>
              <a:rPr sz="800" spc="110" dirty="0">
                <a:latin typeface="Arial Unicode MS"/>
                <a:cs typeface="Arial Unicode MS"/>
              </a:rPr>
              <a:t> </a:t>
            </a:r>
            <a:r>
              <a:rPr sz="800" dirty="0">
                <a:latin typeface="Arial Unicode MS"/>
                <a:cs typeface="Arial Unicode MS"/>
              </a:rPr>
              <a:t>Link</a:t>
            </a:r>
            <a:r>
              <a:rPr sz="800" spc="110" dirty="0">
                <a:latin typeface="Arial Unicode MS"/>
                <a:cs typeface="Arial Unicode MS"/>
              </a:rPr>
              <a:t> </a:t>
            </a:r>
            <a:r>
              <a:rPr sz="800" dirty="0">
                <a:latin typeface="Arial Unicode MS"/>
                <a:cs typeface="Arial Unicode MS"/>
              </a:rPr>
              <a:t>in</a:t>
            </a:r>
            <a:r>
              <a:rPr sz="800" spc="110"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marR="5080">
              <a:lnSpc>
                <a:spcPct val="155300"/>
              </a:lnSpc>
              <a:spcBef>
                <a:spcPts val="525"/>
              </a:spcBef>
            </a:pPr>
            <a:r>
              <a:rPr sz="800" dirty="0">
                <a:latin typeface="Arial Unicode MS"/>
                <a:cs typeface="Arial Unicode MS"/>
              </a:rPr>
              <a:t>#HappyHalloween</a:t>
            </a:r>
            <a:r>
              <a:rPr sz="800" spc="280"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b="1" spc="280" dirty="0">
                <a:latin typeface="Arial"/>
                <a:cs typeface="Arial"/>
              </a:rPr>
              <a:t> </a:t>
            </a:r>
            <a:r>
              <a:rPr sz="800" dirty="0">
                <a:latin typeface="Arial Unicode MS"/>
                <a:cs typeface="Arial Unicode MS"/>
              </a:rPr>
              <a:t>#</a:t>
            </a:r>
            <a:r>
              <a:rPr sz="800" b="1" dirty="0">
                <a:latin typeface="Arial"/>
                <a:cs typeface="Arial"/>
              </a:rPr>
              <a:t>Bali</a:t>
            </a:r>
            <a:r>
              <a:rPr sz="800" b="1" spc="280" dirty="0">
                <a:latin typeface="Arial"/>
                <a:cs typeface="Arial"/>
              </a:rPr>
              <a:t> </a:t>
            </a:r>
            <a:r>
              <a:rPr sz="800" spc="-10" dirty="0">
                <a:latin typeface="Arial Unicode MS"/>
                <a:cs typeface="Arial Unicode MS"/>
              </a:rPr>
              <a:t>#FunFilledEvening #BookNow</a:t>
            </a:r>
            <a:endParaRPr sz="800">
              <a:latin typeface="Arial Unicode MS"/>
              <a:cs typeface="Arial Unicode MS"/>
            </a:endParaRPr>
          </a:p>
        </p:txBody>
      </p:sp>
      <p:grpSp>
        <p:nvGrpSpPr>
          <p:cNvPr id="37" name="object 37"/>
          <p:cNvGrpSpPr/>
          <p:nvPr/>
        </p:nvGrpSpPr>
        <p:grpSpPr>
          <a:xfrm>
            <a:off x="0" y="770740"/>
            <a:ext cx="10693400" cy="6015355"/>
            <a:chOff x="0" y="770737"/>
            <a:chExt cx="10693400" cy="6015355"/>
          </a:xfrm>
        </p:grpSpPr>
        <p:pic>
          <p:nvPicPr>
            <p:cNvPr id="38" name="object 38"/>
            <p:cNvPicPr/>
            <p:nvPr/>
          </p:nvPicPr>
          <p:blipFill>
            <a:blip r:embed="rId12" cstate="print"/>
            <a:stretch>
              <a:fillRect/>
            </a:stretch>
          </p:blipFill>
          <p:spPr>
            <a:xfrm>
              <a:off x="7232701" y="1910308"/>
              <a:ext cx="3160864" cy="2475204"/>
            </a:xfrm>
            <a:prstGeom prst="rect">
              <a:avLst/>
            </a:prstGeom>
          </p:spPr>
        </p:pic>
        <p:pic>
          <p:nvPicPr>
            <p:cNvPr id="39" name="object 39"/>
            <p:cNvPicPr/>
            <p:nvPr/>
          </p:nvPicPr>
          <p:blipFill>
            <a:blip r:embed="rId13" cstate="print"/>
            <a:stretch>
              <a:fillRect/>
            </a:stretch>
          </p:blipFill>
          <p:spPr>
            <a:xfrm>
              <a:off x="10350500" y="4589754"/>
              <a:ext cx="63500" cy="83845"/>
            </a:xfrm>
            <a:prstGeom prst="rect">
              <a:avLst/>
            </a:prstGeom>
          </p:spPr>
        </p:pic>
        <p:pic>
          <p:nvPicPr>
            <p:cNvPr id="40" name="object 40"/>
            <p:cNvPicPr/>
            <p:nvPr/>
          </p:nvPicPr>
          <p:blipFill>
            <a:blip r:embed="rId14" cstate="print"/>
            <a:stretch>
              <a:fillRect/>
            </a:stretch>
          </p:blipFill>
          <p:spPr>
            <a:xfrm>
              <a:off x="4889500" y="770737"/>
              <a:ext cx="914400" cy="545553"/>
            </a:xfrm>
            <a:prstGeom prst="rect">
              <a:avLst/>
            </a:prstGeom>
          </p:spPr>
        </p:pic>
        <p:pic>
          <p:nvPicPr>
            <p:cNvPr id="41" name="object 41"/>
            <p:cNvPicPr/>
            <p:nvPr/>
          </p:nvPicPr>
          <p:blipFill>
            <a:blip r:embed="rId15" cstate="print"/>
            <a:stretch>
              <a:fillRect/>
            </a:stretch>
          </p:blipFill>
          <p:spPr>
            <a:xfrm>
              <a:off x="5211470" y="852704"/>
              <a:ext cx="274929" cy="275608"/>
            </a:xfrm>
            <a:prstGeom prst="rect">
              <a:avLst/>
            </a:prstGeom>
          </p:spPr>
        </p:pic>
        <p:sp>
          <p:nvSpPr>
            <p:cNvPr id="42" name="object 42"/>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1251" y="1473219"/>
            <a:ext cx="5302250" cy="5009515"/>
          </a:xfrm>
          <a:custGeom>
            <a:avLst/>
            <a:gdLst/>
            <a:ahLst/>
            <a:cxnLst/>
            <a:rect l="l" t="t" r="r" b="b"/>
            <a:pathLst>
              <a:path w="5302250" h="5009515">
                <a:moveTo>
                  <a:pt x="0" y="5009261"/>
                </a:moveTo>
                <a:lnTo>
                  <a:pt x="5302148" y="5009261"/>
                </a:lnTo>
                <a:lnTo>
                  <a:pt x="5302148" y="0"/>
                </a:lnTo>
                <a:lnTo>
                  <a:pt x="0" y="0"/>
                </a:lnTo>
                <a:lnTo>
                  <a:pt x="0" y="5009261"/>
                </a:lnTo>
                <a:close/>
              </a:path>
            </a:pathLst>
          </a:custGeom>
          <a:solidFill>
            <a:srgbClr val="F3F5FB">
              <a:alpha val="9411"/>
            </a:srgbClr>
          </a:solidFill>
        </p:spPr>
        <p:txBody>
          <a:bodyPr wrap="square" lIns="0" tIns="0" rIns="0" bIns="0" rtlCol="0"/>
          <a:lstStyle/>
          <a:p>
            <a:endParaRPr/>
          </a:p>
        </p:txBody>
      </p:sp>
      <p:sp>
        <p:nvSpPr>
          <p:cNvPr id="3" name="object 3"/>
          <p:cNvSpPr txBox="1"/>
          <p:nvPr/>
        </p:nvSpPr>
        <p:spPr>
          <a:xfrm>
            <a:off x="406205" y="2540527"/>
            <a:ext cx="4536440" cy="2822055"/>
          </a:xfrm>
          <a:prstGeom prst="rect">
            <a:avLst/>
          </a:prstGeom>
        </p:spPr>
        <p:txBody>
          <a:bodyPr vert="horz" wrap="square" lIns="0" tIns="12700" rIns="0" bIns="0" rtlCol="0">
            <a:spAutoFit/>
          </a:bodyPr>
          <a:lstStyle/>
          <a:p>
            <a:pPr marL="226695" marR="5080" indent="-214629" algn="just">
              <a:lnSpc>
                <a:spcPct val="128800"/>
              </a:lnSpc>
              <a:spcBef>
                <a:spcPts val="100"/>
              </a:spcBef>
              <a:buClr>
                <a:srgbClr val="F3F5FB"/>
              </a:buClr>
              <a:buFont typeface="Arial"/>
              <a:buChar char="●"/>
              <a:tabLst>
                <a:tab pos="227329" algn="l"/>
              </a:tabLst>
            </a:pPr>
            <a:r>
              <a:rPr sz="1050" b="1" dirty="0">
                <a:solidFill>
                  <a:srgbClr val="FFFF00"/>
                </a:solidFill>
                <a:latin typeface="Arial"/>
                <a:cs typeface="Arial"/>
              </a:rPr>
              <a:t>[Hotel</a:t>
            </a:r>
            <a:r>
              <a:rPr sz="1050" b="1" spc="105" dirty="0">
                <a:solidFill>
                  <a:srgbClr val="FFFF00"/>
                </a:solidFill>
                <a:latin typeface="Arial"/>
                <a:cs typeface="Arial"/>
              </a:rPr>
              <a:t> </a:t>
            </a:r>
            <a:r>
              <a:rPr sz="1050" b="1" spc="50" dirty="0">
                <a:solidFill>
                  <a:srgbClr val="FFFF00"/>
                </a:solidFill>
                <a:latin typeface="Arial"/>
                <a:cs typeface="Arial"/>
              </a:rPr>
              <a:t>Name]</a:t>
            </a:r>
            <a:r>
              <a:rPr sz="1050" b="1" spc="114" dirty="0">
                <a:solidFill>
                  <a:srgbClr val="FFFF00"/>
                </a:solidFill>
                <a:latin typeface="Arial"/>
                <a:cs typeface="Arial"/>
              </a:rPr>
              <a:t> </a:t>
            </a:r>
            <a:r>
              <a:rPr sz="1050" dirty="0">
                <a:solidFill>
                  <a:srgbClr val="F3F5FB"/>
                </a:solidFill>
                <a:latin typeface="Arial Unicode MS"/>
                <a:cs typeface="Arial Unicode MS"/>
              </a:rPr>
              <a:t>welcomes</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10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encounter,</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perfect</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hideaway.</a:t>
            </a:r>
            <a:r>
              <a:rPr sz="1050" spc="110" dirty="0">
                <a:solidFill>
                  <a:srgbClr val="F3F5FB"/>
                </a:solidFill>
                <a:latin typeface="Arial Unicode MS"/>
                <a:cs typeface="Arial Unicode MS"/>
              </a:rPr>
              <a:t> </a:t>
            </a:r>
            <a:r>
              <a:rPr sz="1050" spc="-20" dirty="0">
                <a:solidFill>
                  <a:srgbClr val="F3F5FB"/>
                </a:solidFill>
                <a:latin typeface="Arial Unicode MS"/>
                <a:cs typeface="Arial Unicode MS"/>
              </a:rPr>
              <a:t>Book </a:t>
            </a:r>
            <a:r>
              <a:rPr sz="1050" spc="50" dirty="0">
                <a:solidFill>
                  <a:srgbClr val="F3F5FB"/>
                </a:solidFill>
                <a:latin typeface="Arial Unicode MS"/>
                <a:cs typeface="Arial Unicode MS"/>
              </a:rPr>
              <a:t>now</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let</a:t>
            </a:r>
            <a:r>
              <a:rPr sz="1050" spc="60" dirty="0">
                <a:solidFill>
                  <a:srgbClr val="F3F5FB"/>
                </a:solidFill>
                <a:latin typeface="Arial Unicode MS"/>
                <a:cs typeface="Arial Unicode MS"/>
              </a:rPr>
              <a:t> our </a:t>
            </a:r>
            <a:r>
              <a:rPr sz="1050" dirty="0">
                <a:solidFill>
                  <a:srgbClr val="F3F5FB"/>
                </a:solidFill>
                <a:latin typeface="Arial Unicode MS"/>
                <a:cs typeface="Arial Unicode MS"/>
              </a:rPr>
              <a:t>in</a:t>
            </a:r>
            <a:r>
              <a:rPr sz="1050" spc="60" dirty="0">
                <a:solidFill>
                  <a:srgbClr val="F3F5FB"/>
                </a:solidFill>
                <a:latin typeface="Arial Unicode MS"/>
                <a:cs typeface="Arial Unicode MS"/>
              </a:rPr>
              <a:t> </a:t>
            </a:r>
            <a:r>
              <a:rPr sz="1050" spc="65" dirty="0">
                <a:solidFill>
                  <a:srgbClr val="F3F5FB"/>
                </a:solidFill>
                <a:latin typeface="Arial Unicode MS"/>
                <a:cs typeface="Arial Unicode MS"/>
              </a:rPr>
              <a:t>room</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dining</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facilities</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be</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best</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excuse</a:t>
            </a:r>
            <a:r>
              <a:rPr sz="1050" spc="6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55" dirty="0">
                <a:solidFill>
                  <a:srgbClr val="F3F5FB"/>
                </a:solidFill>
                <a:latin typeface="Arial Unicode MS"/>
                <a:cs typeface="Arial Unicode MS"/>
              </a:rPr>
              <a:t> </a:t>
            </a:r>
            <a:r>
              <a:rPr sz="1050" spc="35" dirty="0">
                <a:solidFill>
                  <a:srgbClr val="F3F5FB"/>
                </a:solidFill>
                <a:latin typeface="Arial Unicode MS"/>
                <a:cs typeface="Arial Unicode MS"/>
              </a:rPr>
              <a:t>to </a:t>
            </a:r>
            <a:r>
              <a:rPr sz="1050" dirty="0">
                <a:solidFill>
                  <a:srgbClr val="F3F5FB"/>
                </a:solidFill>
                <a:latin typeface="Arial Unicode MS"/>
                <a:cs typeface="Arial Unicode MS"/>
              </a:rPr>
              <a:t>enjoy</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95" dirty="0">
                <a:solidFill>
                  <a:srgbClr val="F3F5FB"/>
                </a:solidFill>
                <a:latin typeface="Arial Unicode MS"/>
                <a:cs typeface="Arial Unicode MS"/>
              </a:rPr>
              <a:t> </a:t>
            </a:r>
            <a:r>
              <a:rPr sz="1050" spc="-10" dirty="0">
                <a:solidFill>
                  <a:srgbClr val="F3F5FB"/>
                </a:solidFill>
                <a:latin typeface="Arial Unicode MS"/>
                <a:cs typeface="Arial Unicode MS"/>
              </a:rPr>
              <a:t>luxe.</a:t>
            </a:r>
            <a:endParaRPr sz="1050" dirty="0">
              <a:latin typeface="Arial Unicode MS"/>
              <a:cs typeface="Arial Unicode MS"/>
            </a:endParaRPr>
          </a:p>
          <a:p>
            <a:pPr marL="94615" marR="496570" indent="-94615">
              <a:lnSpc>
                <a:spcPct val="128800"/>
              </a:lnSpc>
              <a:spcBef>
                <a:spcPts val="610"/>
              </a:spcBef>
              <a:buFont typeface="Arial"/>
              <a:buChar char="●"/>
              <a:tabLst>
                <a:tab pos="94615" algn="l"/>
                <a:tab pos="2501265" algn="l"/>
              </a:tabLst>
            </a:pPr>
            <a:r>
              <a:rPr sz="1050" dirty="0">
                <a:solidFill>
                  <a:srgbClr val="F3F5FB"/>
                </a:solidFill>
                <a:latin typeface="Arial Unicode MS"/>
                <a:cs typeface="Arial Unicode MS"/>
              </a:rPr>
              <a:t>Travelers</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looking</a:t>
            </a:r>
            <a:r>
              <a:rPr sz="1050" spc="90"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beat</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heat</a:t>
            </a:r>
            <a:r>
              <a:rPr sz="1050" spc="90" dirty="0">
                <a:solidFill>
                  <a:srgbClr val="F3F5FB"/>
                </a:solidFill>
                <a:latin typeface="Arial Unicode MS"/>
                <a:cs typeface="Arial Unicode MS"/>
              </a:rPr>
              <a:t> </a:t>
            </a:r>
            <a:r>
              <a:rPr sz="1050" spc="-25" dirty="0">
                <a:solidFill>
                  <a:srgbClr val="F3F5FB"/>
                </a:solidFill>
                <a:latin typeface="Arial Unicode MS"/>
                <a:cs typeface="Arial Unicode MS"/>
              </a:rPr>
              <a:t>in</a:t>
            </a:r>
            <a:r>
              <a:rPr sz="1050" dirty="0">
                <a:solidFill>
                  <a:srgbClr val="F3F5FB"/>
                </a:solidFill>
                <a:latin typeface="Arial Unicode MS"/>
                <a:cs typeface="Arial Unicode MS"/>
              </a:rPr>
              <a:t>	</a:t>
            </a:r>
            <a:r>
              <a:rPr sz="1050" b="1" dirty="0">
                <a:solidFill>
                  <a:srgbClr val="FFFF00"/>
                </a:solidFill>
                <a:latin typeface="Arial"/>
                <a:cs typeface="Arial"/>
              </a:rPr>
              <a:t>[location]</a:t>
            </a:r>
            <a:r>
              <a:rPr sz="1050" b="1" spc="90" dirty="0">
                <a:solidFill>
                  <a:srgbClr val="FFFF00"/>
                </a:solidFill>
                <a:latin typeface="Arial"/>
                <a:cs typeface="Arial"/>
              </a:rPr>
              <a:t> </a:t>
            </a:r>
            <a:r>
              <a:rPr sz="1050" dirty="0">
                <a:solidFill>
                  <a:srgbClr val="F3F5FB"/>
                </a:solidFill>
                <a:latin typeface="Arial Unicode MS"/>
                <a:cs typeface="Arial Unicode MS"/>
              </a:rPr>
              <a:t>can</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relax</a:t>
            </a:r>
            <a:r>
              <a:rPr sz="1050" spc="85" dirty="0">
                <a:solidFill>
                  <a:srgbClr val="F3F5FB"/>
                </a:solidFill>
                <a:latin typeface="Arial Unicode MS"/>
                <a:cs typeface="Arial Unicode MS"/>
              </a:rPr>
              <a:t> </a:t>
            </a:r>
            <a:r>
              <a:rPr sz="1050" spc="-25" dirty="0">
                <a:solidFill>
                  <a:srgbClr val="F3F5FB"/>
                </a:solidFill>
                <a:latin typeface="Arial Unicode MS"/>
                <a:cs typeface="Arial Unicode MS"/>
              </a:rPr>
              <a:t>and </a:t>
            </a:r>
            <a:r>
              <a:rPr sz="1050" dirty="0">
                <a:solidFill>
                  <a:srgbClr val="F3F5FB"/>
                </a:solidFill>
                <a:latin typeface="Arial Unicode MS"/>
                <a:cs typeface="Arial Unicode MS"/>
              </a:rPr>
              <a:t>rejuvenate</a:t>
            </a:r>
            <a:r>
              <a:rPr sz="1050" spc="7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unique</a:t>
            </a:r>
            <a:r>
              <a:rPr sz="1050" spc="75" dirty="0">
                <a:solidFill>
                  <a:srgbClr val="F3F5FB"/>
                </a:solidFill>
                <a:latin typeface="Arial Unicode MS"/>
                <a:cs typeface="Arial Unicode MS"/>
              </a:rPr>
              <a:t> </a:t>
            </a:r>
            <a:r>
              <a:rPr sz="1050" spc="-20" dirty="0">
                <a:solidFill>
                  <a:srgbClr val="F3F5FB"/>
                </a:solidFill>
                <a:latin typeface="Arial Unicode MS"/>
                <a:cs typeface="Arial Unicode MS"/>
              </a:rPr>
              <a:t>Spa</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services</a:t>
            </a:r>
            <a:r>
              <a:rPr sz="1050" spc="75" dirty="0">
                <a:solidFill>
                  <a:srgbClr val="F3F5FB"/>
                </a:solidFill>
                <a:latin typeface="Arial Unicode MS"/>
                <a:cs typeface="Arial Unicode MS"/>
              </a:rPr>
              <a:t> </a:t>
            </a:r>
            <a:r>
              <a:rPr sz="1050" spc="50" dirty="0">
                <a:solidFill>
                  <a:srgbClr val="F3F5FB"/>
                </a:solidFill>
                <a:latin typeface="Arial Unicode MS"/>
                <a:cs typeface="Arial Unicode MS"/>
              </a:rPr>
              <a:t>oﬀered</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40" dirty="0">
                <a:solidFill>
                  <a:srgbClr val="F3F5FB"/>
                </a:solidFill>
                <a:latin typeface="Arial Unicode MS"/>
                <a:cs typeface="Arial Unicode MS"/>
              </a:rPr>
              <a:t> </a:t>
            </a:r>
            <a:r>
              <a:rPr sz="1050" b="1" dirty="0">
                <a:solidFill>
                  <a:srgbClr val="FFFF00"/>
                </a:solidFill>
                <a:latin typeface="Arial"/>
                <a:cs typeface="Arial"/>
              </a:rPr>
              <a:t>[hotel</a:t>
            </a:r>
            <a:r>
              <a:rPr sz="1050" b="1" spc="75" dirty="0">
                <a:solidFill>
                  <a:srgbClr val="FFFF00"/>
                </a:solidFill>
                <a:latin typeface="Arial"/>
                <a:cs typeface="Arial"/>
              </a:rPr>
              <a:t> </a:t>
            </a:r>
            <a:r>
              <a:rPr sz="1050" b="1" spc="-10" dirty="0">
                <a:solidFill>
                  <a:srgbClr val="FFFF00"/>
                </a:solidFill>
                <a:latin typeface="Arial"/>
                <a:cs typeface="Arial"/>
              </a:rPr>
              <a:t>name]</a:t>
            </a:r>
            <a:r>
              <a:rPr sz="1050" spc="-10" dirty="0">
                <a:solidFill>
                  <a:srgbClr val="F3F5FB"/>
                </a:solidFill>
                <a:latin typeface="Arial Unicode MS"/>
                <a:cs typeface="Arial Unicode MS"/>
              </a:rPr>
              <a:t>.</a:t>
            </a:r>
            <a:endParaRPr sz="1050" dirty="0">
              <a:latin typeface="Arial Unicode MS"/>
              <a:cs typeface="Arial Unicode MS"/>
            </a:endParaRPr>
          </a:p>
          <a:p>
            <a:pPr marL="94615" marR="196215" indent="-94615">
              <a:lnSpc>
                <a:spcPct val="128800"/>
              </a:lnSpc>
              <a:spcBef>
                <a:spcPts val="615"/>
              </a:spcBef>
              <a:buFont typeface="Arial"/>
              <a:buChar char="●"/>
              <a:tabLst>
                <a:tab pos="94615" algn="l"/>
              </a:tabLst>
            </a:pPr>
            <a:r>
              <a:rPr sz="1050" dirty="0">
                <a:solidFill>
                  <a:srgbClr val="F3F5FB"/>
                </a:solidFill>
                <a:latin typeface="Arial Unicode MS"/>
                <a:cs typeface="Arial Unicode MS"/>
              </a:rPr>
              <a:t>No</a:t>
            </a:r>
            <a:r>
              <a:rPr sz="1050" spc="75" dirty="0">
                <a:solidFill>
                  <a:srgbClr val="F3F5FB"/>
                </a:solidFill>
                <a:latin typeface="Arial Unicode MS"/>
                <a:cs typeface="Arial Unicode MS"/>
              </a:rPr>
              <a:t> </a:t>
            </a:r>
            <a:r>
              <a:rPr sz="1050" spc="50" dirty="0">
                <a:solidFill>
                  <a:srgbClr val="F3F5FB"/>
                </a:solidFill>
                <a:latin typeface="Arial Unicode MS"/>
                <a:cs typeface="Arial Unicode MS"/>
              </a:rPr>
              <a:t>matter</a:t>
            </a:r>
            <a:r>
              <a:rPr sz="1050" spc="75" dirty="0">
                <a:solidFill>
                  <a:srgbClr val="F3F5FB"/>
                </a:solidFill>
                <a:latin typeface="Arial Unicode MS"/>
                <a:cs typeface="Arial Unicode MS"/>
              </a:rPr>
              <a:t> </a:t>
            </a:r>
            <a:r>
              <a:rPr sz="1050" spc="50" dirty="0">
                <a:solidFill>
                  <a:srgbClr val="F3F5FB"/>
                </a:solidFill>
                <a:latin typeface="Arial Unicode MS"/>
                <a:cs typeface="Arial Unicode MS"/>
              </a:rPr>
              <a:t>how</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far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travel</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to,</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reconnect</a:t>
            </a:r>
            <a:r>
              <a:rPr sz="1050" spc="7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loved</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ones</a:t>
            </a:r>
            <a:r>
              <a:rPr sz="1050" spc="80" dirty="0">
                <a:solidFill>
                  <a:srgbClr val="F3F5FB"/>
                </a:solidFill>
                <a:latin typeface="Arial Unicode MS"/>
                <a:cs typeface="Arial Unicode MS"/>
              </a:rPr>
              <a:t> </a:t>
            </a:r>
            <a:r>
              <a:rPr sz="1050" spc="-20" dirty="0">
                <a:solidFill>
                  <a:srgbClr val="F3F5FB"/>
                </a:solidFill>
                <a:latin typeface="Arial Unicode MS"/>
                <a:cs typeface="Arial Unicode MS"/>
              </a:rPr>
              <a:t>this </a:t>
            </a:r>
            <a:r>
              <a:rPr sz="1050" dirty="0">
                <a:solidFill>
                  <a:srgbClr val="F3F5FB"/>
                </a:solidFill>
                <a:latin typeface="Arial Unicode MS"/>
                <a:cs typeface="Arial Unicode MS"/>
              </a:rPr>
              <a:t>holiday</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season,</a:t>
            </a:r>
            <a:r>
              <a:rPr sz="1050" spc="8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80" dirty="0">
                <a:solidFill>
                  <a:srgbClr val="F3F5FB"/>
                </a:solidFill>
                <a:latin typeface="Arial Unicode MS"/>
                <a:cs typeface="Arial Unicode MS"/>
              </a:rPr>
              <a:t> </a:t>
            </a:r>
            <a:r>
              <a:rPr sz="1050" spc="60" dirty="0">
                <a:solidFill>
                  <a:srgbClr val="F3F5FB"/>
                </a:solidFill>
                <a:latin typeface="Arial Unicode MS"/>
                <a:cs typeface="Arial Unicode MS"/>
              </a:rPr>
              <a:t>our</a:t>
            </a:r>
            <a:r>
              <a:rPr sz="1050" spc="110" dirty="0">
                <a:solidFill>
                  <a:srgbClr val="F3F5FB"/>
                </a:solidFill>
                <a:latin typeface="Arial Unicode MS"/>
                <a:cs typeface="Arial Unicode MS"/>
              </a:rPr>
              <a:t> </a:t>
            </a:r>
            <a:r>
              <a:rPr sz="1050" b="1" dirty="0">
                <a:solidFill>
                  <a:srgbClr val="FFFF00"/>
                </a:solidFill>
                <a:latin typeface="Arial"/>
                <a:cs typeface="Arial"/>
              </a:rPr>
              <a:t>[room</a:t>
            </a:r>
            <a:r>
              <a:rPr sz="1050" b="1" spc="80" dirty="0">
                <a:solidFill>
                  <a:srgbClr val="FFFF00"/>
                </a:solidFill>
                <a:latin typeface="Arial"/>
                <a:cs typeface="Arial"/>
              </a:rPr>
              <a:t> </a:t>
            </a:r>
            <a:r>
              <a:rPr sz="1050" b="1" dirty="0">
                <a:solidFill>
                  <a:srgbClr val="FFFF00"/>
                </a:solidFill>
                <a:latin typeface="Arial"/>
                <a:cs typeface="Arial"/>
              </a:rPr>
              <a:t>type]</a:t>
            </a:r>
            <a:r>
              <a:rPr sz="1050" b="1" spc="90" dirty="0">
                <a:solidFill>
                  <a:srgbClr val="FFFF00"/>
                </a:solidFill>
                <a:latin typeface="Arial"/>
                <a:cs typeface="Arial"/>
              </a:rPr>
              <a:t> </a:t>
            </a:r>
            <a:r>
              <a:rPr sz="1050" dirty="0">
                <a:solidFill>
                  <a:srgbClr val="F3F5FB"/>
                </a:solidFill>
                <a:latin typeface="Arial Unicode MS"/>
                <a:cs typeface="Arial Unicode MS"/>
              </a:rPr>
              <a:t>and</a:t>
            </a:r>
            <a:r>
              <a:rPr sz="1050" spc="80" dirty="0">
                <a:solidFill>
                  <a:srgbClr val="F3F5FB"/>
                </a:solidFill>
                <a:latin typeface="Arial Unicode MS"/>
                <a:cs typeface="Arial Unicode MS"/>
              </a:rPr>
              <a:t> </a:t>
            </a:r>
            <a:r>
              <a:rPr sz="1050" b="1" dirty="0">
                <a:solidFill>
                  <a:srgbClr val="FFFF00"/>
                </a:solidFill>
                <a:latin typeface="Arial"/>
                <a:cs typeface="Arial"/>
              </a:rPr>
              <a:t>[room</a:t>
            </a:r>
            <a:r>
              <a:rPr sz="1050" b="1" spc="85" dirty="0">
                <a:solidFill>
                  <a:srgbClr val="FFFF00"/>
                </a:solidFill>
                <a:latin typeface="Arial"/>
                <a:cs typeface="Arial"/>
              </a:rPr>
              <a:t> </a:t>
            </a:r>
            <a:r>
              <a:rPr sz="1050" b="1" dirty="0">
                <a:solidFill>
                  <a:srgbClr val="FFFF00"/>
                </a:solidFill>
                <a:latin typeface="Arial"/>
                <a:cs typeface="Arial"/>
              </a:rPr>
              <a:t>type]</a:t>
            </a:r>
            <a:r>
              <a:rPr sz="1050" b="1" spc="90" dirty="0">
                <a:solidFill>
                  <a:srgbClr val="FFFF00"/>
                </a:solidFill>
                <a:latin typeface="Arial"/>
                <a:cs typeface="Arial"/>
              </a:rPr>
              <a:t> </a:t>
            </a:r>
            <a:r>
              <a:rPr sz="1050" dirty="0">
                <a:solidFill>
                  <a:srgbClr val="F3F5FB"/>
                </a:solidFill>
                <a:latin typeface="Arial Unicode MS"/>
                <a:cs typeface="Arial Unicode MS"/>
              </a:rPr>
              <a:t>at</a:t>
            </a:r>
            <a:r>
              <a:rPr sz="1050" spc="80" dirty="0">
                <a:solidFill>
                  <a:srgbClr val="F3F5FB"/>
                </a:solidFill>
                <a:latin typeface="Arial Unicode MS"/>
                <a:cs typeface="Arial Unicode MS"/>
              </a:rPr>
              <a:t> </a:t>
            </a:r>
            <a:r>
              <a:rPr sz="1050" b="1" spc="-10" dirty="0">
                <a:solidFill>
                  <a:srgbClr val="FFFF00"/>
                </a:solidFill>
                <a:latin typeface="Arial"/>
                <a:cs typeface="Arial"/>
              </a:rPr>
              <a:t>[hotel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40" dirty="0">
                <a:solidFill>
                  <a:srgbClr val="F3F5FB"/>
                </a:solidFill>
                <a:latin typeface="Arial Unicode MS"/>
                <a:cs typeface="Arial Unicode MS"/>
              </a:rPr>
              <a:t> </a:t>
            </a:r>
            <a:r>
              <a:rPr sz="1050" b="1" spc="-10" dirty="0">
                <a:solidFill>
                  <a:srgbClr val="FFFF00"/>
                </a:solidFill>
                <a:latin typeface="Arial"/>
                <a:cs typeface="Arial"/>
              </a:rPr>
              <a:t>[location]</a:t>
            </a:r>
            <a:r>
              <a:rPr sz="1050" spc="-10" dirty="0">
                <a:solidFill>
                  <a:srgbClr val="F3F5FB"/>
                </a:solidFill>
                <a:latin typeface="Arial Unicode MS"/>
                <a:cs typeface="Arial Unicode MS"/>
              </a:rPr>
              <a:t>.</a:t>
            </a:r>
            <a:endParaRPr sz="1050" dirty="0">
              <a:latin typeface="Arial Unicode MS"/>
              <a:cs typeface="Arial Unicode MS"/>
            </a:endParaRPr>
          </a:p>
          <a:p>
            <a:pPr marL="94615" marR="276225" indent="-94615">
              <a:lnSpc>
                <a:spcPct val="128800"/>
              </a:lnSpc>
              <a:spcBef>
                <a:spcPts val="615"/>
              </a:spcBef>
              <a:buFont typeface="Arial"/>
              <a:buChar char="●"/>
              <a:tabLst>
                <a:tab pos="94615" algn="l"/>
              </a:tabLst>
            </a:pPr>
            <a:r>
              <a:rPr sz="1050" dirty="0">
                <a:solidFill>
                  <a:srgbClr val="F3F5FB"/>
                </a:solidFill>
                <a:latin typeface="Arial Unicode MS"/>
                <a:cs typeface="Arial Unicode MS"/>
              </a:rPr>
              <a:t>An</a:t>
            </a:r>
            <a:r>
              <a:rPr sz="1050" spc="35" dirty="0">
                <a:solidFill>
                  <a:srgbClr val="F3F5FB"/>
                </a:solidFill>
                <a:latin typeface="Arial Unicode MS"/>
                <a:cs typeface="Arial Unicode MS"/>
              </a:rPr>
              <a:t> </a:t>
            </a:r>
            <a:r>
              <a:rPr sz="1050" spc="65" dirty="0">
                <a:solidFill>
                  <a:srgbClr val="F3F5FB"/>
                </a:solidFill>
                <a:latin typeface="Arial Unicode MS"/>
                <a:cs typeface="Arial Unicode MS"/>
              </a:rPr>
              <a:t>oﬀer</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so</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good,</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35" dirty="0">
                <a:solidFill>
                  <a:srgbClr val="F3F5FB"/>
                </a:solidFill>
                <a:latin typeface="Arial Unicode MS"/>
                <a:cs typeface="Arial Unicode MS"/>
              </a:rPr>
              <a:t> </a:t>
            </a:r>
            <a:r>
              <a:rPr sz="1050" dirty="0">
                <a:solidFill>
                  <a:srgbClr val="F3F5FB"/>
                </a:solidFill>
                <a:latin typeface="Arial Unicode MS"/>
                <a:cs typeface="Arial Unicode MS"/>
              </a:rPr>
              <a:t>just</a:t>
            </a:r>
            <a:r>
              <a:rPr sz="1050" spc="35" dirty="0">
                <a:solidFill>
                  <a:srgbClr val="F3F5FB"/>
                </a:solidFill>
                <a:latin typeface="Arial Unicode MS"/>
                <a:cs typeface="Arial Unicode MS"/>
              </a:rPr>
              <a:t> </a:t>
            </a:r>
            <a:r>
              <a:rPr sz="1050" dirty="0">
                <a:solidFill>
                  <a:srgbClr val="F3F5FB"/>
                </a:solidFill>
                <a:latin typeface="Arial Unicode MS"/>
                <a:cs typeface="Arial Unicode MS"/>
              </a:rPr>
              <a:t>don’t</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want</a:t>
            </a:r>
            <a:r>
              <a:rPr sz="1050" spc="3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miss</a:t>
            </a:r>
            <a:r>
              <a:rPr sz="1050" spc="35" dirty="0">
                <a:solidFill>
                  <a:srgbClr val="F3F5FB"/>
                </a:solidFill>
                <a:latin typeface="Arial Unicode MS"/>
                <a:cs typeface="Arial Unicode MS"/>
              </a:rPr>
              <a:t> </a:t>
            </a:r>
            <a:r>
              <a:rPr sz="1050" spc="60" dirty="0">
                <a:solidFill>
                  <a:srgbClr val="F3F5FB"/>
                </a:solidFill>
                <a:latin typeface="Arial Unicode MS"/>
                <a:cs typeface="Arial Unicode MS"/>
              </a:rPr>
              <a:t>out</a:t>
            </a:r>
            <a:r>
              <a:rPr sz="1050" spc="45" dirty="0">
                <a:solidFill>
                  <a:srgbClr val="F3F5FB"/>
                </a:solidFill>
                <a:latin typeface="Arial Unicode MS"/>
                <a:cs typeface="Arial Unicode MS"/>
              </a:rPr>
              <a:t> </a:t>
            </a:r>
            <a:r>
              <a:rPr sz="1050" spc="50" dirty="0">
                <a:solidFill>
                  <a:srgbClr val="F3F5FB"/>
                </a:solidFill>
                <a:latin typeface="Arial Unicode MS"/>
                <a:cs typeface="Arial Unicode MS"/>
              </a:rPr>
              <a:t>on</a:t>
            </a:r>
            <a:r>
              <a:rPr sz="1050" spc="35" dirty="0">
                <a:solidFill>
                  <a:srgbClr val="F3F5FB"/>
                </a:solidFill>
                <a:latin typeface="Arial Unicode MS"/>
                <a:cs typeface="Arial Unicode MS"/>
              </a:rPr>
              <a:t> </a:t>
            </a:r>
            <a:r>
              <a:rPr sz="1050" dirty="0">
                <a:solidFill>
                  <a:srgbClr val="F3F5FB"/>
                </a:solidFill>
                <a:latin typeface="Arial Unicode MS"/>
                <a:cs typeface="Arial Unicode MS"/>
              </a:rPr>
              <a:t>-</a:t>
            </a:r>
            <a:r>
              <a:rPr sz="1050" spc="35" dirty="0">
                <a:solidFill>
                  <a:srgbClr val="F3F5FB"/>
                </a:solidFill>
                <a:latin typeface="Arial Unicode MS"/>
                <a:cs typeface="Arial Unicode MS"/>
              </a:rPr>
              <a:t> </a:t>
            </a:r>
            <a:r>
              <a:rPr sz="1050" dirty="0">
                <a:solidFill>
                  <a:srgbClr val="F3F5FB"/>
                </a:solidFill>
                <a:latin typeface="Arial Unicode MS"/>
                <a:cs typeface="Arial Unicode MS"/>
              </a:rPr>
              <a:t>pay</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only</a:t>
            </a:r>
            <a:r>
              <a:rPr sz="1050" spc="3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35" dirty="0">
                <a:solidFill>
                  <a:srgbClr val="F3F5FB"/>
                </a:solidFill>
                <a:latin typeface="Arial Unicode MS"/>
                <a:cs typeface="Arial Unicode MS"/>
              </a:rPr>
              <a:t> </a:t>
            </a:r>
            <a:r>
              <a:rPr sz="1050" spc="-50" dirty="0">
                <a:solidFill>
                  <a:srgbClr val="F3F5FB"/>
                </a:solidFill>
                <a:latin typeface="Arial Unicode MS"/>
                <a:cs typeface="Arial Unicode MS"/>
              </a:rPr>
              <a:t>2 </a:t>
            </a:r>
            <a:r>
              <a:rPr sz="1050" dirty="0">
                <a:solidFill>
                  <a:srgbClr val="F3F5FB"/>
                </a:solidFill>
                <a:latin typeface="Arial Unicode MS"/>
                <a:cs typeface="Arial Unicode MS"/>
              </a:rPr>
              <a:t>nights</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stay</a:t>
            </a:r>
            <a:r>
              <a:rPr sz="1050" spc="55" dirty="0">
                <a:solidFill>
                  <a:srgbClr val="F3F5FB"/>
                </a:solidFill>
                <a:latin typeface="Arial Unicode MS"/>
                <a:cs typeface="Arial Unicode MS"/>
              </a:rPr>
              <a:t> </a:t>
            </a:r>
            <a:r>
              <a:rPr sz="1050" spc="60" dirty="0">
                <a:solidFill>
                  <a:srgbClr val="F3F5FB"/>
                </a:solidFill>
                <a:latin typeface="Arial Unicode MS"/>
                <a:cs typeface="Arial Unicode MS"/>
              </a:rPr>
              <a:t>for </a:t>
            </a:r>
            <a:r>
              <a:rPr sz="1050" spc="-25" dirty="0">
                <a:solidFill>
                  <a:srgbClr val="F3F5FB"/>
                </a:solidFill>
                <a:latin typeface="Arial Unicode MS"/>
                <a:cs typeface="Arial Unicode MS"/>
              </a:rPr>
              <a:t>3!</a:t>
            </a:r>
            <a:endParaRPr sz="1050" dirty="0">
              <a:latin typeface="Arial Unicode MS"/>
              <a:cs typeface="Arial Unicode MS"/>
            </a:endParaRPr>
          </a:p>
          <a:p>
            <a:pPr marL="94615" marR="260350" indent="-94615">
              <a:lnSpc>
                <a:spcPct val="128800"/>
              </a:lnSpc>
              <a:spcBef>
                <a:spcPts val="610"/>
              </a:spcBef>
              <a:buFont typeface="Arial"/>
              <a:buChar char="●"/>
              <a:tabLst>
                <a:tab pos="94615" algn="l"/>
              </a:tabLst>
            </a:pPr>
            <a:r>
              <a:rPr sz="1050" dirty="0">
                <a:solidFill>
                  <a:srgbClr val="F3F5FB"/>
                </a:solidFill>
                <a:latin typeface="Arial Unicode MS"/>
                <a:cs typeface="Arial Unicode MS"/>
              </a:rPr>
              <a:t>Enjoy</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chilled</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beer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sitting</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by</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pool.</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Book</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stay</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get</a:t>
            </a:r>
            <a:r>
              <a:rPr sz="1050" spc="85" dirty="0">
                <a:solidFill>
                  <a:srgbClr val="F3F5FB"/>
                </a:solidFill>
                <a:latin typeface="Arial Unicode MS"/>
                <a:cs typeface="Arial Unicode MS"/>
              </a:rPr>
              <a:t> </a:t>
            </a:r>
            <a:r>
              <a:rPr sz="1050" spc="-10" dirty="0">
                <a:solidFill>
                  <a:srgbClr val="F3F5FB"/>
                </a:solidFill>
                <a:latin typeface="Arial Unicode MS"/>
                <a:cs typeface="Arial Unicode MS"/>
              </a:rPr>
              <a:t>access </a:t>
            </a:r>
            <a:r>
              <a:rPr sz="1050" spc="60" dirty="0">
                <a:solidFill>
                  <a:srgbClr val="F3F5FB"/>
                </a:solidFill>
                <a:latin typeface="Arial Unicode MS"/>
                <a:cs typeface="Arial Unicode MS"/>
              </a:rPr>
              <a:t>to</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90" dirty="0">
                <a:solidFill>
                  <a:srgbClr val="F3F5FB"/>
                </a:solidFill>
                <a:latin typeface="Arial Unicode MS"/>
                <a:cs typeface="Arial Unicode MS"/>
              </a:rPr>
              <a:t> </a:t>
            </a:r>
            <a:r>
              <a:rPr sz="1050" spc="45" dirty="0">
                <a:solidFill>
                  <a:srgbClr val="F3F5FB"/>
                </a:solidFill>
                <a:latin typeface="Arial Unicode MS"/>
                <a:cs typeface="Arial Unicode MS"/>
              </a:rPr>
              <a:t>inﬁnite</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pool</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20" dirty="0">
                <a:solidFill>
                  <a:srgbClr val="F3F5FB"/>
                </a:solidFill>
                <a:latin typeface="Arial Unicode MS"/>
                <a:cs typeface="Arial Unicode MS"/>
              </a:rPr>
              <a:t> </a:t>
            </a:r>
            <a:r>
              <a:rPr sz="1050" b="1" dirty="0">
                <a:solidFill>
                  <a:srgbClr val="FFFF00"/>
                </a:solidFill>
                <a:latin typeface="Arial"/>
                <a:cs typeface="Arial"/>
              </a:rPr>
              <a:t>[hotel</a:t>
            </a:r>
            <a:r>
              <a:rPr sz="1050" b="1" spc="90"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90" dirty="0">
                <a:solidFill>
                  <a:srgbClr val="F3F5FB"/>
                </a:solidFill>
                <a:latin typeface="Arial Unicode MS"/>
                <a:cs typeface="Arial Unicode MS"/>
              </a:rPr>
              <a:t> </a:t>
            </a:r>
            <a:r>
              <a:rPr sz="1050" b="1" spc="-10" dirty="0">
                <a:solidFill>
                  <a:srgbClr val="FFFF00"/>
                </a:solidFill>
                <a:latin typeface="Arial"/>
                <a:cs typeface="Arial"/>
              </a:rPr>
              <a:t>[location]</a:t>
            </a:r>
            <a:r>
              <a:rPr sz="1050" spc="-10" dirty="0">
                <a:solidFill>
                  <a:srgbClr val="F3F5FB"/>
                </a:solidFill>
                <a:latin typeface="Arial Unicode MS"/>
                <a:cs typeface="Arial Unicode MS"/>
              </a:rPr>
              <a:t>.</a:t>
            </a:r>
            <a:endParaRPr sz="1050" dirty="0">
              <a:latin typeface="Arial Unicode MS"/>
              <a:cs typeface="Arial Unicode MS"/>
            </a:endParaRPr>
          </a:p>
        </p:txBody>
      </p:sp>
      <p:sp>
        <p:nvSpPr>
          <p:cNvPr id="4" name="object 4"/>
          <p:cNvSpPr txBox="1"/>
          <p:nvPr/>
        </p:nvSpPr>
        <p:spPr>
          <a:xfrm>
            <a:off x="5831352" y="1922555"/>
            <a:ext cx="1602740" cy="2957220"/>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a:p>
            <a:pPr marL="104139" indent="-81915">
              <a:lnSpc>
                <a:spcPct val="100000"/>
              </a:lnSpc>
              <a:spcBef>
                <a:spcPts val="1785"/>
              </a:spcBef>
              <a:buSzPct val="90476"/>
              <a:buFont typeface="Arial"/>
              <a:buChar char="●"/>
              <a:tabLst>
                <a:tab pos="104775" algn="l"/>
                <a:tab pos="323850"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104139" indent="-81915">
              <a:lnSpc>
                <a:spcPct val="100000"/>
              </a:lnSpc>
              <a:spcBef>
                <a:spcPts val="975"/>
              </a:spcBef>
              <a:buSzPct val="90476"/>
              <a:buFont typeface="Arial"/>
              <a:buChar char="●"/>
              <a:tabLst>
                <a:tab pos="104775" algn="l"/>
                <a:tab pos="323850"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#StayinStyle</a:t>
            </a:r>
            <a:endParaRPr sz="1050">
              <a:latin typeface="Arial Unicode MS"/>
              <a:cs typeface="Arial Unicode MS"/>
            </a:endParaRPr>
          </a:p>
          <a:p>
            <a:pPr marL="104139" indent="-81915">
              <a:lnSpc>
                <a:spcPct val="100000"/>
              </a:lnSpc>
              <a:spcBef>
                <a:spcPts val="980"/>
              </a:spcBef>
              <a:buSzPct val="90476"/>
              <a:buFont typeface="Arial"/>
              <a:buChar char="●"/>
              <a:tabLst>
                <a:tab pos="104775" algn="l"/>
              </a:tabLst>
            </a:pPr>
            <a:r>
              <a:rPr sz="1050" spc="-10" dirty="0">
                <a:solidFill>
                  <a:srgbClr val="F3F5FB"/>
                </a:solidFill>
                <a:latin typeface="Arial Unicode MS"/>
                <a:cs typeface="Arial Unicode MS"/>
              </a:rPr>
              <a:t>#BestHotelDeals</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#LuxuryHotels</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#BookNow</a:t>
            </a:r>
            <a:endParaRPr sz="1050">
              <a:latin typeface="Arial Unicode MS"/>
              <a:cs typeface="Arial Unicode MS"/>
            </a:endParaRPr>
          </a:p>
          <a:p>
            <a:pPr marL="104139" indent="-81915">
              <a:lnSpc>
                <a:spcPct val="100000"/>
              </a:lnSpc>
              <a:spcBef>
                <a:spcPts val="980"/>
              </a:spcBef>
              <a:buSzPct val="90476"/>
              <a:buFont typeface="Arial"/>
              <a:buChar char="●"/>
              <a:tabLst>
                <a:tab pos="104775" algn="l"/>
              </a:tabLst>
            </a:pPr>
            <a:r>
              <a:rPr sz="1050" spc="-10" dirty="0">
                <a:solidFill>
                  <a:srgbClr val="F3F5FB"/>
                </a:solidFill>
                <a:latin typeface="Arial Unicode MS"/>
                <a:cs typeface="Arial Unicode MS"/>
              </a:rPr>
              <a:t>#SpaService</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#HolidaySeason</a:t>
            </a:r>
            <a:endParaRPr sz="1050">
              <a:latin typeface="Arial Unicode MS"/>
              <a:cs typeface="Arial Unicode MS"/>
            </a:endParaRPr>
          </a:p>
          <a:p>
            <a:pPr marL="104139" indent="-81915">
              <a:lnSpc>
                <a:spcPct val="100000"/>
              </a:lnSpc>
              <a:spcBef>
                <a:spcPts val="975"/>
              </a:spcBef>
              <a:buSzPct val="90476"/>
              <a:buFont typeface="Arial"/>
              <a:buChar char="●"/>
              <a:tabLst>
                <a:tab pos="104775" algn="l"/>
              </a:tabLst>
            </a:pPr>
            <a:r>
              <a:rPr sz="1050" spc="-10" dirty="0">
                <a:solidFill>
                  <a:srgbClr val="F3F5FB"/>
                </a:solidFill>
                <a:latin typeface="Arial Unicode MS"/>
                <a:cs typeface="Arial Unicode MS"/>
              </a:rPr>
              <a:t>#HotelRoom#HotelPool</a:t>
            </a:r>
            <a:endParaRPr sz="1050">
              <a:latin typeface="Arial Unicode MS"/>
              <a:cs typeface="Arial Unicode MS"/>
            </a:endParaRPr>
          </a:p>
        </p:txBody>
      </p:sp>
      <p:grpSp>
        <p:nvGrpSpPr>
          <p:cNvPr id="5" name="object 5"/>
          <p:cNvGrpSpPr/>
          <p:nvPr/>
        </p:nvGrpSpPr>
        <p:grpSpPr>
          <a:xfrm>
            <a:off x="-2857" y="770740"/>
            <a:ext cx="10699115" cy="6015355"/>
            <a:chOff x="-2857" y="770737"/>
            <a:chExt cx="10699115" cy="6015355"/>
          </a:xfrm>
        </p:grpSpPr>
        <p:sp>
          <p:nvSpPr>
            <p:cNvPr id="6" name="object 6"/>
            <p:cNvSpPr/>
            <p:nvPr/>
          </p:nvSpPr>
          <p:spPr>
            <a:xfrm>
              <a:off x="0" y="6482461"/>
              <a:ext cx="10693400" cy="303530"/>
            </a:xfrm>
            <a:custGeom>
              <a:avLst/>
              <a:gdLst/>
              <a:ahLst/>
              <a:cxnLst/>
              <a:rect l="l" t="t" r="r" b="b"/>
              <a:pathLst>
                <a:path w="10693400" h="303529">
                  <a:moveTo>
                    <a:pt x="0" y="0"/>
                  </a:moveTo>
                  <a:lnTo>
                    <a:pt x="10693400" y="0"/>
                  </a:lnTo>
                  <a:lnTo>
                    <a:pt x="10693400" y="303301"/>
                  </a:lnTo>
                  <a:lnTo>
                    <a:pt x="0" y="303301"/>
                  </a:lnTo>
                  <a:lnTo>
                    <a:pt x="0" y="0"/>
                  </a:lnTo>
                  <a:close/>
                </a:path>
              </a:pathLst>
            </a:custGeom>
            <a:solidFill>
              <a:srgbClr val="223CFF"/>
            </a:solidFill>
          </p:spPr>
          <p:txBody>
            <a:bodyPr wrap="square" lIns="0" tIns="0" rIns="0" bIns="0" rtlCol="0"/>
            <a:lstStyle/>
            <a:p>
              <a:endParaRPr/>
            </a:p>
          </p:txBody>
        </p:sp>
        <p:sp>
          <p:nvSpPr>
            <p:cNvPr id="7" name="object 7"/>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8" name="object 8"/>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2245812" y="925403"/>
            <a:ext cx="6189980" cy="336631"/>
          </a:xfrm>
          <a:prstGeom prst="rect">
            <a:avLst/>
          </a:prstGeom>
        </p:spPr>
        <p:txBody>
          <a:bodyPr vert="horz" wrap="square" lIns="0" tIns="13335" rIns="0" bIns="0" rtlCol="0">
            <a:spAutoFit/>
          </a:bodyPr>
          <a:lstStyle/>
          <a:p>
            <a:pPr marL="12700">
              <a:lnSpc>
                <a:spcPct val="100000"/>
              </a:lnSpc>
              <a:spcBef>
                <a:spcPts val="105"/>
              </a:spcBef>
            </a:pPr>
            <a:r>
              <a:rPr sz="2100" spc="-10" dirty="0">
                <a:solidFill>
                  <a:srgbClr val="000000"/>
                </a:solidFill>
              </a:rPr>
              <a:t>Exclusive</a:t>
            </a:r>
            <a:r>
              <a:rPr sz="2100" spc="-70" dirty="0">
                <a:solidFill>
                  <a:srgbClr val="000000"/>
                </a:solidFill>
              </a:rPr>
              <a:t> </a:t>
            </a:r>
            <a:r>
              <a:rPr sz="2100" spc="120" dirty="0">
                <a:solidFill>
                  <a:srgbClr val="000000"/>
                </a:solidFill>
              </a:rPr>
              <a:t>Oﬀer</a:t>
            </a:r>
            <a:r>
              <a:rPr sz="2100" spc="-65" dirty="0">
                <a:solidFill>
                  <a:srgbClr val="000000"/>
                </a:solidFill>
              </a:rPr>
              <a:t> </a:t>
            </a:r>
            <a:r>
              <a:rPr sz="2100" spc="70" dirty="0">
                <a:solidFill>
                  <a:srgbClr val="000000"/>
                </a:solidFill>
              </a:rPr>
              <a:t>and</a:t>
            </a:r>
            <a:r>
              <a:rPr sz="2100" spc="-70" dirty="0">
                <a:solidFill>
                  <a:srgbClr val="000000"/>
                </a:solidFill>
              </a:rPr>
              <a:t> </a:t>
            </a:r>
            <a:r>
              <a:rPr sz="2100" dirty="0">
                <a:solidFill>
                  <a:srgbClr val="000000"/>
                </a:solidFill>
              </a:rPr>
              <a:t>Service</a:t>
            </a:r>
            <a:r>
              <a:rPr sz="2100" spc="-65" dirty="0">
                <a:solidFill>
                  <a:srgbClr val="000000"/>
                </a:solidFill>
              </a:rPr>
              <a:t> </a:t>
            </a:r>
            <a:r>
              <a:rPr sz="2100" spc="-10" dirty="0">
                <a:solidFill>
                  <a:srgbClr val="000000"/>
                </a:solidFill>
              </a:rPr>
              <a:t>Posts</a:t>
            </a:r>
            <a:r>
              <a:rPr sz="2100" spc="-75" dirty="0">
                <a:solidFill>
                  <a:srgbClr val="000000"/>
                </a:solidFill>
              </a:rPr>
              <a:t> </a:t>
            </a:r>
            <a:r>
              <a:rPr sz="2100" spc="80" dirty="0">
                <a:solidFill>
                  <a:srgbClr val="000000"/>
                </a:solidFill>
              </a:rPr>
              <a:t>for</a:t>
            </a:r>
            <a:r>
              <a:rPr sz="2100" spc="-65" dirty="0">
                <a:solidFill>
                  <a:srgbClr val="000000"/>
                </a:solidFill>
              </a:rPr>
              <a:t> </a:t>
            </a:r>
            <a:r>
              <a:rPr sz="2100" spc="-10" dirty="0">
                <a:solidFill>
                  <a:srgbClr val="000000"/>
                </a:solidFill>
              </a:rPr>
              <a:t>Facebook</a:t>
            </a:r>
            <a:endParaRPr sz="2100" dirty="0"/>
          </a:p>
        </p:txBody>
      </p:sp>
      <p:sp>
        <p:nvSpPr>
          <p:cNvPr id="10" name="object 10"/>
          <p:cNvSpPr txBox="1"/>
          <p:nvPr/>
        </p:nvSpPr>
        <p:spPr>
          <a:xfrm>
            <a:off x="395540" y="1922573"/>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dirty="0">
              <a:latin typeface="Arial"/>
              <a:cs typeface="Arial"/>
            </a:endParaRPr>
          </a:p>
        </p:txBody>
      </p:sp>
      <p:grpSp>
        <p:nvGrpSpPr>
          <p:cNvPr id="11" name="object 11"/>
          <p:cNvGrpSpPr/>
          <p:nvPr/>
        </p:nvGrpSpPr>
        <p:grpSpPr>
          <a:xfrm>
            <a:off x="9850490" y="1208498"/>
            <a:ext cx="536575" cy="538481"/>
            <a:chOff x="9850488" y="1208481"/>
            <a:chExt cx="536575" cy="538480"/>
          </a:xfrm>
        </p:grpSpPr>
        <p:sp>
          <p:nvSpPr>
            <p:cNvPr id="12" name="object 12"/>
            <p:cNvSpPr/>
            <p:nvPr/>
          </p:nvSpPr>
          <p:spPr>
            <a:xfrm>
              <a:off x="9850488" y="1208481"/>
              <a:ext cx="536575" cy="538480"/>
            </a:xfrm>
            <a:custGeom>
              <a:avLst/>
              <a:gdLst/>
              <a:ahLst/>
              <a:cxnLst/>
              <a:rect l="l" t="t" r="r" b="b"/>
              <a:pathLst>
                <a:path w="536575" h="538480">
                  <a:moveTo>
                    <a:pt x="267982" y="538416"/>
                  </a:moveTo>
                  <a:lnTo>
                    <a:pt x="219764" y="533879"/>
                  </a:lnTo>
                  <a:lnTo>
                    <a:pt x="174401" y="521237"/>
                  </a:lnTo>
                  <a:lnTo>
                    <a:pt x="132646" y="501245"/>
                  </a:lnTo>
                  <a:lnTo>
                    <a:pt x="95250" y="474659"/>
                  </a:lnTo>
                  <a:lnTo>
                    <a:pt x="62966" y="442232"/>
                  </a:lnTo>
                  <a:lnTo>
                    <a:pt x="36547" y="404721"/>
                  </a:lnTo>
                  <a:lnTo>
                    <a:pt x="16744" y="362879"/>
                  </a:lnTo>
                  <a:lnTo>
                    <a:pt x="4311" y="317463"/>
                  </a:lnTo>
                  <a:lnTo>
                    <a:pt x="0" y="269227"/>
                  </a:lnTo>
                  <a:lnTo>
                    <a:pt x="4311" y="220979"/>
                  </a:lnTo>
                  <a:lnTo>
                    <a:pt x="16744" y="175554"/>
                  </a:lnTo>
                  <a:lnTo>
                    <a:pt x="36547" y="133706"/>
                  </a:lnTo>
                  <a:lnTo>
                    <a:pt x="62966" y="96190"/>
                  </a:lnTo>
                  <a:lnTo>
                    <a:pt x="95250" y="63760"/>
                  </a:lnTo>
                  <a:lnTo>
                    <a:pt x="132646" y="37171"/>
                  </a:lnTo>
                  <a:lnTo>
                    <a:pt x="174401" y="17179"/>
                  </a:lnTo>
                  <a:lnTo>
                    <a:pt x="219764" y="4537"/>
                  </a:lnTo>
                  <a:lnTo>
                    <a:pt x="267982" y="0"/>
                  </a:lnTo>
                  <a:lnTo>
                    <a:pt x="316200" y="4537"/>
                  </a:lnTo>
                  <a:lnTo>
                    <a:pt x="361565" y="17179"/>
                  </a:lnTo>
                  <a:lnTo>
                    <a:pt x="403322" y="37171"/>
                  </a:lnTo>
                  <a:lnTo>
                    <a:pt x="440720" y="63760"/>
                  </a:lnTo>
                  <a:lnTo>
                    <a:pt x="473006" y="96190"/>
                  </a:lnTo>
                  <a:lnTo>
                    <a:pt x="499427" y="133706"/>
                  </a:lnTo>
                  <a:lnTo>
                    <a:pt x="519231" y="175554"/>
                  </a:lnTo>
                  <a:lnTo>
                    <a:pt x="531666" y="220979"/>
                  </a:lnTo>
                  <a:lnTo>
                    <a:pt x="535978" y="269227"/>
                  </a:lnTo>
                  <a:lnTo>
                    <a:pt x="531666" y="317463"/>
                  </a:lnTo>
                  <a:lnTo>
                    <a:pt x="519231" y="362879"/>
                  </a:lnTo>
                  <a:lnTo>
                    <a:pt x="499427" y="404721"/>
                  </a:lnTo>
                  <a:lnTo>
                    <a:pt x="473006" y="442232"/>
                  </a:lnTo>
                  <a:lnTo>
                    <a:pt x="440720" y="474659"/>
                  </a:lnTo>
                  <a:lnTo>
                    <a:pt x="403322" y="501245"/>
                  </a:lnTo>
                  <a:lnTo>
                    <a:pt x="361565" y="521237"/>
                  </a:lnTo>
                  <a:lnTo>
                    <a:pt x="316200" y="533879"/>
                  </a:lnTo>
                  <a:lnTo>
                    <a:pt x="267982" y="538416"/>
                  </a:lnTo>
                  <a:close/>
                </a:path>
              </a:pathLst>
            </a:custGeom>
            <a:solidFill>
              <a:srgbClr val="223CFF"/>
            </a:solidFill>
          </p:spPr>
          <p:txBody>
            <a:bodyPr wrap="square" lIns="0" tIns="0" rIns="0" bIns="0" rtlCol="0"/>
            <a:lstStyle/>
            <a:p>
              <a:endParaRPr/>
            </a:p>
          </p:txBody>
        </p:sp>
        <p:pic>
          <p:nvPicPr>
            <p:cNvPr id="13" name="object 13"/>
            <p:cNvPicPr/>
            <p:nvPr/>
          </p:nvPicPr>
          <p:blipFill>
            <a:blip r:embed="rId3" cstate="print"/>
            <a:stretch>
              <a:fillRect/>
            </a:stretch>
          </p:blipFill>
          <p:spPr>
            <a:xfrm>
              <a:off x="10071100" y="1364653"/>
              <a:ext cx="101053" cy="222846"/>
            </a:xfrm>
            <a:prstGeom prst="rect">
              <a:avLst/>
            </a:prstGeom>
          </p:spPr>
        </p:pic>
      </p:grpSp>
      <p:sp>
        <p:nvSpPr>
          <p:cNvPr id="14" name="object 14"/>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1251" y="1473219"/>
            <a:ext cx="5302250" cy="5009515"/>
          </a:xfrm>
          <a:custGeom>
            <a:avLst/>
            <a:gdLst/>
            <a:ahLst/>
            <a:cxnLst/>
            <a:rect l="l" t="t" r="r" b="b"/>
            <a:pathLst>
              <a:path w="5302250" h="5009515">
                <a:moveTo>
                  <a:pt x="0" y="5009261"/>
                </a:moveTo>
                <a:lnTo>
                  <a:pt x="5302148" y="5009261"/>
                </a:lnTo>
                <a:lnTo>
                  <a:pt x="5302148" y="0"/>
                </a:lnTo>
                <a:lnTo>
                  <a:pt x="0" y="0"/>
                </a:lnTo>
                <a:lnTo>
                  <a:pt x="0" y="5009261"/>
                </a:lnTo>
                <a:close/>
              </a:path>
            </a:pathLst>
          </a:custGeom>
          <a:solidFill>
            <a:srgbClr val="F3F5FB">
              <a:alpha val="9411"/>
            </a:srgbClr>
          </a:solidFill>
        </p:spPr>
        <p:txBody>
          <a:bodyPr wrap="square" lIns="0" tIns="0" rIns="0" bIns="0" rtlCol="0"/>
          <a:lstStyle/>
          <a:p>
            <a:endParaRPr/>
          </a:p>
        </p:txBody>
      </p:sp>
      <p:sp>
        <p:nvSpPr>
          <p:cNvPr id="3" name="object 3"/>
          <p:cNvSpPr txBox="1"/>
          <p:nvPr/>
        </p:nvSpPr>
        <p:spPr>
          <a:xfrm>
            <a:off x="3700444" y="2575078"/>
            <a:ext cx="874394" cy="174407"/>
          </a:xfrm>
          <a:prstGeom prst="rect">
            <a:avLst/>
          </a:prstGeom>
        </p:spPr>
        <p:txBody>
          <a:bodyPr vert="horz" wrap="square" lIns="0" tIns="12700" rIns="0" bIns="0" rtlCol="0">
            <a:spAutoFit/>
          </a:bodyPr>
          <a:lstStyle/>
          <a:p>
            <a:pPr marL="12700">
              <a:lnSpc>
                <a:spcPct val="100000"/>
              </a:lnSpc>
              <a:spcBef>
                <a:spcPts val="100"/>
              </a:spcBef>
            </a:pPr>
            <a:r>
              <a:rPr sz="1050" b="1" spc="-10" dirty="0">
                <a:solidFill>
                  <a:srgbClr val="FFFF00"/>
                </a:solidFill>
                <a:latin typeface="Arial"/>
                <a:cs typeface="Arial"/>
              </a:rPr>
              <a:t>[hotelname]</a:t>
            </a:r>
            <a:r>
              <a:rPr sz="1050" spc="-10" dirty="0">
                <a:solidFill>
                  <a:srgbClr val="F3F5FB"/>
                </a:solidFill>
                <a:latin typeface="Arial Unicode MS"/>
                <a:cs typeface="Arial Unicode MS"/>
              </a:rPr>
              <a:t>,</a:t>
            </a:r>
            <a:endParaRPr sz="1050">
              <a:latin typeface="Arial Unicode MS"/>
              <a:cs typeface="Arial Unicode MS"/>
            </a:endParaRPr>
          </a:p>
        </p:txBody>
      </p:sp>
      <p:sp>
        <p:nvSpPr>
          <p:cNvPr id="4" name="object 4"/>
          <p:cNvSpPr txBox="1"/>
          <p:nvPr/>
        </p:nvSpPr>
        <p:spPr>
          <a:xfrm>
            <a:off x="406205" y="2529407"/>
            <a:ext cx="3178810" cy="433451"/>
          </a:xfrm>
          <a:prstGeom prst="rect">
            <a:avLst/>
          </a:prstGeom>
        </p:spPr>
        <p:txBody>
          <a:bodyPr vert="horz" wrap="square" lIns="0" tIns="58419" rIns="0" bIns="0" rtlCol="0">
            <a:spAutoFit/>
          </a:bodyPr>
          <a:lstStyle/>
          <a:p>
            <a:pPr marL="93980" indent="-81915">
              <a:lnSpc>
                <a:spcPct val="100000"/>
              </a:lnSpc>
              <a:spcBef>
                <a:spcPts val="459"/>
              </a:spcBef>
              <a:buSzPct val="90476"/>
              <a:buFont typeface="Arial"/>
              <a:buChar char="●"/>
              <a:tabLst>
                <a:tab pos="94615" algn="l"/>
              </a:tabLst>
            </a:pPr>
            <a:r>
              <a:rPr sz="1050" dirty="0">
                <a:solidFill>
                  <a:srgbClr val="F3F5FB"/>
                </a:solidFill>
                <a:latin typeface="Arial Unicode MS"/>
                <a:cs typeface="Arial Unicode MS"/>
              </a:rPr>
              <a:t>Exclusive</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Villas</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built</a:t>
            </a:r>
            <a:r>
              <a:rPr sz="1050" spc="50"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50" dirty="0">
                <a:solidFill>
                  <a:srgbClr val="F3F5FB"/>
                </a:solidFill>
                <a:latin typeface="Arial Unicode MS"/>
                <a:cs typeface="Arial Unicode MS"/>
              </a:rPr>
              <a:t> </a:t>
            </a:r>
            <a:r>
              <a:rPr sz="1050" spc="45" dirty="0">
                <a:solidFill>
                  <a:srgbClr val="F3F5FB"/>
                </a:solidFill>
                <a:latin typeface="Arial Unicode MS"/>
                <a:cs typeface="Arial Unicode MS"/>
              </a:rPr>
              <a:t>harmony</a:t>
            </a:r>
            <a:r>
              <a:rPr sz="1050" spc="55" dirty="0">
                <a:solidFill>
                  <a:srgbClr val="F3F5FB"/>
                </a:solidFill>
                <a:latin typeface="Arial Unicode MS"/>
                <a:cs typeface="Arial Unicode MS"/>
              </a:rPr>
              <a:t> </a:t>
            </a:r>
            <a:r>
              <a:rPr sz="1050" spc="50" dirty="0">
                <a:solidFill>
                  <a:srgbClr val="F3F5FB"/>
                </a:solidFill>
                <a:latin typeface="Arial Unicode MS"/>
                <a:cs typeface="Arial Unicode MS"/>
              </a:rPr>
              <a:t>with </a:t>
            </a:r>
            <a:r>
              <a:rPr sz="1050" dirty="0">
                <a:solidFill>
                  <a:srgbClr val="F3F5FB"/>
                </a:solidFill>
                <a:latin typeface="Arial Unicode MS"/>
                <a:cs typeface="Arial Unicode MS"/>
              </a:rPr>
              <a:t>nature!</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45" dirty="0">
                <a:solidFill>
                  <a:srgbClr val="F3F5FB"/>
                </a:solidFill>
                <a:latin typeface="Arial Unicode MS"/>
                <a:cs typeface="Arial Unicode MS"/>
              </a:rPr>
              <a:t> </a:t>
            </a:r>
            <a:r>
              <a:rPr sz="1050" spc="-50" dirty="0">
                <a:solidFill>
                  <a:srgbClr val="F3F5FB"/>
                </a:solidFill>
                <a:latin typeface="Arial Unicode MS"/>
                <a:cs typeface="Arial Unicode MS"/>
              </a:rPr>
              <a:t>@</a:t>
            </a:r>
            <a:endParaRPr sz="1050">
              <a:latin typeface="Arial Unicode MS"/>
              <a:cs typeface="Arial Unicode MS"/>
            </a:endParaRPr>
          </a:p>
          <a:p>
            <a:pPr marL="226695">
              <a:lnSpc>
                <a:spcPct val="100000"/>
              </a:lnSpc>
              <a:spcBef>
                <a:spcPts val="365"/>
              </a:spcBef>
            </a:pPr>
            <a:r>
              <a:rPr sz="1050" b="1" spc="-10" dirty="0">
                <a:solidFill>
                  <a:srgbClr val="FFFF00"/>
                </a:solidFill>
                <a:latin typeface="Arial"/>
                <a:cs typeface="Arial"/>
              </a:rPr>
              <a:t>[location]</a:t>
            </a:r>
            <a:r>
              <a:rPr sz="1050" spc="-10" dirty="0">
                <a:solidFill>
                  <a:srgbClr val="F3F5FB"/>
                </a:solidFill>
                <a:latin typeface="Arial Unicode MS"/>
                <a:cs typeface="Arial Unicode MS"/>
              </a:rPr>
              <a:t>.</a:t>
            </a:r>
            <a:endParaRPr sz="1050">
              <a:latin typeface="Arial Unicode MS"/>
              <a:cs typeface="Arial Unicode MS"/>
            </a:endParaRPr>
          </a:p>
        </p:txBody>
      </p:sp>
      <p:sp>
        <p:nvSpPr>
          <p:cNvPr id="5" name="object 5"/>
          <p:cNvSpPr txBox="1"/>
          <p:nvPr/>
        </p:nvSpPr>
        <p:spPr>
          <a:xfrm>
            <a:off x="406205" y="3065193"/>
            <a:ext cx="4362450" cy="1945789"/>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Lst>
            </a:pPr>
            <a:r>
              <a:rPr sz="1050" dirty="0">
                <a:solidFill>
                  <a:srgbClr val="F3F5FB"/>
                </a:solidFill>
                <a:latin typeface="Arial Unicode MS"/>
                <a:cs typeface="Arial Unicode MS"/>
              </a:rPr>
              <a:t>Breakfast</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Bed,</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lunch</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by</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pool</a:t>
            </a:r>
            <a:r>
              <a:rPr sz="1050" spc="80" dirty="0">
                <a:solidFill>
                  <a:srgbClr val="F3F5FB"/>
                </a:solidFill>
                <a:latin typeface="Arial Unicode MS"/>
                <a:cs typeface="Arial Unicode MS"/>
              </a:rPr>
              <a:t> </a:t>
            </a:r>
            <a:r>
              <a:rPr sz="1050" spc="65" dirty="0">
                <a:solidFill>
                  <a:srgbClr val="F3F5FB"/>
                </a:solidFill>
                <a:latin typeface="Arial Unicode MS"/>
                <a:cs typeface="Arial Unicode MS"/>
              </a:rPr>
              <a:t>or</a:t>
            </a:r>
            <a:r>
              <a:rPr sz="1050" spc="75" dirty="0">
                <a:solidFill>
                  <a:srgbClr val="F3F5FB"/>
                </a:solidFill>
                <a:latin typeface="Arial Unicode MS"/>
                <a:cs typeface="Arial Unicode MS"/>
              </a:rPr>
              <a:t> </a:t>
            </a:r>
            <a:r>
              <a:rPr sz="1050" spc="-10" dirty="0">
                <a:solidFill>
                  <a:srgbClr val="F3F5FB"/>
                </a:solidFill>
                <a:latin typeface="Arial Unicode MS"/>
                <a:cs typeface="Arial Unicode MS"/>
              </a:rPr>
              <a:t>self-</a:t>
            </a:r>
            <a:r>
              <a:rPr sz="1050" dirty="0">
                <a:solidFill>
                  <a:srgbClr val="F3F5FB"/>
                </a:solidFill>
                <a:latin typeface="Arial Unicode MS"/>
                <a:cs typeface="Arial Unicode MS"/>
              </a:rPr>
              <a:t>care</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75" dirty="0">
                <a:solidFill>
                  <a:srgbClr val="F3F5FB"/>
                </a:solidFill>
                <a:latin typeface="Arial Unicode MS"/>
                <a:cs typeface="Arial Unicode MS"/>
              </a:rPr>
              <a:t> </a:t>
            </a:r>
            <a:r>
              <a:rPr sz="1050" spc="-20" dirty="0">
                <a:solidFill>
                  <a:srgbClr val="F3F5FB"/>
                </a:solidFill>
                <a:latin typeface="Arial Unicode MS"/>
                <a:cs typeface="Arial Unicode MS"/>
              </a:rPr>
              <a:t>Spa?</a:t>
            </a:r>
            <a:endParaRPr sz="1050">
              <a:latin typeface="Arial Unicode MS"/>
              <a:cs typeface="Arial Unicode MS"/>
            </a:endParaRPr>
          </a:p>
          <a:p>
            <a:pPr marL="94615" marR="5080" indent="-94615">
              <a:lnSpc>
                <a:spcPct val="128800"/>
              </a:lnSpc>
              <a:spcBef>
                <a:spcPts val="615"/>
              </a:spcBef>
              <a:buSzPct val="90476"/>
              <a:buFont typeface="Arial"/>
              <a:buChar char="●"/>
              <a:tabLst>
                <a:tab pos="94615" algn="l"/>
              </a:tabLst>
            </a:pPr>
            <a:r>
              <a:rPr sz="1050" dirty="0">
                <a:solidFill>
                  <a:srgbClr val="F3F5FB"/>
                </a:solidFill>
                <a:latin typeface="Arial Unicode MS"/>
                <a:cs typeface="Arial Unicode MS"/>
              </a:rPr>
              <a:t>Plunge</a:t>
            </a:r>
            <a:r>
              <a:rPr sz="1050" spc="100" dirty="0">
                <a:solidFill>
                  <a:srgbClr val="F3F5FB"/>
                </a:solidFill>
                <a:latin typeface="Arial Unicode MS"/>
                <a:cs typeface="Arial Unicode MS"/>
              </a:rPr>
              <a:t> </a:t>
            </a:r>
            <a:r>
              <a:rPr sz="1050" spc="50" dirty="0">
                <a:solidFill>
                  <a:srgbClr val="F3F5FB"/>
                </a:solidFill>
                <a:latin typeface="Arial Unicode MS"/>
                <a:cs typeface="Arial Unicode MS"/>
              </a:rPr>
              <a:t>into</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pool</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while</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take</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beautiful</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sunset</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view</a:t>
            </a:r>
            <a:r>
              <a:rPr sz="1050" spc="105" dirty="0">
                <a:solidFill>
                  <a:srgbClr val="F3F5FB"/>
                </a:solidFill>
                <a:latin typeface="Arial Unicode MS"/>
                <a:cs typeface="Arial Unicode MS"/>
              </a:rPr>
              <a:t> </a:t>
            </a:r>
            <a:r>
              <a:rPr sz="1050" spc="45" dirty="0">
                <a:solidFill>
                  <a:srgbClr val="F3F5FB"/>
                </a:solidFill>
                <a:latin typeface="Arial Unicode MS"/>
                <a:cs typeface="Arial Unicode MS"/>
              </a:rPr>
              <a:t>from </a:t>
            </a:r>
            <a:r>
              <a:rPr sz="1050" dirty="0">
                <a:solidFill>
                  <a:srgbClr val="F3F5FB"/>
                </a:solidFill>
                <a:latin typeface="Arial Unicode MS"/>
                <a:cs typeface="Arial Unicode MS"/>
              </a:rPr>
              <a:t>@</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195" dirty="0">
                <a:solidFill>
                  <a:srgbClr val="F3F5FB"/>
                </a:solidFill>
                <a:latin typeface="Arial Unicode MS"/>
                <a:cs typeface="Arial Unicode MS"/>
              </a:rPr>
              <a:t> </a:t>
            </a:r>
            <a:r>
              <a:rPr sz="1050" b="1" spc="-10" dirty="0">
                <a:solidFill>
                  <a:srgbClr val="FFFF00"/>
                </a:solidFill>
                <a:latin typeface="Arial"/>
                <a:cs typeface="Arial"/>
              </a:rPr>
              <a:t>[location]</a:t>
            </a:r>
            <a:r>
              <a:rPr sz="1050" spc="-10" dirty="0">
                <a:solidFill>
                  <a:srgbClr val="F3F5FB"/>
                </a:solidFill>
                <a:latin typeface="Arial Unicode MS"/>
                <a:cs typeface="Arial Unicode MS"/>
              </a:rPr>
              <a:t>.</a:t>
            </a:r>
            <a:endParaRPr sz="1050">
              <a:latin typeface="Arial Unicode MS"/>
              <a:cs typeface="Arial Unicode MS"/>
            </a:endParaRPr>
          </a:p>
          <a:p>
            <a:pPr marL="94615" marR="163195" indent="-94615">
              <a:lnSpc>
                <a:spcPct val="128800"/>
              </a:lnSpc>
              <a:spcBef>
                <a:spcPts val="615"/>
              </a:spcBef>
              <a:buSzPct val="90476"/>
              <a:buFont typeface="Arial"/>
              <a:buChar char="●"/>
              <a:tabLst>
                <a:tab pos="94615" algn="l"/>
              </a:tabLst>
            </a:pPr>
            <a:r>
              <a:rPr sz="1050" dirty="0">
                <a:solidFill>
                  <a:srgbClr val="F3F5FB"/>
                </a:solidFill>
                <a:latin typeface="Arial Unicode MS"/>
                <a:cs typeface="Arial Unicode MS"/>
              </a:rPr>
              <a:t>A</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special</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candle</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light</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dinner</a:t>
            </a:r>
            <a:r>
              <a:rPr sz="1050" spc="7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that</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perfect</a:t>
            </a:r>
            <a:r>
              <a:rPr sz="1050" spc="75" dirty="0">
                <a:solidFill>
                  <a:srgbClr val="F3F5FB"/>
                </a:solidFill>
                <a:latin typeface="Arial Unicode MS"/>
                <a:cs typeface="Arial Unicode MS"/>
              </a:rPr>
              <a:t> </a:t>
            </a:r>
            <a:r>
              <a:rPr sz="1050" spc="55" dirty="0">
                <a:solidFill>
                  <a:srgbClr val="F3F5FB"/>
                </a:solidFill>
                <a:latin typeface="Arial Unicode MS"/>
                <a:cs typeface="Arial Unicode MS"/>
              </a:rPr>
              <a:t>moment</a:t>
            </a:r>
            <a:r>
              <a:rPr sz="1050" spc="8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80" dirty="0">
                <a:solidFill>
                  <a:srgbClr val="F3F5FB"/>
                </a:solidFill>
                <a:latin typeface="Arial Unicode MS"/>
                <a:cs typeface="Arial Unicode MS"/>
              </a:rPr>
              <a:t> </a:t>
            </a:r>
            <a:r>
              <a:rPr sz="1050" spc="-10" dirty="0">
                <a:solidFill>
                  <a:srgbClr val="F3F5FB"/>
                </a:solidFill>
                <a:latin typeface="Arial Unicode MS"/>
                <a:cs typeface="Arial Unicode MS"/>
              </a:rPr>
              <a:t>reconnect </a:t>
            </a:r>
            <a:r>
              <a:rPr sz="1050" spc="50" dirty="0">
                <a:solidFill>
                  <a:srgbClr val="F3F5FB"/>
                </a:solidFill>
                <a:latin typeface="Arial Unicode MS"/>
                <a:cs typeface="Arial Unicode MS"/>
              </a:rPr>
              <a:t>with</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loved</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one</a:t>
            </a:r>
            <a:r>
              <a:rPr sz="1050" spc="85" dirty="0">
                <a:solidFill>
                  <a:srgbClr val="F3F5FB"/>
                </a:solidFill>
                <a:latin typeface="Arial Unicode MS"/>
                <a:cs typeface="Arial Unicode MS"/>
              </a:rPr>
              <a:t> </a:t>
            </a:r>
            <a:r>
              <a:rPr sz="1050" spc="-10" dirty="0">
                <a:solidFill>
                  <a:srgbClr val="F3F5FB"/>
                </a:solidFill>
                <a:latin typeface="Arial Unicode MS"/>
                <a:cs typeface="Arial Unicode MS"/>
              </a:rPr>
              <a:t>@</a:t>
            </a:r>
            <a:r>
              <a:rPr sz="1050" b="1" spc="-10" dirty="0">
                <a:solidFill>
                  <a:srgbClr val="FFFF00"/>
                </a:solidFill>
                <a:latin typeface="Arial"/>
                <a:cs typeface="Arial"/>
              </a:rPr>
              <a:t>[hotelname]</a:t>
            </a:r>
            <a:r>
              <a:rPr sz="1050" spc="-10" dirty="0">
                <a:solidFill>
                  <a:srgbClr val="F3F5FB"/>
                </a:solidFill>
                <a:latin typeface="Arial Unicode MS"/>
                <a:cs typeface="Arial Unicode MS"/>
              </a:rPr>
              <a:t>.</a:t>
            </a:r>
            <a:endParaRPr sz="1050">
              <a:latin typeface="Arial Unicode MS"/>
              <a:cs typeface="Arial Unicode MS"/>
            </a:endParaRPr>
          </a:p>
          <a:p>
            <a:pPr marL="94615" marR="276225" indent="-94615">
              <a:lnSpc>
                <a:spcPct val="128800"/>
              </a:lnSpc>
              <a:spcBef>
                <a:spcPts val="610"/>
              </a:spcBef>
              <a:buSzPct val="90476"/>
              <a:buFont typeface="Arial"/>
              <a:buChar char="●"/>
              <a:tabLst>
                <a:tab pos="94615" algn="l"/>
              </a:tabLst>
            </a:pPr>
            <a:r>
              <a:rPr sz="1050" dirty="0">
                <a:solidFill>
                  <a:srgbClr val="F3F5FB"/>
                </a:solidFill>
                <a:latin typeface="Arial Unicode MS"/>
                <a:cs typeface="Arial Unicode MS"/>
              </a:rPr>
              <a:t>From</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sweet</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treats</a:t>
            </a:r>
            <a:r>
              <a:rPr sz="1050" spc="9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fun-ﬁlled</a:t>
            </a:r>
            <a:r>
              <a:rPr sz="1050" spc="90" dirty="0">
                <a:solidFill>
                  <a:srgbClr val="F3F5FB"/>
                </a:solidFill>
                <a:latin typeface="Arial Unicode MS"/>
                <a:cs typeface="Arial Unicode MS"/>
              </a:rPr>
              <a:t> </a:t>
            </a:r>
            <a:r>
              <a:rPr sz="1050" spc="60" dirty="0">
                <a:solidFill>
                  <a:srgbClr val="F3F5FB"/>
                </a:solidFill>
                <a:latin typeface="Arial Unicode MS"/>
                <a:cs typeface="Arial Unicode MS"/>
              </a:rPr>
              <a:t>outdoor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games,</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there</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are</a:t>
            </a:r>
            <a:r>
              <a:rPr sz="1050" spc="95" dirty="0">
                <a:solidFill>
                  <a:srgbClr val="F3F5FB"/>
                </a:solidFill>
                <a:latin typeface="Arial Unicode MS"/>
                <a:cs typeface="Arial Unicode MS"/>
              </a:rPr>
              <a:t> </a:t>
            </a:r>
            <a:r>
              <a:rPr sz="1050" spc="-10" dirty="0">
                <a:solidFill>
                  <a:srgbClr val="F3F5FB"/>
                </a:solidFill>
                <a:latin typeface="Arial Unicode MS"/>
                <a:cs typeface="Arial Unicode MS"/>
              </a:rPr>
              <a:t>great </a:t>
            </a:r>
            <a:r>
              <a:rPr sz="1050" dirty="0">
                <a:solidFill>
                  <a:srgbClr val="F3F5FB"/>
                </a:solidFill>
                <a:latin typeface="Arial Unicode MS"/>
                <a:cs typeface="Arial Unicode MS"/>
              </a:rPr>
              <a:t>surprises</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every</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corner</a:t>
            </a:r>
            <a:r>
              <a:rPr sz="1050" spc="110"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little</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ones</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05" dirty="0">
                <a:solidFill>
                  <a:srgbClr val="F3F5FB"/>
                </a:solidFill>
                <a:latin typeface="Arial Unicode MS"/>
                <a:cs typeface="Arial Unicode MS"/>
              </a:rPr>
              <a:t> </a:t>
            </a:r>
            <a:r>
              <a:rPr sz="1050" spc="-10" dirty="0">
                <a:solidFill>
                  <a:srgbClr val="F3F5FB"/>
                </a:solidFill>
                <a:latin typeface="Arial Unicode MS"/>
                <a:cs typeface="Arial Unicode MS"/>
              </a:rPr>
              <a:t>@</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2060575" algn="l"/>
              </a:tabLst>
            </a:pPr>
            <a:r>
              <a:rPr sz="1050" dirty="0">
                <a:solidFill>
                  <a:srgbClr val="F3F5FB"/>
                </a:solidFill>
                <a:latin typeface="Arial Unicode MS"/>
                <a:cs typeface="Arial Unicode MS"/>
              </a:rPr>
              <a:t>Book</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weekend</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stay</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85" dirty="0">
                <a:solidFill>
                  <a:srgbClr val="F3F5FB"/>
                </a:solidFill>
                <a:latin typeface="Arial Unicode MS"/>
                <a:cs typeface="Arial Unicode MS"/>
              </a:rPr>
              <a:t> </a:t>
            </a:r>
            <a:r>
              <a:rPr sz="1050" spc="-5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dirty="0">
                <a:solidFill>
                  <a:srgbClr val="FFFF00"/>
                </a:solidFill>
                <a:latin typeface="Arial"/>
                <a:cs typeface="Arial"/>
              </a:rPr>
              <a:t>[hotelname]</a:t>
            </a:r>
            <a:r>
              <a:rPr sz="1050" b="1" spc="160" dirty="0">
                <a:solidFill>
                  <a:srgbClr val="FFFF00"/>
                </a:solidFill>
                <a:latin typeface="Arial"/>
                <a:cs typeface="Arial"/>
              </a:rPr>
              <a:t> </a:t>
            </a:r>
            <a:r>
              <a:rPr sz="1050" dirty="0">
                <a:solidFill>
                  <a:srgbClr val="F3F5FB"/>
                </a:solidFill>
                <a:latin typeface="Arial Unicode MS"/>
                <a:cs typeface="Arial Unicode MS"/>
              </a:rPr>
              <a:t>now.</a:t>
            </a:r>
            <a:r>
              <a:rPr sz="1050" spc="140" dirty="0">
                <a:solidFill>
                  <a:srgbClr val="F3F5FB"/>
                </a:solidFill>
                <a:latin typeface="Arial Unicode MS"/>
                <a:cs typeface="Arial Unicode MS"/>
              </a:rPr>
              <a:t> </a:t>
            </a:r>
            <a:r>
              <a:rPr sz="1050" dirty="0">
                <a:solidFill>
                  <a:srgbClr val="F3F5FB"/>
                </a:solidFill>
                <a:latin typeface="Arial Unicode MS"/>
                <a:cs typeface="Arial Unicode MS"/>
              </a:rPr>
              <a:t>Link</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145" dirty="0">
                <a:solidFill>
                  <a:srgbClr val="F3F5FB"/>
                </a:solidFill>
                <a:latin typeface="Arial Unicode MS"/>
                <a:cs typeface="Arial Unicode MS"/>
              </a:rPr>
              <a:t> </a:t>
            </a:r>
            <a:r>
              <a:rPr sz="1050" spc="-20" dirty="0">
                <a:solidFill>
                  <a:srgbClr val="F3F5FB"/>
                </a:solidFill>
                <a:latin typeface="Arial Unicode MS"/>
                <a:cs typeface="Arial Unicode MS"/>
              </a:rPr>
              <a:t>bio!</a:t>
            </a:r>
            <a:endParaRPr sz="1050">
              <a:latin typeface="Arial Unicode MS"/>
              <a:cs typeface="Arial Unicode MS"/>
            </a:endParaRPr>
          </a:p>
        </p:txBody>
      </p:sp>
      <p:sp>
        <p:nvSpPr>
          <p:cNvPr id="6" name="object 6"/>
          <p:cNvSpPr txBox="1"/>
          <p:nvPr/>
        </p:nvSpPr>
        <p:spPr>
          <a:xfrm>
            <a:off x="5842019" y="2541660"/>
            <a:ext cx="1176655" cy="3362459"/>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#LuxuryHotel</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#Villas</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#Vacation</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#LuxuryHotels</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#BookNow</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20" dirty="0">
                <a:solidFill>
                  <a:srgbClr val="F3F5FB"/>
                </a:solidFill>
                <a:latin typeface="Arial Unicode MS"/>
                <a:cs typeface="Arial Unicode MS"/>
              </a:rPr>
              <a:t>#Spa</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#Pool</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#StayInStyle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#SpecialService</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#HotelPool</a:t>
            </a:r>
            <a:endParaRPr sz="1050">
              <a:latin typeface="Arial Unicode MS"/>
              <a:cs typeface="Arial Unicode MS"/>
            </a:endParaRPr>
          </a:p>
        </p:txBody>
      </p:sp>
      <p:grpSp>
        <p:nvGrpSpPr>
          <p:cNvPr id="7" name="object 7"/>
          <p:cNvGrpSpPr/>
          <p:nvPr/>
        </p:nvGrpSpPr>
        <p:grpSpPr>
          <a:xfrm>
            <a:off x="-2857" y="770740"/>
            <a:ext cx="10699115" cy="6015355"/>
            <a:chOff x="-2857" y="770737"/>
            <a:chExt cx="10699115" cy="6015355"/>
          </a:xfrm>
        </p:grpSpPr>
        <p:sp>
          <p:nvSpPr>
            <p:cNvPr id="8" name="object 8"/>
            <p:cNvSpPr/>
            <p:nvPr/>
          </p:nvSpPr>
          <p:spPr>
            <a:xfrm>
              <a:off x="0" y="6482461"/>
              <a:ext cx="10693400" cy="303530"/>
            </a:xfrm>
            <a:custGeom>
              <a:avLst/>
              <a:gdLst/>
              <a:ahLst/>
              <a:cxnLst/>
              <a:rect l="l" t="t" r="r" b="b"/>
              <a:pathLst>
                <a:path w="10693400" h="303529">
                  <a:moveTo>
                    <a:pt x="0" y="0"/>
                  </a:moveTo>
                  <a:lnTo>
                    <a:pt x="10693400" y="0"/>
                  </a:lnTo>
                  <a:lnTo>
                    <a:pt x="10693400" y="303301"/>
                  </a:lnTo>
                  <a:lnTo>
                    <a:pt x="0" y="303301"/>
                  </a:lnTo>
                  <a:lnTo>
                    <a:pt x="0" y="0"/>
                  </a:lnTo>
                  <a:close/>
                </a:path>
              </a:pathLst>
            </a:custGeom>
            <a:solidFill>
              <a:srgbClr val="223CFF"/>
            </a:solidFill>
          </p:spPr>
          <p:txBody>
            <a:bodyPr wrap="square" lIns="0" tIns="0" rIns="0" bIns="0" rtlCol="0"/>
            <a:lstStyle/>
            <a:p>
              <a:endParaRPr/>
            </a:p>
          </p:txBody>
        </p:sp>
        <p:sp>
          <p:nvSpPr>
            <p:cNvPr id="9" name="object 9"/>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10" name="object 10"/>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grpSp>
      <p:sp>
        <p:nvSpPr>
          <p:cNvPr id="11" name="object 11"/>
          <p:cNvSpPr txBox="1">
            <a:spLocks noGrp="1"/>
          </p:cNvSpPr>
          <p:nvPr>
            <p:ph type="title"/>
          </p:nvPr>
        </p:nvSpPr>
        <p:spPr>
          <a:xfrm>
            <a:off x="2348019" y="925403"/>
            <a:ext cx="5988050" cy="336631"/>
          </a:xfrm>
          <a:prstGeom prst="rect">
            <a:avLst/>
          </a:prstGeom>
        </p:spPr>
        <p:txBody>
          <a:bodyPr vert="horz" wrap="square" lIns="0" tIns="13335" rIns="0" bIns="0" rtlCol="0">
            <a:spAutoFit/>
          </a:bodyPr>
          <a:lstStyle/>
          <a:p>
            <a:pPr marL="12700">
              <a:lnSpc>
                <a:spcPct val="100000"/>
              </a:lnSpc>
              <a:spcBef>
                <a:spcPts val="105"/>
              </a:spcBef>
            </a:pPr>
            <a:r>
              <a:rPr sz="2100" spc="-10" dirty="0">
                <a:solidFill>
                  <a:srgbClr val="000000"/>
                </a:solidFill>
              </a:rPr>
              <a:t>Exclusive</a:t>
            </a:r>
            <a:r>
              <a:rPr sz="2100" spc="-70" dirty="0">
                <a:solidFill>
                  <a:srgbClr val="000000"/>
                </a:solidFill>
              </a:rPr>
              <a:t> </a:t>
            </a:r>
            <a:r>
              <a:rPr sz="2100" spc="120" dirty="0">
                <a:solidFill>
                  <a:srgbClr val="000000"/>
                </a:solidFill>
              </a:rPr>
              <a:t>Oﬀer</a:t>
            </a:r>
            <a:r>
              <a:rPr sz="2100" spc="-65" dirty="0">
                <a:solidFill>
                  <a:srgbClr val="000000"/>
                </a:solidFill>
              </a:rPr>
              <a:t> </a:t>
            </a:r>
            <a:r>
              <a:rPr sz="2100" spc="60" dirty="0">
                <a:solidFill>
                  <a:srgbClr val="000000"/>
                </a:solidFill>
              </a:rPr>
              <a:t>&amp;</a:t>
            </a:r>
            <a:r>
              <a:rPr sz="2100" spc="-60" dirty="0">
                <a:solidFill>
                  <a:srgbClr val="000000"/>
                </a:solidFill>
              </a:rPr>
              <a:t> </a:t>
            </a:r>
            <a:r>
              <a:rPr sz="2100" dirty="0">
                <a:solidFill>
                  <a:srgbClr val="000000"/>
                </a:solidFill>
              </a:rPr>
              <a:t>Service</a:t>
            </a:r>
            <a:r>
              <a:rPr sz="2100" spc="-70" dirty="0">
                <a:solidFill>
                  <a:srgbClr val="000000"/>
                </a:solidFill>
              </a:rPr>
              <a:t> </a:t>
            </a:r>
            <a:r>
              <a:rPr sz="2100" spc="-10" dirty="0">
                <a:solidFill>
                  <a:srgbClr val="000000"/>
                </a:solidFill>
              </a:rPr>
              <a:t>Posts</a:t>
            </a:r>
            <a:r>
              <a:rPr sz="2100" spc="-65" dirty="0">
                <a:solidFill>
                  <a:srgbClr val="000000"/>
                </a:solidFill>
              </a:rPr>
              <a:t> </a:t>
            </a:r>
            <a:r>
              <a:rPr sz="2100" spc="75" dirty="0">
                <a:solidFill>
                  <a:srgbClr val="000000"/>
                </a:solidFill>
              </a:rPr>
              <a:t>for</a:t>
            </a:r>
            <a:r>
              <a:rPr sz="2100" spc="-65" dirty="0">
                <a:solidFill>
                  <a:srgbClr val="000000"/>
                </a:solidFill>
              </a:rPr>
              <a:t> </a:t>
            </a:r>
            <a:r>
              <a:rPr sz="2100" spc="60" dirty="0">
                <a:solidFill>
                  <a:srgbClr val="000000"/>
                </a:solidFill>
              </a:rPr>
              <a:t>Instagram</a:t>
            </a:r>
            <a:endParaRPr sz="2100"/>
          </a:p>
        </p:txBody>
      </p:sp>
      <p:sp>
        <p:nvSpPr>
          <p:cNvPr id="12" name="object 12"/>
          <p:cNvSpPr txBox="1"/>
          <p:nvPr/>
        </p:nvSpPr>
        <p:spPr>
          <a:xfrm>
            <a:off x="5831369" y="1950977"/>
            <a:ext cx="973455"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p:txBody>
      </p:sp>
      <p:sp>
        <p:nvSpPr>
          <p:cNvPr id="13" name="object 13"/>
          <p:cNvSpPr txBox="1"/>
          <p:nvPr/>
        </p:nvSpPr>
        <p:spPr>
          <a:xfrm>
            <a:off x="395540" y="1931461"/>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a:latin typeface="Arial"/>
              <a:cs typeface="Arial"/>
            </a:endParaRPr>
          </a:p>
        </p:txBody>
      </p:sp>
      <p:grpSp>
        <p:nvGrpSpPr>
          <p:cNvPr id="14" name="object 14"/>
          <p:cNvGrpSpPr/>
          <p:nvPr/>
        </p:nvGrpSpPr>
        <p:grpSpPr>
          <a:xfrm>
            <a:off x="9817927" y="1206500"/>
            <a:ext cx="608965" cy="609600"/>
            <a:chOff x="9817910" y="1206500"/>
            <a:chExt cx="608965" cy="609600"/>
          </a:xfrm>
        </p:grpSpPr>
        <p:pic>
          <p:nvPicPr>
            <p:cNvPr id="15" name="object 15"/>
            <p:cNvPicPr/>
            <p:nvPr/>
          </p:nvPicPr>
          <p:blipFill>
            <a:blip r:embed="rId3" cstate="print"/>
            <a:stretch>
              <a:fillRect/>
            </a:stretch>
          </p:blipFill>
          <p:spPr>
            <a:xfrm>
              <a:off x="9817910" y="1206500"/>
              <a:ext cx="608789" cy="609600"/>
            </a:xfrm>
            <a:prstGeom prst="rect">
              <a:avLst/>
            </a:prstGeom>
          </p:spPr>
        </p:pic>
        <p:pic>
          <p:nvPicPr>
            <p:cNvPr id="16" name="object 16"/>
            <p:cNvPicPr/>
            <p:nvPr/>
          </p:nvPicPr>
          <p:blipFill>
            <a:blip r:embed="rId4" cstate="print"/>
            <a:stretch>
              <a:fillRect/>
            </a:stretch>
          </p:blipFill>
          <p:spPr>
            <a:xfrm>
              <a:off x="9987413" y="1374829"/>
              <a:ext cx="274185" cy="275608"/>
            </a:xfrm>
            <a:prstGeom prst="rect">
              <a:avLst/>
            </a:prstGeom>
          </p:spPr>
        </p:pic>
      </p:grpSp>
      <p:sp>
        <p:nvSpPr>
          <p:cNvPr id="17" name="object 17"/>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770756"/>
            <a:ext cx="10693400" cy="6015037"/>
          </a:xfrm>
          <a:prstGeom prst="rect">
            <a:avLst/>
          </a:prstGeom>
        </p:spPr>
      </p:pic>
      <p:sp>
        <p:nvSpPr>
          <p:cNvPr id="3" name="object 3"/>
          <p:cNvSpPr txBox="1"/>
          <p:nvPr/>
        </p:nvSpPr>
        <p:spPr>
          <a:xfrm>
            <a:off x="1664295" y="2711672"/>
            <a:ext cx="7357109" cy="2364622"/>
          </a:xfrm>
          <a:prstGeom prst="rect">
            <a:avLst/>
          </a:prstGeom>
        </p:spPr>
        <p:txBody>
          <a:bodyPr vert="horz" wrap="square" lIns="0" tIns="12065" rIns="0" bIns="0" rtlCol="0">
            <a:spAutoFit/>
          </a:bodyPr>
          <a:lstStyle/>
          <a:p>
            <a:pPr marL="12700" marR="5080" algn="ctr">
              <a:lnSpc>
                <a:spcPct val="120100"/>
              </a:lnSpc>
              <a:spcBef>
                <a:spcPts val="95"/>
              </a:spcBef>
            </a:pPr>
            <a:r>
              <a:rPr sz="4200" b="1" dirty="0">
                <a:solidFill>
                  <a:srgbClr val="F3F5FB"/>
                </a:solidFill>
                <a:latin typeface="Arial"/>
                <a:cs typeface="Arial"/>
              </a:rPr>
              <a:t>Examples</a:t>
            </a:r>
            <a:r>
              <a:rPr sz="4200" b="1" spc="-75" dirty="0">
                <a:solidFill>
                  <a:srgbClr val="F3F5FB"/>
                </a:solidFill>
                <a:latin typeface="Arial"/>
                <a:cs typeface="Arial"/>
              </a:rPr>
              <a:t> </a:t>
            </a:r>
            <a:r>
              <a:rPr sz="4200" b="1" spc="114" dirty="0">
                <a:solidFill>
                  <a:srgbClr val="F3F5FB"/>
                </a:solidFill>
                <a:latin typeface="Arial"/>
                <a:cs typeface="Arial"/>
              </a:rPr>
              <a:t>of</a:t>
            </a:r>
            <a:r>
              <a:rPr sz="4200" b="1" spc="-70" dirty="0">
                <a:solidFill>
                  <a:srgbClr val="F3F5FB"/>
                </a:solidFill>
                <a:latin typeface="Arial"/>
                <a:cs typeface="Arial"/>
              </a:rPr>
              <a:t> </a:t>
            </a:r>
            <a:r>
              <a:rPr sz="4200" b="1" dirty="0">
                <a:solidFill>
                  <a:srgbClr val="F3F5FB"/>
                </a:solidFill>
                <a:latin typeface="Arial"/>
                <a:cs typeface="Arial"/>
              </a:rPr>
              <a:t>Exclusive</a:t>
            </a:r>
            <a:r>
              <a:rPr sz="4200" b="1" spc="-70" dirty="0">
                <a:solidFill>
                  <a:srgbClr val="F3F5FB"/>
                </a:solidFill>
                <a:latin typeface="Arial"/>
                <a:cs typeface="Arial"/>
              </a:rPr>
              <a:t> </a:t>
            </a:r>
            <a:r>
              <a:rPr sz="4200" b="1" spc="220" dirty="0">
                <a:solidFill>
                  <a:srgbClr val="F3F5FB"/>
                </a:solidFill>
                <a:latin typeface="Arial"/>
                <a:cs typeface="Arial"/>
              </a:rPr>
              <a:t>Oﬀer </a:t>
            </a:r>
            <a:r>
              <a:rPr sz="4200" b="1" spc="145" dirty="0">
                <a:solidFill>
                  <a:srgbClr val="F3F5FB"/>
                </a:solidFill>
                <a:latin typeface="Arial"/>
                <a:cs typeface="Arial"/>
              </a:rPr>
              <a:t>and</a:t>
            </a:r>
            <a:r>
              <a:rPr sz="4200" b="1" spc="-110" dirty="0">
                <a:solidFill>
                  <a:srgbClr val="F3F5FB"/>
                </a:solidFill>
                <a:latin typeface="Arial"/>
                <a:cs typeface="Arial"/>
              </a:rPr>
              <a:t> </a:t>
            </a:r>
            <a:r>
              <a:rPr sz="4200" b="1" dirty="0">
                <a:solidFill>
                  <a:srgbClr val="F3F5FB"/>
                </a:solidFill>
                <a:latin typeface="Arial"/>
                <a:cs typeface="Arial"/>
              </a:rPr>
              <a:t>Service</a:t>
            </a:r>
            <a:r>
              <a:rPr sz="4200" b="1" spc="-120" dirty="0">
                <a:solidFill>
                  <a:srgbClr val="F3F5FB"/>
                </a:solidFill>
                <a:latin typeface="Arial"/>
                <a:cs typeface="Arial"/>
              </a:rPr>
              <a:t> </a:t>
            </a:r>
            <a:r>
              <a:rPr sz="4200" b="1" spc="-10" dirty="0">
                <a:solidFill>
                  <a:srgbClr val="F3F5FB"/>
                </a:solidFill>
                <a:latin typeface="Arial"/>
                <a:cs typeface="Arial"/>
              </a:rPr>
              <a:t>Posts:</a:t>
            </a:r>
            <a:endParaRPr sz="4200">
              <a:latin typeface="Arial"/>
              <a:cs typeface="Arial"/>
            </a:endParaRPr>
          </a:p>
          <a:p>
            <a:pPr marL="1542415" marR="1536700" algn="ctr">
              <a:lnSpc>
                <a:spcPct val="120100"/>
              </a:lnSpc>
              <a:spcBef>
                <a:spcPts val="240"/>
              </a:spcBef>
            </a:pPr>
            <a:r>
              <a:rPr sz="2100" b="1" spc="-20" dirty="0">
                <a:solidFill>
                  <a:srgbClr val="F3F5FB"/>
                </a:solidFill>
                <a:latin typeface="Arial"/>
                <a:cs typeface="Arial"/>
              </a:rPr>
              <a:t>See</a:t>
            </a:r>
            <a:r>
              <a:rPr sz="2100" b="1" spc="-55" dirty="0">
                <a:solidFill>
                  <a:srgbClr val="F3F5FB"/>
                </a:solidFill>
                <a:latin typeface="Arial"/>
                <a:cs typeface="Arial"/>
              </a:rPr>
              <a:t> </a:t>
            </a:r>
            <a:r>
              <a:rPr sz="2100" b="1" spc="80" dirty="0">
                <a:solidFill>
                  <a:srgbClr val="F3F5FB"/>
                </a:solidFill>
                <a:latin typeface="Arial"/>
                <a:cs typeface="Arial"/>
              </a:rPr>
              <a:t>how</a:t>
            </a:r>
            <a:r>
              <a:rPr sz="2100" b="1" spc="-45" dirty="0">
                <a:solidFill>
                  <a:srgbClr val="F3F5FB"/>
                </a:solidFill>
                <a:latin typeface="Arial"/>
                <a:cs typeface="Arial"/>
              </a:rPr>
              <a:t> </a:t>
            </a:r>
            <a:r>
              <a:rPr sz="2100" b="1" spc="110" dirty="0">
                <a:solidFill>
                  <a:srgbClr val="F3F5FB"/>
                </a:solidFill>
                <a:latin typeface="Arial"/>
                <a:cs typeface="Arial"/>
              </a:rPr>
              <a:t>we</a:t>
            </a:r>
            <a:r>
              <a:rPr sz="2100" b="1" spc="-50" dirty="0">
                <a:solidFill>
                  <a:srgbClr val="F3F5FB"/>
                </a:solidFill>
                <a:latin typeface="Arial"/>
                <a:cs typeface="Arial"/>
              </a:rPr>
              <a:t> </a:t>
            </a:r>
            <a:r>
              <a:rPr sz="2100" b="1" spc="70" dirty="0">
                <a:solidFill>
                  <a:srgbClr val="F3F5FB"/>
                </a:solidFill>
                <a:latin typeface="Arial"/>
                <a:cs typeface="Arial"/>
              </a:rPr>
              <a:t>mixed</a:t>
            </a:r>
            <a:r>
              <a:rPr sz="2100" b="1" spc="-45" dirty="0">
                <a:solidFill>
                  <a:srgbClr val="F3F5FB"/>
                </a:solidFill>
                <a:latin typeface="Arial"/>
                <a:cs typeface="Arial"/>
              </a:rPr>
              <a:t> </a:t>
            </a:r>
            <a:r>
              <a:rPr sz="2100" b="1" spc="70" dirty="0">
                <a:solidFill>
                  <a:srgbClr val="F3F5FB"/>
                </a:solidFill>
                <a:latin typeface="Arial"/>
                <a:cs typeface="Arial"/>
              </a:rPr>
              <a:t>and</a:t>
            </a:r>
            <a:r>
              <a:rPr sz="2100" b="1" spc="-50" dirty="0">
                <a:solidFill>
                  <a:srgbClr val="F3F5FB"/>
                </a:solidFill>
                <a:latin typeface="Arial"/>
                <a:cs typeface="Arial"/>
              </a:rPr>
              <a:t> </a:t>
            </a:r>
            <a:r>
              <a:rPr sz="2100" b="1" spc="70" dirty="0">
                <a:solidFill>
                  <a:srgbClr val="F3F5FB"/>
                </a:solidFill>
                <a:latin typeface="Arial"/>
                <a:cs typeface="Arial"/>
              </a:rPr>
              <a:t>matched </a:t>
            </a:r>
            <a:r>
              <a:rPr sz="2100" b="1" spc="55" dirty="0">
                <a:solidFill>
                  <a:srgbClr val="F3F5FB"/>
                </a:solidFill>
                <a:latin typeface="Arial"/>
                <a:cs typeface="Arial"/>
              </a:rPr>
              <a:t>templates!</a:t>
            </a:r>
            <a:endParaRPr sz="2100">
              <a:latin typeface="Arial"/>
              <a:cs typeface="Arial"/>
            </a:endParaRPr>
          </a:p>
        </p:txBody>
      </p:sp>
    </p:spTree>
  </p:cSld>
  <p:clrMapOvr>
    <a:masterClrMapping/>
  </p:clrMapOvr>
  <p:transition spd="slow">
    <p:cover/>
    <p:sndAc>
      <p:stSnd>
        <p:snd r:embed="rId2" name="camera.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8"/>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4" name="object 4"/>
            <p:cNvPicPr/>
            <p:nvPr/>
          </p:nvPicPr>
          <p:blipFill>
            <a:blip r:embed="rId3" cstate="print"/>
            <a:stretch>
              <a:fillRect/>
            </a:stretch>
          </p:blipFill>
          <p:spPr>
            <a:xfrm>
              <a:off x="301828" y="3794417"/>
              <a:ext cx="3118637" cy="2123376"/>
            </a:xfrm>
            <a:prstGeom prst="rect">
              <a:avLst/>
            </a:prstGeom>
          </p:spPr>
        </p:pic>
        <p:sp>
          <p:nvSpPr>
            <p:cNvPr id="5" name="object 5"/>
            <p:cNvSpPr/>
            <p:nvPr/>
          </p:nvSpPr>
          <p:spPr>
            <a:xfrm>
              <a:off x="3663302"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6" name="object 6"/>
            <p:cNvPicPr/>
            <p:nvPr/>
          </p:nvPicPr>
          <p:blipFill>
            <a:blip r:embed="rId4" cstate="print"/>
            <a:stretch>
              <a:fillRect/>
            </a:stretch>
          </p:blipFill>
          <p:spPr>
            <a:xfrm>
              <a:off x="3778503" y="3322948"/>
              <a:ext cx="3118599" cy="2599547"/>
            </a:xfrm>
            <a:prstGeom prst="rect">
              <a:avLst/>
            </a:prstGeom>
          </p:spPr>
        </p:pic>
        <p:pic>
          <p:nvPicPr>
            <p:cNvPr id="7" name="object 7"/>
            <p:cNvPicPr/>
            <p:nvPr/>
          </p:nvPicPr>
          <p:blipFill>
            <a:blip r:embed="rId5" cstate="print"/>
            <a:stretch>
              <a:fillRect/>
            </a:stretch>
          </p:blipFill>
          <p:spPr>
            <a:xfrm>
              <a:off x="355600" y="6160934"/>
              <a:ext cx="127000" cy="125564"/>
            </a:xfrm>
            <a:prstGeom prst="rect">
              <a:avLst/>
            </a:prstGeom>
          </p:spPr>
        </p:pic>
      </p:grpSp>
      <p:sp>
        <p:nvSpPr>
          <p:cNvPr id="8" name="object 8"/>
          <p:cNvSpPr txBox="1"/>
          <p:nvPr/>
        </p:nvSpPr>
        <p:spPr>
          <a:xfrm>
            <a:off x="979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9" name="object 9"/>
          <p:cNvSpPr txBox="1"/>
          <p:nvPr/>
        </p:nvSpPr>
        <p:spPr>
          <a:xfrm>
            <a:off x="1702761"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10" name="object 10"/>
          <p:cNvGrpSpPr/>
          <p:nvPr/>
        </p:nvGrpSpPr>
        <p:grpSpPr>
          <a:xfrm>
            <a:off x="825517" y="6160935"/>
            <a:ext cx="850265" cy="138430"/>
            <a:chOff x="825500" y="6160935"/>
            <a:chExt cx="850265" cy="138430"/>
          </a:xfrm>
        </p:grpSpPr>
        <p:pic>
          <p:nvPicPr>
            <p:cNvPr id="11" name="object 11"/>
            <p:cNvPicPr/>
            <p:nvPr/>
          </p:nvPicPr>
          <p:blipFill>
            <a:blip r:embed="rId6" cstate="print"/>
            <a:stretch>
              <a:fillRect/>
            </a:stretch>
          </p:blipFill>
          <p:spPr>
            <a:xfrm>
              <a:off x="825500" y="6172200"/>
              <a:ext cx="126212" cy="127000"/>
            </a:xfrm>
            <a:prstGeom prst="rect">
              <a:avLst/>
            </a:prstGeom>
          </p:spPr>
        </p:pic>
        <p:pic>
          <p:nvPicPr>
            <p:cNvPr id="12" name="object 12"/>
            <p:cNvPicPr/>
            <p:nvPr/>
          </p:nvPicPr>
          <p:blipFill>
            <a:blip r:embed="rId7" cstate="print"/>
            <a:stretch>
              <a:fillRect/>
            </a:stretch>
          </p:blipFill>
          <p:spPr>
            <a:xfrm>
              <a:off x="1549400" y="6160935"/>
              <a:ext cx="126352" cy="125564"/>
            </a:xfrm>
            <a:prstGeom prst="rect">
              <a:avLst/>
            </a:prstGeom>
          </p:spPr>
        </p:pic>
      </p:grpSp>
      <p:sp>
        <p:nvSpPr>
          <p:cNvPr id="13" name="object 13"/>
          <p:cNvSpPr txBox="1"/>
          <p:nvPr/>
        </p:nvSpPr>
        <p:spPr>
          <a:xfrm>
            <a:off x="2360727" y="5943619"/>
            <a:ext cx="1046480" cy="111569"/>
          </a:xfrm>
          <a:prstGeom prst="rect">
            <a:avLst/>
          </a:prstGeom>
        </p:spPr>
        <p:txBody>
          <a:bodyPr vert="horz" wrap="square" lIns="0" tIns="11430" rIns="0" bIns="0" rtlCol="0">
            <a:spAutoFit/>
          </a:bodyPr>
          <a:lstStyle/>
          <a:p>
            <a:pPr>
              <a:lnSpc>
                <a:spcPct val="100000"/>
              </a:lnSpc>
              <a:spcBef>
                <a:spcPts val="90"/>
              </a:spcBef>
              <a:tabLst>
                <a:tab pos="708025" algn="l"/>
              </a:tabLst>
            </a:pPr>
            <a:r>
              <a:rPr sz="650" dirty="0">
                <a:solidFill>
                  <a:srgbClr val="656565"/>
                </a:solidFill>
                <a:latin typeface="Arial Unicode MS"/>
                <a:cs typeface="Arial Unicode MS"/>
              </a:rPr>
              <a:t>11</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5</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14" name="object 14"/>
          <p:cNvSpPr txBox="1"/>
          <p:nvPr/>
        </p:nvSpPr>
        <p:spPr>
          <a:xfrm>
            <a:off x="533696" y="5947689"/>
            <a:ext cx="258445" cy="293670"/>
          </a:xfrm>
          <a:prstGeom prst="rect">
            <a:avLst/>
          </a:prstGeom>
        </p:spPr>
        <p:txBody>
          <a:bodyPr vert="horz" wrap="square" lIns="0" tIns="11430" rIns="0" bIns="0" rtlCol="0">
            <a:spAutoFit/>
          </a:bodyPr>
          <a:lstStyle/>
          <a:p>
            <a:pPr marL="105410">
              <a:lnSpc>
                <a:spcPct val="100000"/>
              </a:lnSpc>
              <a:spcBef>
                <a:spcPts val="90"/>
              </a:spcBef>
            </a:pPr>
            <a:r>
              <a:rPr sz="650" spc="-25" dirty="0">
                <a:solidFill>
                  <a:srgbClr val="656565"/>
                </a:solidFill>
                <a:latin typeface="Arial Unicode MS"/>
                <a:cs typeface="Arial Unicode MS"/>
              </a:rPr>
              <a:t>122</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pic>
        <p:nvPicPr>
          <p:cNvPr id="15" name="object 15"/>
          <p:cNvPicPr/>
          <p:nvPr/>
        </p:nvPicPr>
        <p:blipFill>
          <a:blip r:embed="rId8" cstate="print"/>
          <a:stretch>
            <a:fillRect/>
          </a:stretch>
        </p:blipFill>
        <p:spPr>
          <a:xfrm>
            <a:off x="3813383" y="6160940"/>
            <a:ext cx="123616" cy="125564"/>
          </a:xfrm>
          <a:prstGeom prst="rect">
            <a:avLst/>
          </a:prstGeom>
        </p:spPr>
      </p:pic>
      <p:sp>
        <p:nvSpPr>
          <p:cNvPr id="16" name="object 16"/>
          <p:cNvSpPr txBox="1"/>
          <p:nvPr/>
        </p:nvSpPr>
        <p:spPr>
          <a:xfrm>
            <a:off x="4437900"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17" name="object 17"/>
          <p:cNvSpPr txBox="1"/>
          <p:nvPr/>
        </p:nvSpPr>
        <p:spPr>
          <a:xfrm>
            <a:off x="5161408"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18" name="object 18"/>
          <p:cNvGrpSpPr/>
          <p:nvPr/>
        </p:nvGrpSpPr>
        <p:grpSpPr>
          <a:xfrm>
            <a:off x="4281234" y="6160935"/>
            <a:ext cx="849630" cy="138430"/>
            <a:chOff x="4281233" y="6160935"/>
            <a:chExt cx="849630" cy="138430"/>
          </a:xfrm>
        </p:grpSpPr>
        <p:pic>
          <p:nvPicPr>
            <p:cNvPr id="19" name="object 19"/>
            <p:cNvPicPr/>
            <p:nvPr/>
          </p:nvPicPr>
          <p:blipFill>
            <a:blip r:embed="rId9" cstate="print"/>
            <a:stretch>
              <a:fillRect/>
            </a:stretch>
          </p:blipFill>
          <p:spPr>
            <a:xfrm>
              <a:off x="4281233" y="6172200"/>
              <a:ext cx="125666" cy="127000"/>
            </a:xfrm>
            <a:prstGeom prst="rect">
              <a:avLst/>
            </a:prstGeom>
          </p:spPr>
        </p:pic>
        <p:pic>
          <p:nvPicPr>
            <p:cNvPr id="20" name="object 20"/>
            <p:cNvPicPr/>
            <p:nvPr/>
          </p:nvPicPr>
          <p:blipFill>
            <a:blip r:embed="rId10" cstate="print"/>
            <a:stretch>
              <a:fillRect/>
            </a:stretch>
          </p:blipFill>
          <p:spPr>
            <a:xfrm>
              <a:off x="5005252" y="6160935"/>
              <a:ext cx="125547" cy="125564"/>
            </a:xfrm>
            <a:prstGeom prst="rect">
              <a:avLst/>
            </a:prstGeom>
          </p:spPr>
        </p:pic>
      </p:grpSp>
      <p:sp>
        <p:nvSpPr>
          <p:cNvPr id="21" name="object 21"/>
          <p:cNvSpPr txBox="1"/>
          <p:nvPr/>
        </p:nvSpPr>
        <p:spPr>
          <a:xfrm>
            <a:off x="5930520" y="5943617"/>
            <a:ext cx="980440" cy="111569"/>
          </a:xfrm>
          <a:prstGeom prst="rect">
            <a:avLst/>
          </a:prstGeom>
        </p:spPr>
        <p:txBody>
          <a:bodyPr vert="horz" wrap="square" lIns="0" tIns="11430" rIns="0" bIns="0" rtlCol="0">
            <a:spAutoFit/>
          </a:bodyPr>
          <a:lstStyle/>
          <a:p>
            <a:pPr>
              <a:lnSpc>
                <a:spcPct val="100000"/>
              </a:lnSpc>
              <a:spcBef>
                <a:spcPts val="90"/>
              </a:spcBef>
              <a:tabLst>
                <a:tab pos="640715" algn="l"/>
              </a:tabLst>
            </a:pPr>
            <a:r>
              <a:rPr sz="650" dirty="0">
                <a:solidFill>
                  <a:srgbClr val="656565"/>
                </a:solidFill>
                <a:latin typeface="Arial Unicode MS"/>
                <a:cs typeface="Arial Unicode MS"/>
              </a:rPr>
              <a:t>6</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1</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22" name="object 22"/>
          <p:cNvSpPr txBox="1"/>
          <p:nvPr/>
        </p:nvSpPr>
        <p:spPr>
          <a:xfrm>
            <a:off x="3992341" y="5947689"/>
            <a:ext cx="167640"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74</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23" name="object 23"/>
          <p:cNvGrpSpPr/>
          <p:nvPr/>
        </p:nvGrpSpPr>
        <p:grpSpPr>
          <a:xfrm>
            <a:off x="312356" y="1487386"/>
            <a:ext cx="10175240" cy="4875530"/>
            <a:chOff x="312356" y="1487385"/>
            <a:chExt cx="10175240" cy="4875530"/>
          </a:xfrm>
        </p:grpSpPr>
        <p:pic>
          <p:nvPicPr>
            <p:cNvPr id="24" name="object 24"/>
            <p:cNvPicPr/>
            <p:nvPr/>
          </p:nvPicPr>
          <p:blipFill>
            <a:blip r:embed="rId11" cstate="print"/>
            <a:stretch>
              <a:fillRect/>
            </a:stretch>
          </p:blipFill>
          <p:spPr>
            <a:xfrm>
              <a:off x="3799281" y="5974562"/>
              <a:ext cx="225577" cy="83337"/>
            </a:xfrm>
            <a:prstGeom prst="rect">
              <a:avLst/>
            </a:prstGeom>
          </p:spPr>
        </p:pic>
        <p:pic>
          <p:nvPicPr>
            <p:cNvPr id="25" name="object 25"/>
            <p:cNvPicPr/>
            <p:nvPr/>
          </p:nvPicPr>
          <p:blipFill>
            <a:blip r:embed="rId11" cstate="print"/>
            <a:stretch>
              <a:fillRect/>
            </a:stretch>
          </p:blipFill>
          <p:spPr>
            <a:xfrm>
              <a:off x="368463" y="5974562"/>
              <a:ext cx="225615" cy="83337"/>
            </a:xfrm>
            <a:prstGeom prst="rect">
              <a:avLst/>
            </a:prstGeom>
          </p:spPr>
        </p:pic>
        <p:sp>
          <p:nvSpPr>
            <p:cNvPr id="26" name="object 26"/>
            <p:cNvSpPr/>
            <p:nvPr/>
          </p:nvSpPr>
          <p:spPr>
            <a:xfrm>
              <a:off x="315213" y="6120803"/>
              <a:ext cx="6588125" cy="0"/>
            </a:xfrm>
            <a:custGeom>
              <a:avLst/>
              <a:gdLst/>
              <a:ahLst/>
              <a:cxnLst/>
              <a:rect l="l" t="t" r="r" b="b"/>
              <a:pathLst>
                <a:path w="6588125">
                  <a:moveTo>
                    <a:pt x="0" y="0"/>
                  </a:moveTo>
                  <a:lnTo>
                    <a:pt x="3130156" y="0"/>
                  </a:lnTo>
                </a:path>
                <a:path w="6588125">
                  <a:moveTo>
                    <a:pt x="3457473" y="0"/>
                  </a:moveTo>
                  <a:lnTo>
                    <a:pt x="6587629" y="0"/>
                  </a:lnTo>
                </a:path>
              </a:pathLst>
            </a:custGeom>
            <a:ln w="5569">
              <a:solidFill>
                <a:srgbClr val="D8D8D8"/>
              </a:solidFill>
            </a:ln>
          </p:spPr>
          <p:txBody>
            <a:bodyPr wrap="square" lIns="0" tIns="0" rIns="0" bIns="0" rtlCol="0"/>
            <a:lstStyle/>
            <a:p>
              <a:endParaRPr/>
            </a:p>
          </p:txBody>
        </p:sp>
        <p:sp>
          <p:nvSpPr>
            <p:cNvPr id="27" name="object 27"/>
            <p:cNvSpPr/>
            <p:nvPr/>
          </p:nvSpPr>
          <p:spPr>
            <a:xfrm>
              <a:off x="7138695"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grpSp>
      <p:sp>
        <p:nvSpPr>
          <p:cNvPr id="28" name="object 28"/>
          <p:cNvSpPr txBox="1"/>
          <p:nvPr/>
        </p:nvSpPr>
        <p:spPr>
          <a:xfrm>
            <a:off x="3803874" y="1843526"/>
            <a:ext cx="3077845" cy="1377685"/>
          </a:xfrm>
          <a:prstGeom prst="rect">
            <a:avLst/>
          </a:prstGeom>
        </p:spPr>
        <p:txBody>
          <a:bodyPr vert="horz" wrap="square" lIns="0" tIns="12065" rIns="0" bIns="0" rtlCol="0">
            <a:spAutoFit/>
          </a:bodyPr>
          <a:lstStyle/>
          <a:p>
            <a:pPr marR="91440">
              <a:lnSpc>
                <a:spcPct val="155300"/>
              </a:lnSpc>
              <a:spcBef>
                <a:spcPts val="95"/>
              </a:spcBef>
            </a:pPr>
            <a:r>
              <a:rPr sz="800" dirty="0">
                <a:latin typeface="Arial Unicode MS"/>
                <a:cs typeface="Arial Unicode MS"/>
              </a:rPr>
              <a:t>Home</a:t>
            </a:r>
            <a:r>
              <a:rPr sz="800" spc="110" dirty="0">
                <a:latin typeface="Arial Unicode MS"/>
                <a:cs typeface="Arial Unicode MS"/>
              </a:rPr>
              <a:t> </a:t>
            </a:r>
            <a:r>
              <a:rPr sz="800" dirty="0">
                <a:latin typeface="Arial Unicode MS"/>
                <a:cs typeface="Arial Unicode MS"/>
              </a:rPr>
              <a:t>is</a:t>
            </a:r>
            <a:r>
              <a:rPr sz="800" spc="114" dirty="0">
                <a:latin typeface="Arial Unicode MS"/>
                <a:cs typeface="Arial Unicode MS"/>
              </a:rPr>
              <a:t> </a:t>
            </a:r>
            <a:r>
              <a:rPr sz="800" dirty="0">
                <a:latin typeface="Arial Unicode MS"/>
                <a:cs typeface="Arial Unicode MS"/>
              </a:rPr>
              <a:t>where</a:t>
            </a:r>
            <a:r>
              <a:rPr sz="800" spc="114" dirty="0">
                <a:latin typeface="Arial Unicode MS"/>
                <a:cs typeface="Arial Unicode MS"/>
              </a:rPr>
              <a:t> </a:t>
            </a:r>
            <a:r>
              <a:rPr sz="800" dirty="0">
                <a:latin typeface="Arial Unicode MS"/>
                <a:cs typeface="Arial Unicode MS"/>
              </a:rPr>
              <a:t>the</a:t>
            </a:r>
            <a:r>
              <a:rPr sz="800" spc="114" dirty="0">
                <a:latin typeface="Arial Unicode MS"/>
                <a:cs typeface="Arial Unicode MS"/>
              </a:rPr>
              <a:t> </a:t>
            </a:r>
            <a:r>
              <a:rPr sz="800" dirty="0">
                <a:latin typeface="Arial Unicode MS"/>
                <a:cs typeface="Arial Unicode MS"/>
              </a:rPr>
              <a:t>Pool</a:t>
            </a:r>
            <a:r>
              <a:rPr sz="800" spc="110" dirty="0">
                <a:latin typeface="Arial Unicode MS"/>
                <a:cs typeface="Arial Unicode MS"/>
              </a:rPr>
              <a:t> </a:t>
            </a:r>
            <a:r>
              <a:rPr sz="800" dirty="0">
                <a:latin typeface="Arial Unicode MS"/>
                <a:cs typeface="Arial Unicode MS"/>
              </a:rPr>
              <a:t>is!</a:t>
            </a:r>
            <a:r>
              <a:rPr sz="800" spc="114" dirty="0">
                <a:latin typeface="Arial Unicode MS"/>
                <a:cs typeface="Arial Unicode MS"/>
              </a:rPr>
              <a:t> </a:t>
            </a:r>
            <a:r>
              <a:rPr sz="800" dirty="0">
                <a:latin typeface="Arial Unicode MS"/>
                <a:cs typeface="Arial Unicode MS"/>
              </a:rPr>
              <a:t>What’s</a:t>
            </a:r>
            <a:r>
              <a:rPr sz="800" spc="114" dirty="0">
                <a:latin typeface="Arial Unicode MS"/>
                <a:cs typeface="Arial Unicode MS"/>
              </a:rPr>
              <a:t> </a:t>
            </a:r>
            <a:r>
              <a:rPr sz="800" dirty="0">
                <a:latin typeface="Arial Unicode MS"/>
                <a:cs typeface="Arial Unicode MS"/>
              </a:rPr>
              <a:t>better</a:t>
            </a:r>
            <a:r>
              <a:rPr sz="800" spc="114" dirty="0">
                <a:latin typeface="Arial Unicode MS"/>
                <a:cs typeface="Arial Unicode MS"/>
              </a:rPr>
              <a:t> </a:t>
            </a:r>
            <a:r>
              <a:rPr sz="800" dirty="0">
                <a:latin typeface="Arial Unicode MS"/>
                <a:cs typeface="Arial Unicode MS"/>
              </a:rPr>
              <a:t>than</a:t>
            </a:r>
            <a:r>
              <a:rPr sz="800" spc="114" dirty="0">
                <a:latin typeface="Arial Unicode MS"/>
                <a:cs typeface="Arial Unicode MS"/>
              </a:rPr>
              <a:t> </a:t>
            </a:r>
            <a:r>
              <a:rPr sz="800" dirty="0">
                <a:latin typeface="Arial Unicode MS"/>
                <a:cs typeface="Arial Unicode MS"/>
              </a:rPr>
              <a:t>enjoying</a:t>
            </a:r>
            <a:r>
              <a:rPr sz="800" spc="110" dirty="0">
                <a:latin typeface="Arial Unicode MS"/>
                <a:cs typeface="Arial Unicode MS"/>
              </a:rPr>
              <a:t> </a:t>
            </a:r>
            <a:r>
              <a:rPr sz="800" spc="-10" dirty="0">
                <a:latin typeface="Arial Unicode MS"/>
                <a:cs typeface="Arial Unicode MS"/>
              </a:rPr>
              <a:t>chilled </a:t>
            </a:r>
            <a:r>
              <a:rPr sz="800" dirty="0">
                <a:latin typeface="Arial Unicode MS"/>
                <a:cs typeface="Arial Unicode MS"/>
              </a:rPr>
              <a:t>beer</a:t>
            </a:r>
            <a:r>
              <a:rPr sz="800" spc="120" dirty="0">
                <a:latin typeface="Arial Unicode MS"/>
                <a:cs typeface="Arial Unicode MS"/>
              </a:rPr>
              <a:t> </a:t>
            </a:r>
            <a:r>
              <a:rPr sz="800" dirty="0">
                <a:latin typeface="Arial Unicode MS"/>
                <a:cs typeface="Arial Unicode MS"/>
              </a:rPr>
              <a:t>sitting</a:t>
            </a:r>
            <a:r>
              <a:rPr sz="800" spc="120" dirty="0">
                <a:latin typeface="Arial Unicode MS"/>
                <a:cs typeface="Arial Unicode MS"/>
              </a:rPr>
              <a:t> </a:t>
            </a:r>
            <a:r>
              <a:rPr sz="800" dirty="0">
                <a:latin typeface="Arial Unicode MS"/>
                <a:cs typeface="Arial Unicode MS"/>
              </a:rPr>
              <a:t>by</a:t>
            </a:r>
            <a:r>
              <a:rPr sz="800" spc="125" dirty="0">
                <a:latin typeface="Arial Unicode MS"/>
                <a:cs typeface="Arial Unicode MS"/>
              </a:rPr>
              <a:t> </a:t>
            </a:r>
            <a:r>
              <a:rPr sz="800" dirty="0">
                <a:latin typeface="Arial Unicode MS"/>
                <a:cs typeface="Arial Unicode MS"/>
              </a:rPr>
              <a:t>the</a:t>
            </a:r>
            <a:r>
              <a:rPr sz="800" spc="120" dirty="0">
                <a:latin typeface="Arial Unicode MS"/>
                <a:cs typeface="Arial Unicode MS"/>
              </a:rPr>
              <a:t> </a:t>
            </a:r>
            <a:r>
              <a:rPr sz="800" spc="-20" dirty="0">
                <a:latin typeface="Arial Unicode MS"/>
                <a:cs typeface="Arial Unicode MS"/>
              </a:rPr>
              <a:t>pool.</a:t>
            </a:r>
            <a:endParaRPr sz="800">
              <a:latin typeface="Arial Unicode MS"/>
              <a:cs typeface="Arial Unicode MS"/>
            </a:endParaRPr>
          </a:p>
          <a:p>
            <a:pPr marR="5080">
              <a:lnSpc>
                <a:spcPct val="155300"/>
              </a:lnSpc>
            </a:pPr>
            <a:r>
              <a:rPr sz="800" dirty="0">
                <a:latin typeface="Arial Unicode MS"/>
                <a:cs typeface="Arial Unicode MS"/>
              </a:rPr>
              <a:t>Book</a:t>
            </a:r>
            <a:r>
              <a:rPr sz="800" spc="100" dirty="0">
                <a:latin typeface="Arial Unicode MS"/>
                <a:cs typeface="Arial Unicode MS"/>
              </a:rPr>
              <a:t> </a:t>
            </a:r>
            <a:r>
              <a:rPr sz="800" dirty="0">
                <a:latin typeface="Arial Unicode MS"/>
                <a:cs typeface="Arial Unicode MS"/>
              </a:rPr>
              <a:t>your</a:t>
            </a:r>
            <a:r>
              <a:rPr sz="800" spc="105" dirty="0">
                <a:latin typeface="Arial Unicode MS"/>
                <a:cs typeface="Arial Unicode MS"/>
              </a:rPr>
              <a:t> </a:t>
            </a:r>
            <a:r>
              <a:rPr sz="800" dirty="0">
                <a:latin typeface="Arial Unicode MS"/>
                <a:cs typeface="Arial Unicode MS"/>
              </a:rPr>
              <a:t>stay</a:t>
            </a:r>
            <a:r>
              <a:rPr sz="800" spc="100" dirty="0">
                <a:latin typeface="Arial Unicode MS"/>
                <a:cs typeface="Arial Unicode MS"/>
              </a:rPr>
              <a:t> </a:t>
            </a:r>
            <a:r>
              <a:rPr sz="800" dirty="0">
                <a:latin typeface="Arial Unicode MS"/>
                <a:cs typeface="Arial Unicode MS"/>
              </a:rPr>
              <a:t>and</a:t>
            </a:r>
            <a:r>
              <a:rPr sz="800" spc="105" dirty="0">
                <a:latin typeface="Arial Unicode MS"/>
                <a:cs typeface="Arial Unicode MS"/>
              </a:rPr>
              <a:t> </a:t>
            </a:r>
            <a:r>
              <a:rPr sz="800" dirty="0">
                <a:latin typeface="Arial Unicode MS"/>
                <a:cs typeface="Arial Unicode MS"/>
              </a:rPr>
              <a:t>get</a:t>
            </a:r>
            <a:r>
              <a:rPr sz="800" spc="100" dirty="0">
                <a:latin typeface="Arial Unicode MS"/>
                <a:cs typeface="Arial Unicode MS"/>
              </a:rPr>
              <a:t> </a:t>
            </a:r>
            <a:r>
              <a:rPr sz="800" spc="-10" dirty="0">
                <a:latin typeface="Arial Unicode MS"/>
                <a:cs typeface="Arial Unicode MS"/>
              </a:rPr>
              <a:t>access</a:t>
            </a:r>
            <a:r>
              <a:rPr sz="800" spc="105" dirty="0">
                <a:latin typeface="Arial Unicode MS"/>
                <a:cs typeface="Arial Unicode MS"/>
              </a:rPr>
              <a:t> </a:t>
            </a:r>
            <a:r>
              <a:rPr sz="800" spc="55" dirty="0">
                <a:latin typeface="Arial Unicode MS"/>
                <a:cs typeface="Arial Unicode MS"/>
              </a:rPr>
              <a:t>to</a:t>
            </a:r>
            <a:r>
              <a:rPr sz="800" spc="100" dirty="0">
                <a:latin typeface="Arial Unicode MS"/>
                <a:cs typeface="Arial Unicode MS"/>
              </a:rPr>
              <a:t> </a:t>
            </a:r>
            <a:r>
              <a:rPr sz="800" dirty="0">
                <a:latin typeface="Arial Unicode MS"/>
                <a:cs typeface="Arial Unicode MS"/>
              </a:rPr>
              <a:t>the</a:t>
            </a:r>
            <a:r>
              <a:rPr sz="800" spc="105" dirty="0">
                <a:latin typeface="Arial Unicode MS"/>
                <a:cs typeface="Arial Unicode MS"/>
              </a:rPr>
              <a:t> </a:t>
            </a:r>
            <a:r>
              <a:rPr sz="800" dirty="0">
                <a:latin typeface="Arial Unicode MS"/>
                <a:cs typeface="Arial Unicode MS"/>
              </a:rPr>
              <a:t>inﬁnite</a:t>
            </a:r>
            <a:r>
              <a:rPr sz="800" spc="105" dirty="0">
                <a:latin typeface="Arial Unicode MS"/>
                <a:cs typeface="Arial Unicode MS"/>
              </a:rPr>
              <a:t> </a:t>
            </a:r>
            <a:r>
              <a:rPr sz="800" dirty="0">
                <a:latin typeface="Arial Unicode MS"/>
                <a:cs typeface="Arial Unicode MS"/>
              </a:rPr>
              <a:t>pool</a:t>
            </a:r>
            <a:r>
              <a:rPr sz="800" spc="100" dirty="0">
                <a:latin typeface="Arial Unicode MS"/>
                <a:cs typeface="Arial Unicode MS"/>
              </a:rPr>
              <a:t> </a:t>
            </a:r>
            <a:r>
              <a:rPr sz="800" dirty="0">
                <a:latin typeface="Arial Unicode MS"/>
                <a:cs typeface="Arial Unicode MS"/>
              </a:rPr>
              <a:t>at</a:t>
            </a:r>
            <a:r>
              <a:rPr sz="800" spc="105" dirty="0">
                <a:latin typeface="Arial Unicode MS"/>
                <a:cs typeface="Arial Unicode MS"/>
              </a:rPr>
              <a:t> </a:t>
            </a:r>
            <a:r>
              <a:rPr sz="800" b="1" dirty="0">
                <a:latin typeface="Arial"/>
                <a:cs typeface="Arial"/>
              </a:rPr>
              <a:t>Hotel</a:t>
            </a:r>
            <a:r>
              <a:rPr sz="800" b="1" spc="100" dirty="0">
                <a:latin typeface="Arial"/>
                <a:cs typeface="Arial"/>
              </a:rPr>
              <a:t> </a:t>
            </a:r>
            <a:r>
              <a:rPr sz="800" b="1" spc="-20" dirty="0">
                <a:latin typeface="Arial"/>
                <a:cs typeface="Arial"/>
              </a:rPr>
              <a:t>Casa </a:t>
            </a:r>
            <a:r>
              <a:rPr sz="800" b="1" dirty="0">
                <a:latin typeface="Arial"/>
                <a:cs typeface="Arial"/>
              </a:rPr>
              <a:t>Bella,</a:t>
            </a:r>
            <a:r>
              <a:rPr sz="800" b="1" spc="85" dirty="0">
                <a:latin typeface="Arial"/>
                <a:cs typeface="Arial"/>
              </a:rPr>
              <a:t> </a:t>
            </a:r>
            <a:r>
              <a:rPr sz="800" b="1" spc="-10" dirty="0">
                <a:latin typeface="Arial"/>
                <a:cs typeface="Arial"/>
              </a:rPr>
              <a:t>Bali.</a:t>
            </a:r>
            <a:endParaRPr sz="800">
              <a:latin typeface="Arial"/>
              <a:cs typeface="Arial"/>
            </a:endParaRPr>
          </a:p>
          <a:p>
            <a:pPr>
              <a:lnSpc>
                <a:spcPct val="100000"/>
              </a:lnSpc>
              <a:spcBef>
                <a:spcPts val="535"/>
              </a:spcBef>
            </a:pPr>
            <a:r>
              <a:rPr sz="850" b="1" dirty="0">
                <a:latin typeface="Arial"/>
                <a:cs typeface="Arial"/>
              </a:rPr>
              <a:t>0123456789</a:t>
            </a:r>
            <a:r>
              <a:rPr sz="850" b="1" spc="85" dirty="0">
                <a:latin typeface="Arial"/>
                <a:cs typeface="Arial"/>
              </a:rPr>
              <a:t> </a:t>
            </a:r>
            <a:r>
              <a:rPr sz="850" spc="260" dirty="0">
                <a:latin typeface="Arial Unicode MS"/>
                <a:cs typeface="Arial Unicode MS"/>
              </a:rPr>
              <a:t>|</a:t>
            </a:r>
            <a:r>
              <a:rPr sz="850" spc="80" dirty="0">
                <a:latin typeface="Arial Unicode MS"/>
                <a:cs typeface="Arial Unicode MS"/>
              </a:rPr>
              <a:t> </a:t>
            </a:r>
            <a:r>
              <a:rPr sz="850" b="1" spc="-10" dirty="0">
                <a:latin typeface="Arial"/>
                <a:cs typeface="Arial"/>
                <a:hlinkClick r:id="rId12"/>
              </a:rPr>
              <a:t>www.casabellabali.com</a:t>
            </a:r>
            <a:endParaRPr sz="850">
              <a:latin typeface="Arial"/>
              <a:cs typeface="Arial"/>
            </a:endParaRPr>
          </a:p>
          <a:p>
            <a:pPr marR="548005">
              <a:lnSpc>
                <a:spcPct val="155300"/>
              </a:lnSpc>
              <a:spcBef>
                <a:spcPts val="200"/>
              </a:spcBef>
            </a:pPr>
            <a:r>
              <a:rPr sz="800" dirty="0">
                <a:latin typeface="Arial Unicode MS"/>
                <a:cs typeface="Arial Unicode MS"/>
              </a:rPr>
              <a:t>#</a:t>
            </a:r>
            <a:r>
              <a:rPr sz="800" b="1" dirty="0">
                <a:latin typeface="Arial"/>
                <a:cs typeface="Arial"/>
              </a:rPr>
              <a:t>HotelCasaBella</a:t>
            </a:r>
            <a:r>
              <a:rPr sz="800" b="1" spc="215" dirty="0">
                <a:latin typeface="Arial"/>
                <a:cs typeface="Arial"/>
              </a:rPr>
              <a:t> </a:t>
            </a:r>
            <a:r>
              <a:rPr sz="800" dirty="0">
                <a:latin typeface="Arial Unicode MS"/>
                <a:cs typeface="Arial Unicode MS"/>
              </a:rPr>
              <a:t>#</a:t>
            </a:r>
            <a:r>
              <a:rPr sz="800" b="1" dirty="0">
                <a:latin typeface="Arial"/>
                <a:cs typeface="Arial"/>
              </a:rPr>
              <a:t>Bali</a:t>
            </a:r>
            <a:r>
              <a:rPr sz="800" b="1" spc="215" dirty="0">
                <a:latin typeface="Arial"/>
                <a:cs typeface="Arial"/>
              </a:rPr>
              <a:t> </a:t>
            </a:r>
            <a:r>
              <a:rPr sz="800" dirty="0">
                <a:latin typeface="Arial Unicode MS"/>
                <a:cs typeface="Arial Unicode MS"/>
              </a:rPr>
              <a:t>#HotelPool</a:t>
            </a:r>
            <a:r>
              <a:rPr sz="800" spc="215" dirty="0">
                <a:latin typeface="Arial Unicode MS"/>
                <a:cs typeface="Arial Unicode MS"/>
              </a:rPr>
              <a:t> </a:t>
            </a:r>
            <a:r>
              <a:rPr sz="800" dirty="0">
                <a:latin typeface="Arial Unicode MS"/>
                <a:cs typeface="Arial Unicode MS"/>
              </a:rPr>
              <a:t>#Pool</a:t>
            </a:r>
            <a:r>
              <a:rPr sz="800" spc="220" dirty="0">
                <a:latin typeface="Arial Unicode MS"/>
                <a:cs typeface="Arial Unicode MS"/>
              </a:rPr>
              <a:t> </a:t>
            </a:r>
            <a:r>
              <a:rPr sz="800" spc="-10" dirty="0">
                <a:latin typeface="Arial Unicode MS"/>
                <a:cs typeface="Arial Unicode MS"/>
              </a:rPr>
              <a:t>#Poolside #StayInStyle</a:t>
            </a:r>
            <a:endParaRPr sz="800">
              <a:latin typeface="Arial Unicode MS"/>
              <a:cs typeface="Arial Unicode MS"/>
            </a:endParaRPr>
          </a:p>
        </p:txBody>
      </p:sp>
      <p:grpSp>
        <p:nvGrpSpPr>
          <p:cNvPr id="29" name="object 29"/>
          <p:cNvGrpSpPr/>
          <p:nvPr/>
        </p:nvGrpSpPr>
        <p:grpSpPr>
          <a:xfrm>
            <a:off x="7253836" y="3038902"/>
            <a:ext cx="3119120" cy="3248025"/>
            <a:chOff x="7253833" y="3038883"/>
            <a:chExt cx="3119120" cy="3248025"/>
          </a:xfrm>
        </p:grpSpPr>
        <p:pic>
          <p:nvPicPr>
            <p:cNvPr id="30" name="object 30"/>
            <p:cNvPicPr/>
            <p:nvPr/>
          </p:nvPicPr>
          <p:blipFill>
            <a:blip r:embed="rId13" cstate="print"/>
            <a:stretch>
              <a:fillRect/>
            </a:stretch>
          </p:blipFill>
          <p:spPr>
            <a:xfrm>
              <a:off x="7253833" y="3038883"/>
              <a:ext cx="3118637" cy="2883617"/>
            </a:xfrm>
            <a:prstGeom prst="rect">
              <a:avLst/>
            </a:prstGeom>
          </p:spPr>
        </p:pic>
        <p:pic>
          <p:nvPicPr>
            <p:cNvPr id="31" name="object 31"/>
            <p:cNvPicPr/>
            <p:nvPr/>
          </p:nvPicPr>
          <p:blipFill>
            <a:blip r:embed="rId5" cstate="print"/>
            <a:stretch>
              <a:fillRect/>
            </a:stretch>
          </p:blipFill>
          <p:spPr>
            <a:xfrm>
              <a:off x="7289800" y="6160934"/>
              <a:ext cx="127000" cy="125564"/>
            </a:xfrm>
            <a:prstGeom prst="rect">
              <a:avLst/>
            </a:prstGeom>
          </p:spPr>
        </p:pic>
      </p:grpSp>
      <p:sp>
        <p:nvSpPr>
          <p:cNvPr id="32" name="object 32"/>
          <p:cNvSpPr txBox="1"/>
          <p:nvPr/>
        </p:nvSpPr>
        <p:spPr>
          <a:xfrm>
            <a:off x="7913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33" name="object 33"/>
          <p:cNvSpPr txBox="1"/>
          <p:nvPr/>
        </p:nvSpPr>
        <p:spPr>
          <a:xfrm>
            <a:off x="8636767"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34" name="object 34"/>
          <p:cNvGrpSpPr/>
          <p:nvPr/>
        </p:nvGrpSpPr>
        <p:grpSpPr>
          <a:xfrm>
            <a:off x="7759717" y="6160935"/>
            <a:ext cx="850265" cy="138430"/>
            <a:chOff x="7759700" y="6160935"/>
            <a:chExt cx="850265" cy="138430"/>
          </a:xfrm>
        </p:grpSpPr>
        <p:pic>
          <p:nvPicPr>
            <p:cNvPr id="35" name="object 35"/>
            <p:cNvPicPr/>
            <p:nvPr/>
          </p:nvPicPr>
          <p:blipFill>
            <a:blip r:embed="rId6" cstate="print"/>
            <a:stretch>
              <a:fillRect/>
            </a:stretch>
          </p:blipFill>
          <p:spPr>
            <a:xfrm>
              <a:off x="7759700" y="6172200"/>
              <a:ext cx="126009" cy="127000"/>
            </a:xfrm>
            <a:prstGeom prst="rect">
              <a:avLst/>
            </a:prstGeom>
          </p:spPr>
        </p:pic>
        <p:pic>
          <p:nvPicPr>
            <p:cNvPr id="36" name="object 36"/>
            <p:cNvPicPr/>
            <p:nvPr/>
          </p:nvPicPr>
          <p:blipFill>
            <a:blip r:embed="rId7" cstate="print"/>
            <a:stretch>
              <a:fillRect/>
            </a:stretch>
          </p:blipFill>
          <p:spPr>
            <a:xfrm>
              <a:off x="8483600" y="6160935"/>
              <a:ext cx="126157" cy="125564"/>
            </a:xfrm>
            <a:prstGeom prst="rect">
              <a:avLst/>
            </a:prstGeom>
          </p:spPr>
        </p:pic>
      </p:grpSp>
      <p:sp>
        <p:nvSpPr>
          <p:cNvPr id="37" name="object 37"/>
          <p:cNvSpPr txBox="1"/>
          <p:nvPr/>
        </p:nvSpPr>
        <p:spPr>
          <a:xfrm>
            <a:off x="9339212" y="5943619"/>
            <a:ext cx="1047115" cy="111569"/>
          </a:xfrm>
          <a:prstGeom prst="rect">
            <a:avLst/>
          </a:prstGeom>
        </p:spPr>
        <p:txBody>
          <a:bodyPr vert="horz" wrap="square" lIns="0" tIns="11430" rIns="0" bIns="0" rtlCol="0">
            <a:spAutoFit/>
          </a:bodyPr>
          <a:lstStyle/>
          <a:p>
            <a:pPr>
              <a:lnSpc>
                <a:spcPct val="100000"/>
              </a:lnSpc>
              <a:spcBef>
                <a:spcPts val="90"/>
              </a:spcBef>
              <a:tabLst>
                <a:tab pos="708025" algn="l"/>
              </a:tabLst>
            </a:pPr>
            <a:r>
              <a:rPr sz="650" dirty="0">
                <a:solidFill>
                  <a:srgbClr val="656565"/>
                </a:solidFill>
                <a:latin typeface="Arial Unicode MS"/>
                <a:cs typeface="Arial Unicode MS"/>
              </a:rPr>
              <a:t>18</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9</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38" name="object 38"/>
          <p:cNvSpPr txBox="1"/>
          <p:nvPr/>
        </p:nvSpPr>
        <p:spPr>
          <a:xfrm>
            <a:off x="7467713" y="5947689"/>
            <a:ext cx="213995"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155</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39" name="object 39"/>
          <p:cNvGrpSpPr/>
          <p:nvPr/>
        </p:nvGrpSpPr>
        <p:grpSpPr>
          <a:xfrm>
            <a:off x="340931" y="1602447"/>
            <a:ext cx="10040620" cy="4521835"/>
            <a:chOff x="340931" y="1602447"/>
            <a:chExt cx="10040620" cy="4521835"/>
          </a:xfrm>
        </p:grpSpPr>
        <p:pic>
          <p:nvPicPr>
            <p:cNvPr id="40" name="object 40"/>
            <p:cNvPicPr/>
            <p:nvPr/>
          </p:nvPicPr>
          <p:blipFill>
            <a:blip r:embed="rId14" cstate="print"/>
            <a:stretch>
              <a:fillRect/>
            </a:stretch>
          </p:blipFill>
          <p:spPr>
            <a:xfrm>
              <a:off x="7277100" y="5974562"/>
              <a:ext cx="223133" cy="83337"/>
            </a:xfrm>
            <a:prstGeom prst="rect">
              <a:avLst/>
            </a:prstGeom>
          </p:spPr>
        </p:pic>
        <p:sp>
          <p:nvSpPr>
            <p:cNvPr id="41" name="object 41"/>
            <p:cNvSpPr/>
            <p:nvPr/>
          </p:nvSpPr>
          <p:spPr>
            <a:xfrm>
              <a:off x="7248030" y="6120803"/>
              <a:ext cx="3130550" cy="0"/>
            </a:xfrm>
            <a:custGeom>
              <a:avLst/>
              <a:gdLst/>
              <a:ahLst/>
              <a:cxnLst/>
              <a:rect l="l" t="t" r="r" b="b"/>
              <a:pathLst>
                <a:path w="3130550">
                  <a:moveTo>
                    <a:pt x="0" y="0"/>
                  </a:moveTo>
                  <a:lnTo>
                    <a:pt x="3130156" y="0"/>
                  </a:lnTo>
                </a:path>
              </a:pathLst>
            </a:custGeom>
            <a:ln w="5569">
              <a:solidFill>
                <a:srgbClr val="D8D8D8"/>
              </a:solidFill>
            </a:ln>
          </p:spPr>
          <p:txBody>
            <a:bodyPr wrap="square" lIns="0" tIns="0" rIns="0" bIns="0" rtlCol="0"/>
            <a:lstStyle/>
            <a:p>
              <a:endParaRPr/>
            </a:p>
          </p:txBody>
        </p:sp>
        <p:sp>
          <p:nvSpPr>
            <p:cNvPr id="42" name="object 42"/>
            <p:cNvSpPr/>
            <p:nvPr/>
          </p:nvSpPr>
          <p:spPr>
            <a:xfrm>
              <a:off x="343788"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43" name="object 43"/>
            <p:cNvSpPr/>
            <p:nvPr/>
          </p:nvSpPr>
          <p:spPr>
            <a:xfrm>
              <a:off x="343788"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44" name="object 44"/>
          <p:cNvSpPr txBox="1"/>
          <p:nvPr/>
        </p:nvSpPr>
        <p:spPr>
          <a:xfrm>
            <a:off x="390361"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45" name="object 45"/>
          <p:cNvGrpSpPr/>
          <p:nvPr/>
        </p:nvGrpSpPr>
        <p:grpSpPr>
          <a:xfrm>
            <a:off x="385279" y="1602449"/>
            <a:ext cx="3615690" cy="228600"/>
            <a:chOff x="385279" y="1602447"/>
            <a:chExt cx="3615690" cy="228600"/>
          </a:xfrm>
        </p:grpSpPr>
        <p:sp>
          <p:nvSpPr>
            <p:cNvPr id="46" name="object 46"/>
            <p:cNvSpPr/>
            <p:nvPr/>
          </p:nvSpPr>
          <p:spPr>
            <a:xfrm>
              <a:off x="388137"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50"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75" y="61925"/>
                  </a:lnTo>
                  <a:lnTo>
                    <a:pt x="19151" y="60477"/>
                  </a:lnTo>
                  <a:lnTo>
                    <a:pt x="21932" y="59689"/>
                  </a:lnTo>
                  <a:lnTo>
                    <a:pt x="25806" y="59537"/>
                  </a:lnTo>
                  <a:lnTo>
                    <a:pt x="32943" y="59143"/>
                  </a:lnTo>
                  <a:lnTo>
                    <a:pt x="34510" y="50292"/>
                  </a:lnTo>
                  <a:lnTo>
                    <a:pt x="35629" y="42579"/>
                  </a:lnTo>
                  <a:lnTo>
                    <a:pt x="36301" y="36005"/>
                  </a:lnTo>
                  <a:lnTo>
                    <a:pt x="36525" y="30568"/>
                  </a:lnTo>
                  <a:lnTo>
                    <a:pt x="36525" y="26352"/>
                  </a:lnTo>
                  <a:lnTo>
                    <a:pt x="35826" y="23520"/>
                  </a:lnTo>
                  <a:lnTo>
                    <a:pt x="34531" y="22034"/>
                  </a:lnTo>
                  <a:lnTo>
                    <a:pt x="33350" y="20446"/>
                  </a:lnTo>
                  <a:lnTo>
                    <a:pt x="31661" y="19646"/>
                  </a:lnTo>
                  <a:lnTo>
                    <a:pt x="29578" y="19646"/>
                  </a:lnTo>
                  <a:lnTo>
                    <a:pt x="7353" y="36817"/>
                  </a:lnTo>
                  <a:lnTo>
                    <a:pt x="6007" y="37515"/>
                  </a:lnTo>
                  <a:lnTo>
                    <a:pt x="4571" y="37515"/>
                  </a:lnTo>
                  <a:lnTo>
                    <a:pt x="3378" y="37515"/>
                  </a:lnTo>
                  <a:lnTo>
                    <a:pt x="2285" y="37020"/>
                  </a:lnTo>
                  <a:lnTo>
                    <a:pt x="1396" y="35928"/>
                  </a:lnTo>
                  <a:lnTo>
                    <a:pt x="507" y="34734"/>
                  </a:lnTo>
                  <a:lnTo>
                    <a:pt x="0" y="33248"/>
                  </a:lnTo>
                  <a:lnTo>
                    <a:pt x="0" y="31356"/>
                  </a:lnTo>
                  <a:lnTo>
                    <a:pt x="0" y="28575"/>
                  </a:lnTo>
                  <a:lnTo>
                    <a:pt x="18262" y="9131"/>
                  </a:lnTo>
                  <a:lnTo>
                    <a:pt x="24218" y="5562"/>
                  </a:lnTo>
                  <a:lnTo>
                    <a:pt x="30264" y="3771"/>
                  </a:lnTo>
                  <a:lnTo>
                    <a:pt x="36525"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49" y="72389"/>
                  </a:lnTo>
                  <a:lnTo>
                    <a:pt x="95249" y="76200"/>
                  </a:lnTo>
                  <a:lnTo>
                    <a:pt x="95249"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299" y="11709"/>
                  </a:moveTo>
                  <a:lnTo>
                    <a:pt x="112420" y="11709"/>
                  </a:lnTo>
                  <a:lnTo>
                    <a:pt x="110388" y="13500"/>
                  </a:lnTo>
                  <a:lnTo>
                    <a:pt x="108153" y="17068"/>
                  </a:lnTo>
                  <a:lnTo>
                    <a:pt x="106019" y="20548"/>
                  </a:lnTo>
                  <a:lnTo>
                    <a:pt x="103987" y="25361"/>
                  </a:lnTo>
                  <a:lnTo>
                    <a:pt x="102006" y="31559"/>
                  </a:lnTo>
                  <a:lnTo>
                    <a:pt x="100025" y="37655"/>
                  </a:lnTo>
                  <a:lnTo>
                    <a:pt x="98424" y="44411"/>
                  </a:lnTo>
                  <a:lnTo>
                    <a:pt x="97243" y="51803"/>
                  </a:lnTo>
                  <a:lnTo>
                    <a:pt x="104381" y="48920"/>
                  </a:lnTo>
                  <a:lnTo>
                    <a:pt x="109588" y="44754"/>
                  </a:lnTo>
                  <a:lnTo>
                    <a:pt x="112915" y="39293"/>
                  </a:lnTo>
                  <a:lnTo>
                    <a:pt x="116344" y="33743"/>
                  </a:lnTo>
                  <a:lnTo>
                    <a:pt x="118071" y="26746"/>
                  </a:lnTo>
                  <a:lnTo>
                    <a:pt x="118071" y="18262"/>
                  </a:lnTo>
                  <a:lnTo>
                    <a:pt x="118071" y="16179"/>
                  </a:lnTo>
                  <a:lnTo>
                    <a:pt x="117729" y="14592"/>
                  </a:lnTo>
                  <a:lnTo>
                    <a:pt x="117081" y="13500"/>
                  </a:lnTo>
                  <a:lnTo>
                    <a:pt x="116395" y="12306"/>
                  </a:lnTo>
                  <a:lnTo>
                    <a:pt x="115493" y="11709"/>
                  </a:lnTo>
                  <a:lnTo>
                    <a:pt x="114299" y="11709"/>
                  </a:lnTo>
                  <a:close/>
                </a:path>
              </a:pathLst>
            </a:custGeom>
            <a:ln w="5569">
              <a:solidFill>
                <a:srgbClr val="223CFF"/>
              </a:solidFill>
            </a:ln>
          </p:spPr>
          <p:txBody>
            <a:bodyPr wrap="square" lIns="0" tIns="0" rIns="0" bIns="0" rtlCol="0"/>
            <a:lstStyle/>
            <a:p>
              <a:endParaRPr/>
            </a:p>
          </p:txBody>
        </p:sp>
        <p:sp>
          <p:nvSpPr>
            <p:cNvPr id="47" name="object 47"/>
            <p:cNvSpPr/>
            <p:nvPr/>
          </p:nvSpPr>
          <p:spPr>
            <a:xfrm>
              <a:off x="3774579"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48" name="object 48"/>
            <p:cNvSpPr/>
            <p:nvPr/>
          </p:nvSpPr>
          <p:spPr>
            <a:xfrm>
              <a:off x="3774579"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49" name="object 49"/>
          <p:cNvSpPr txBox="1"/>
          <p:nvPr/>
        </p:nvSpPr>
        <p:spPr>
          <a:xfrm>
            <a:off x="3821160"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50" name="object 50"/>
          <p:cNvGrpSpPr/>
          <p:nvPr/>
        </p:nvGrpSpPr>
        <p:grpSpPr>
          <a:xfrm>
            <a:off x="3816122" y="1602449"/>
            <a:ext cx="3660140" cy="228600"/>
            <a:chOff x="3816121" y="1602447"/>
            <a:chExt cx="3660140" cy="228600"/>
          </a:xfrm>
        </p:grpSpPr>
        <p:sp>
          <p:nvSpPr>
            <p:cNvPr id="51" name="object 51"/>
            <p:cNvSpPr/>
            <p:nvPr/>
          </p:nvSpPr>
          <p:spPr>
            <a:xfrm>
              <a:off x="3818978" y="1658137"/>
              <a:ext cx="136525" cy="118745"/>
            </a:xfrm>
            <a:custGeom>
              <a:avLst/>
              <a:gdLst/>
              <a:ahLst/>
              <a:cxnLst/>
              <a:rect l="l" t="t" r="r" b="b"/>
              <a:pathLst>
                <a:path w="136525" h="118744">
                  <a:moveTo>
                    <a:pt x="132359" y="87515"/>
                  </a:moveTo>
                  <a:lnTo>
                    <a:pt x="133553" y="87515"/>
                  </a:lnTo>
                  <a:lnTo>
                    <a:pt x="134442" y="88061"/>
                  </a:lnTo>
                  <a:lnTo>
                    <a:pt x="135140" y="89103"/>
                  </a:lnTo>
                  <a:lnTo>
                    <a:pt x="135775"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0" y="80390"/>
                  </a:lnTo>
                  <a:lnTo>
                    <a:pt x="35623" y="118275"/>
                  </a:lnTo>
                  <a:lnTo>
                    <a:pt x="30365" y="118275"/>
                  </a:lnTo>
                  <a:lnTo>
                    <a:pt x="24650" y="118275"/>
                  </a:lnTo>
                  <a:lnTo>
                    <a:pt x="21831" y="115696"/>
                  </a:lnTo>
                  <a:lnTo>
                    <a:pt x="21831" y="110540"/>
                  </a:lnTo>
                  <a:lnTo>
                    <a:pt x="21831" y="109346"/>
                  </a:lnTo>
                  <a:lnTo>
                    <a:pt x="22021" y="107708"/>
                  </a:lnTo>
                  <a:lnTo>
                    <a:pt x="22428" y="105575"/>
                  </a:lnTo>
                  <a:lnTo>
                    <a:pt x="24584" y="96802"/>
                  </a:lnTo>
                  <a:lnTo>
                    <a:pt x="26522" y="88719"/>
                  </a:lnTo>
                  <a:lnTo>
                    <a:pt x="28248" y="81325"/>
                  </a:lnTo>
                  <a:lnTo>
                    <a:pt x="29768" y="74625"/>
                  </a:lnTo>
                  <a:lnTo>
                    <a:pt x="23215" y="74815"/>
                  </a:lnTo>
                  <a:lnTo>
                    <a:pt x="20294" y="74815"/>
                  </a:lnTo>
                  <a:lnTo>
                    <a:pt x="18161"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59" y="37515"/>
                  </a:lnTo>
                  <a:lnTo>
                    <a:pt x="3378" y="37515"/>
                  </a:lnTo>
                  <a:lnTo>
                    <a:pt x="2286" y="37020"/>
                  </a:lnTo>
                  <a:lnTo>
                    <a:pt x="1384"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28" y="8140"/>
                  </a:lnTo>
                  <a:lnTo>
                    <a:pt x="103479" y="2730"/>
                  </a:lnTo>
                  <a:lnTo>
                    <a:pt x="108991" y="0"/>
                  </a:lnTo>
                  <a:lnTo>
                    <a:pt x="115100" y="0"/>
                  </a:lnTo>
                  <a:lnTo>
                    <a:pt x="119557" y="0"/>
                  </a:lnTo>
                  <a:lnTo>
                    <a:pt x="123075"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13" y="87515"/>
                  </a:lnTo>
                  <a:lnTo>
                    <a:pt x="132359" y="87515"/>
                  </a:lnTo>
                  <a:close/>
                </a:path>
                <a:path w="136525" h="118744">
                  <a:moveTo>
                    <a:pt x="114300" y="11709"/>
                  </a:moveTo>
                  <a:lnTo>
                    <a:pt x="112420" y="11709"/>
                  </a:lnTo>
                  <a:lnTo>
                    <a:pt x="110375"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2"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2" name="object 52"/>
            <p:cNvSpPr/>
            <p:nvPr/>
          </p:nvSpPr>
          <p:spPr>
            <a:xfrm>
              <a:off x="7249909"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53" name="object 53"/>
            <p:cNvSpPr/>
            <p:nvPr/>
          </p:nvSpPr>
          <p:spPr>
            <a:xfrm>
              <a:off x="7249909"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54" name="object 54"/>
          <p:cNvSpPr txBox="1"/>
          <p:nvPr/>
        </p:nvSpPr>
        <p:spPr>
          <a:xfrm>
            <a:off x="7296515"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sp>
        <p:nvSpPr>
          <p:cNvPr id="55" name="object 55"/>
          <p:cNvSpPr/>
          <p:nvPr/>
        </p:nvSpPr>
        <p:spPr>
          <a:xfrm>
            <a:off x="7294308" y="1658156"/>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37"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62" y="61925"/>
                </a:lnTo>
                <a:lnTo>
                  <a:pt x="19151" y="60477"/>
                </a:lnTo>
                <a:lnTo>
                  <a:pt x="21932" y="59689"/>
                </a:lnTo>
                <a:lnTo>
                  <a:pt x="25806" y="59537"/>
                </a:lnTo>
                <a:lnTo>
                  <a:pt x="32943" y="59143"/>
                </a:lnTo>
                <a:lnTo>
                  <a:pt x="34508" y="50292"/>
                </a:lnTo>
                <a:lnTo>
                  <a:pt x="35623" y="42579"/>
                </a:lnTo>
                <a:lnTo>
                  <a:pt x="36290" y="36005"/>
                </a:lnTo>
                <a:lnTo>
                  <a:pt x="36512" y="30568"/>
                </a:lnTo>
                <a:lnTo>
                  <a:pt x="36512" y="26352"/>
                </a:lnTo>
                <a:lnTo>
                  <a:pt x="35826" y="23520"/>
                </a:lnTo>
                <a:lnTo>
                  <a:pt x="34531" y="22034"/>
                </a:lnTo>
                <a:lnTo>
                  <a:pt x="33337" y="20446"/>
                </a:lnTo>
                <a:lnTo>
                  <a:pt x="31661" y="19646"/>
                </a:lnTo>
                <a:lnTo>
                  <a:pt x="29578" y="19646"/>
                </a:lnTo>
                <a:lnTo>
                  <a:pt x="7353" y="36817"/>
                </a:lnTo>
                <a:lnTo>
                  <a:pt x="6007" y="37515"/>
                </a:lnTo>
                <a:lnTo>
                  <a:pt x="4572" y="37515"/>
                </a:lnTo>
                <a:lnTo>
                  <a:pt x="3378" y="37515"/>
                </a:lnTo>
                <a:lnTo>
                  <a:pt x="2285" y="37020"/>
                </a:lnTo>
                <a:lnTo>
                  <a:pt x="1397" y="35928"/>
                </a:lnTo>
                <a:lnTo>
                  <a:pt x="507" y="34734"/>
                </a:lnTo>
                <a:lnTo>
                  <a:pt x="0" y="33248"/>
                </a:lnTo>
                <a:lnTo>
                  <a:pt x="0" y="31356"/>
                </a:lnTo>
                <a:lnTo>
                  <a:pt x="0" y="28575"/>
                </a:lnTo>
                <a:lnTo>
                  <a:pt x="18262" y="9131"/>
                </a:lnTo>
                <a:lnTo>
                  <a:pt x="24218" y="5562"/>
                </a:lnTo>
                <a:lnTo>
                  <a:pt x="30264" y="3771"/>
                </a:lnTo>
                <a:lnTo>
                  <a:pt x="36512"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50" y="72389"/>
                </a:lnTo>
                <a:lnTo>
                  <a:pt x="95250" y="76200"/>
                </a:lnTo>
                <a:lnTo>
                  <a:pt x="95250"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2006" y="31559"/>
                </a:lnTo>
                <a:lnTo>
                  <a:pt x="100012" y="37655"/>
                </a:lnTo>
                <a:lnTo>
                  <a:pt x="98425" y="44411"/>
                </a:lnTo>
                <a:lnTo>
                  <a:pt x="97243" y="51803"/>
                </a:lnTo>
                <a:lnTo>
                  <a:pt x="104381" y="48920"/>
                </a:lnTo>
                <a:lnTo>
                  <a:pt x="109588" y="44754"/>
                </a:lnTo>
                <a:lnTo>
                  <a:pt x="112915" y="39293"/>
                </a:lnTo>
                <a:lnTo>
                  <a:pt x="116344" y="33743"/>
                </a:lnTo>
                <a:lnTo>
                  <a:pt x="118071" y="26746"/>
                </a:lnTo>
                <a:lnTo>
                  <a:pt x="118071" y="18262"/>
                </a:lnTo>
                <a:lnTo>
                  <a:pt x="118071" y="16179"/>
                </a:lnTo>
                <a:lnTo>
                  <a:pt x="117728" y="14592"/>
                </a:lnTo>
                <a:lnTo>
                  <a:pt x="117081" y="13500"/>
                </a:lnTo>
                <a:lnTo>
                  <a:pt x="116395"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6" name="object 56"/>
          <p:cNvSpPr txBox="1"/>
          <p:nvPr/>
        </p:nvSpPr>
        <p:spPr>
          <a:xfrm>
            <a:off x="301833" y="1865815"/>
            <a:ext cx="3106420" cy="1659813"/>
          </a:xfrm>
          <a:prstGeom prst="rect">
            <a:avLst/>
          </a:prstGeom>
        </p:spPr>
        <p:txBody>
          <a:bodyPr vert="horz" wrap="square" lIns="0" tIns="12065" rIns="0" bIns="0" rtlCol="0">
            <a:spAutoFit/>
          </a:bodyPr>
          <a:lstStyle/>
          <a:p>
            <a:pPr marR="5080">
              <a:lnSpc>
                <a:spcPct val="155300"/>
              </a:lnSpc>
              <a:spcBef>
                <a:spcPts val="95"/>
              </a:spcBef>
            </a:pPr>
            <a:r>
              <a:rPr sz="800" dirty="0">
                <a:latin typeface="Arial Unicode MS"/>
                <a:cs typeface="Arial Unicode MS"/>
              </a:rPr>
              <a:t>No</a:t>
            </a:r>
            <a:r>
              <a:rPr sz="800" spc="130" dirty="0">
                <a:latin typeface="Arial Unicode MS"/>
                <a:cs typeface="Arial Unicode MS"/>
              </a:rPr>
              <a:t> </a:t>
            </a:r>
            <a:r>
              <a:rPr sz="800" dirty="0">
                <a:latin typeface="Arial Unicode MS"/>
                <a:cs typeface="Arial Unicode MS"/>
              </a:rPr>
              <a:t>matter</a:t>
            </a:r>
            <a:r>
              <a:rPr sz="800" spc="135" dirty="0">
                <a:latin typeface="Arial Unicode MS"/>
                <a:cs typeface="Arial Unicode MS"/>
              </a:rPr>
              <a:t> </a:t>
            </a:r>
            <a:r>
              <a:rPr sz="800" spc="50" dirty="0">
                <a:latin typeface="Arial Unicode MS"/>
                <a:cs typeface="Arial Unicode MS"/>
              </a:rPr>
              <a:t>how</a:t>
            </a:r>
            <a:r>
              <a:rPr sz="800" spc="135" dirty="0">
                <a:latin typeface="Arial Unicode MS"/>
                <a:cs typeface="Arial Unicode MS"/>
              </a:rPr>
              <a:t> </a:t>
            </a:r>
            <a:r>
              <a:rPr sz="800" dirty="0">
                <a:latin typeface="Arial Unicode MS"/>
                <a:cs typeface="Arial Unicode MS"/>
              </a:rPr>
              <a:t>far</a:t>
            </a:r>
            <a:r>
              <a:rPr sz="800" spc="130" dirty="0">
                <a:latin typeface="Arial Unicode MS"/>
                <a:cs typeface="Arial Unicode MS"/>
              </a:rPr>
              <a:t> </a:t>
            </a:r>
            <a:r>
              <a:rPr sz="800" dirty="0">
                <a:latin typeface="Arial Unicode MS"/>
                <a:cs typeface="Arial Unicode MS"/>
              </a:rPr>
              <a:t>you</a:t>
            </a:r>
            <a:r>
              <a:rPr sz="800" spc="135" dirty="0">
                <a:latin typeface="Arial Unicode MS"/>
                <a:cs typeface="Arial Unicode MS"/>
              </a:rPr>
              <a:t> </a:t>
            </a:r>
            <a:r>
              <a:rPr sz="800" dirty="0">
                <a:latin typeface="Arial Unicode MS"/>
                <a:cs typeface="Arial Unicode MS"/>
              </a:rPr>
              <a:t>travel</a:t>
            </a:r>
            <a:r>
              <a:rPr sz="800" spc="135" dirty="0">
                <a:latin typeface="Arial Unicode MS"/>
                <a:cs typeface="Arial Unicode MS"/>
              </a:rPr>
              <a:t> </a:t>
            </a:r>
            <a:r>
              <a:rPr sz="800" dirty="0">
                <a:latin typeface="Arial Unicode MS"/>
                <a:cs typeface="Arial Unicode MS"/>
              </a:rPr>
              <a:t>to,</a:t>
            </a:r>
            <a:r>
              <a:rPr sz="800" spc="135" dirty="0">
                <a:latin typeface="Arial Unicode MS"/>
                <a:cs typeface="Arial Unicode MS"/>
              </a:rPr>
              <a:t> </a:t>
            </a:r>
            <a:r>
              <a:rPr sz="800" dirty="0">
                <a:latin typeface="Arial Unicode MS"/>
                <a:cs typeface="Arial Unicode MS"/>
              </a:rPr>
              <a:t>reconnect</a:t>
            </a:r>
            <a:r>
              <a:rPr sz="800" spc="130" dirty="0">
                <a:latin typeface="Arial Unicode MS"/>
                <a:cs typeface="Arial Unicode MS"/>
              </a:rPr>
              <a:t> </a:t>
            </a:r>
            <a:r>
              <a:rPr sz="800" dirty="0">
                <a:latin typeface="Arial Unicode MS"/>
                <a:cs typeface="Arial Unicode MS"/>
              </a:rPr>
              <a:t>with</a:t>
            </a:r>
            <a:r>
              <a:rPr sz="800" spc="135" dirty="0">
                <a:latin typeface="Arial Unicode MS"/>
                <a:cs typeface="Arial Unicode MS"/>
              </a:rPr>
              <a:t> </a:t>
            </a:r>
            <a:r>
              <a:rPr sz="800" dirty="0">
                <a:latin typeface="Arial Unicode MS"/>
                <a:cs typeface="Arial Unicode MS"/>
              </a:rPr>
              <a:t>your</a:t>
            </a:r>
            <a:r>
              <a:rPr sz="800" spc="135" dirty="0">
                <a:latin typeface="Arial Unicode MS"/>
                <a:cs typeface="Arial Unicode MS"/>
              </a:rPr>
              <a:t> </a:t>
            </a:r>
            <a:r>
              <a:rPr sz="800" dirty="0">
                <a:latin typeface="Arial Unicode MS"/>
                <a:cs typeface="Arial Unicode MS"/>
              </a:rPr>
              <a:t>loved</a:t>
            </a:r>
            <a:r>
              <a:rPr sz="800" spc="135" dirty="0">
                <a:latin typeface="Arial Unicode MS"/>
                <a:cs typeface="Arial Unicode MS"/>
              </a:rPr>
              <a:t> </a:t>
            </a:r>
            <a:r>
              <a:rPr sz="800" spc="-20" dirty="0">
                <a:latin typeface="Arial Unicode MS"/>
                <a:cs typeface="Arial Unicode MS"/>
              </a:rPr>
              <a:t>ones </a:t>
            </a:r>
            <a:r>
              <a:rPr sz="800" dirty="0">
                <a:latin typeface="Arial Unicode MS"/>
                <a:cs typeface="Arial Unicode MS"/>
              </a:rPr>
              <a:t>this</a:t>
            </a:r>
            <a:r>
              <a:rPr sz="800" spc="155" dirty="0">
                <a:latin typeface="Arial Unicode MS"/>
                <a:cs typeface="Arial Unicode MS"/>
              </a:rPr>
              <a:t> </a:t>
            </a:r>
            <a:r>
              <a:rPr sz="800" dirty="0">
                <a:latin typeface="Arial Unicode MS"/>
                <a:cs typeface="Arial Unicode MS"/>
              </a:rPr>
              <a:t>holiday</a:t>
            </a:r>
            <a:r>
              <a:rPr sz="800" spc="155" dirty="0">
                <a:latin typeface="Arial Unicode MS"/>
                <a:cs typeface="Arial Unicode MS"/>
              </a:rPr>
              <a:t> </a:t>
            </a:r>
            <a:r>
              <a:rPr sz="800" dirty="0">
                <a:latin typeface="Arial Unicode MS"/>
                <a:cs typeface="Arial Unicode MS"/>
              </a:rPr>
              <a:t>season,</a:t>
            </a:r>
            <a:r>
              <a:rPr sz="800" spc="155" dirty="0">
                <a:latin typeface="Arial Unicode MS"/>
                <a:cs typeface="Arial Unicode MS"/>
              </a:rPr>
              <a:t> </a:t>
            </a:r>
            <a:r>
              <a:rPr sz="800" dirty="0">
                <a:latin typeface="Arial Unicode MS"/>
                <a:cs typeface="Arial Unicode MS"/>
              </a:rPr>
              <a:t>with</a:t>
            </a:r>
            <a:r>
              <a:rPr sz="800" spc="155" dirty="0">
                <a:latin typeface="Arial Unicode MS"/>
                <a:cs typeface="Arial Unicode MS"/>
              </a:rPr>
              <a:t> </a:t>
            </a:r>
            <a:r>
              <a:rPr sz="800" spc="55" dirty="0">
                <a:latin typeface="Arial Unicode MS"/>
                <a:cs typeface="Arial Unicode MS"/>
              </a:rPr>
              <a:t>our</a:t>
            </a:r>
            <a:r>
              <a:rPr sz="800" spc="160" dirty="0">
                <a:latin typeface="Arial Unicode MS"/>
                <a:cs typeface="Arial Unicode MS"/>
              </a:rPr>
              <a:t> </a:t>
            </a:r>
            <a:r>
              <a:rPr sz="800" b="1" dirty="0">
                <a:latin typeface="Arial"/>
                <a:cs typeface="Arial"/>
              </a:rPr>
              <a:t>apartment-style</a:t>
            </a:r>
            <a:r>
              <a:rPr sz="800" b="1" spc="155" dirty="0">
                <a:latin typeface="Arial"/>
                <a:cs typeface="Arial"/>
              </a:rPr>
              <a:t> </a:t>
            </a:r>
            <a:r>
              <a:rPr sz="800" b="1" dirty="0">
                <a:latin typeface="Arial"/>
                <a:cs typeface="Arial"/>
              </a:rPr>
              <a:t>spaces</a:t>
            </a:r>
            <a:r>
              <a:rPr sz="800" b="1" spc="155" dirty="0">
                <a:latin typeface="Arial"/>
                <a:cs typeface="Arial"/>
              </a:rPr>
              <a:t> </a:t>
            </a:r>
            <a:r>
              <a:rPr sz="800" spc="-25" dirty="0">
                <a:latin typeface="Arial Unicode MS"/>
                <a:cs typeface="Arial Unicode MS"/>
              </a:rPr>
              <a:t>and</a:t>
            </a:r>
            <a:r>
              <a:rPr sz="800" dirty="0">
                <a:latin typeface="Arial Unicode MS"/>
                <a:cs typeface="Arial Unicode MS"/>
              </a:rPr>
              <a:t> </a:t>
            </a:r>
            <a:r>
              <a:rPr sz="800" b="1" dirty="0">
                <a:latin typeface="Arial"/>
                <a:cs typeface="Arial"/>
              </a:rPr>
              <a:t>residential-like</a:t>
            </a:r>
            <a:r>
              <a:rPr sz="800" b="1" spc="100" dirty="0">
                <a:latin typeface="Arial"/>
                <a:cs typeface="Arial"/>
              </a:rPr>
              <a:t> </a:t>
            </a:r>
            <a:r>
              <a:rPr sz="800" b="1" dirty="0">
                <a:latin typeface="Arial"/>
                <a:cs typeface="Arial"/>
              </a:rPr>
              <a:t>settings</a:t>
            </a:r>
            <a:r>
              <a:rPr sz="800" b="1" spc="100" dirty="0">
                <a:latin typeface="Arial"/>
                <a:cs typeface="Arial"/>
              </a:rPr>
              <a:t> </a:t>
            </a:r>
            <a:r>
              <a:rPr sz="800" dirty="0">
                <a:latin typeface="Arial Unicode MS"/>
                <a:cs typeface="Arial Unicode MS"/>
              </a:rPr>
              <a:t>at</a:t>
            </a:r>
            <a:r>
              <a:rPr sz="800" spc="100" dirty="0">
                <a:latin typeface="Arial Unicode MS"/>
                <a:cs typeface="Arial Unicode MS"/>
              </a:rPr>
              <a:t> </a:t>
            </a:r>
            <a:r>
              <a:rPr sz="800" b="1" dirty="0">
                <a:latin typeface="Arial"/>
                <a:cs typeface="Arial"/>
              </a:rPr>
              <a:t>Hotel</a:t>
            </a:r>
            <a:r>
              <a:rPr sz="800" b="1" spc="100" dirty="0">
                <a:latin typeface="Arial"/>
                <a:cs typeface="Arial"/>
              </a:rPr>
              <a:t> </a:t>
            </a:r>
            <a:r>
              <a:rPr sz="800" b="1" dirty="0">
                <a:latin typeface="Arial"/>
                <a:cs typeface="Arial"/>
              </a:rPr>
              <a:t>Casa</a:t>
            </a:r>
            <a:r>
              <a:rPr sz="800" b="1" spc="100" dirty="0">
                <a:latin typeface="Arial"/>
                <a:cs typeface="Arial"/>
              </a:rPr>
              <a:t> </a:t>
            </a:r>
            <a:r>
              <a:rPr sz="800" b="1" dirty="0">
                <a:latin typeface="Arial"/>
                <a:cs typeface="Arial"/>
              </a:rPr>
              <a:t>Bella,</a:t>
            </a:r>
            <a:r>
              <a:rPr sz="800" b="1" spc="105" dirty="0">
                <a:latin typeface="Arial"/>
                <a:cs typeface="Arial"/>
              </a:rPr>
              <a:t> </a:t>
            </a:r>
            <a:r>
              <a:rPr sz="800" b="1" dirty="0">
                <a:latin typeface="Arial"/>
                <a:cs typeface="Arial"/>
              </a:rPr>
              <a:t>Bali</a:t>
            </a:r>
            <a:r>
              <a:rPr sz="800" dirty="0">
                <a:latin typeface="Arial Unicode MS"/>
                <a:cs typeface="Arial Unicode MS"/>
              </a:rPr>
              <a:t>.</a:t>
            </a:r>
            <a:r>
              <a:rPr sz="800" spc="100" dirty="0">
                <a:latin typeface="Arial Unicode MS"/>
                <a:cs typeface="Arial Unicode MS"/>
              </a:rPr>
              <a:t> </a:t>
            </a:r>
            <a:r>
              <a:rPr sz="800" dirty="0">
                <a:latin typeface="Arial Unicode MS"/>
                <a:cs typeface="Arial Unicode MS"/>
              </a:rPr>
              <a:t>Feel</a:t>
            </a:r>
            <a:r>
              <a:rPr sz="800" spc="100" dirty="0">
                <a:latin typeface="Arial Unicode MS"/>
                <a:cs typeface="Arial Unicode MS"/>
              </a:rPr>
              <a:t> </a:t>
            </a:r>
            <a:r>
              <a:rPr sz="800" dirty="0">
                <a:latin typeface="Arial Unicode MS"/>
                <a:cs typeface="Arial Unicode MS"/>
              </a:rPr>
              <a:t>like</a:t>
            </a:r>
            <a:r>
              <a:rPr sz="800" spc="100" dirty="0">
                <a:latin typeface="Arial Unicode MS"/>
                <a:cs typeface="Arial Unicode MS"/>
              </a:rPr>
              <a:t> </a:t>
            </a:r>
            <a:r>
              <a:rPr sz="800" spc="-50" dirty="0">
                <a:latin typeface="Arial Unicode MS"/>
                <a:cs typeface="Arial Unicode MS"/>
              </a:rPr>
              <a:t>a</a:t>
            </a:r>
            <a:r>
              <a:rPr sz="800" dirty="0">
                <a:latin typeface="Arial Unicode MS"/>
                <a:cs typeface="Arial Unicode MS"/>
              </a:rPr>
              <a:t> home</a:t>
            </a:r>
            <a:r>
              <a:rPr sz="800" spc="70" dirty="0">
                <a:latin typeface="Arial Unicode MS"/>
                <a:cs typeface="Arial Unicode MS"/>
              </a:rPr>
              <a:t> </a:t>
            </a:r>
            <a:r>
              <a:rPr sz="800" dirty="0">
                <a:latin typeface="Arial Unicode MS"/>
                <a:cs typeface="Arial Unicode MS"/>
              </a:rPr>
              <a:t>away</a:t>
            </a:r>
            <a:r>
              <a:rPr sz="800" spc="75" dirty="0">
                <a:latin typeface="Arial Unicode MS"/>
                <a:cs typeface="Arial Unicode MS"/>
              </a:rPr>
              <a:t> </a:t>
            </a:r>
            <a:r>
              <a:rPr sz="800" spc="60" dirty="0">
                <a:latin typeface="Arial Unicode MS"/>
                <a:cs typeface="Arial Unicode MS"/>
              </a:rPr>
              <a:t>from</a:t>
            </a:r>
            <a:r>
              <a:rPr sz="800" spc="75" dirty="0">
                <a:latin typeface="Arial Unicode MS"/>
                <a:cs typeface="Arial Unicode MS"/>
              </a:rPr>
              <a:t> </a:t>
            </a:r>
            <a:r>
              <a:rPr sz="800" spc="-10" dirty="0">
                <a:latin typeface="Arial Unicode MS"/>
                <a:cs typeface="Arial Unicode MS"/>
              </a:rPr>
              <a:t>home!!</a:t>
            </a:r>
            <a:endParaRPr sz="800">
              <a:latin typeface="Arial Unicode MS"/>
              <a:cs typeface="Arial Unicode MS"/>
            </a:endParaRPr>
          </a:p>
          <a:p>
            <a:pPr>
              <a:lnSpc>
                <a:spcPct val="100000"/>
              </a:lnSpc>
              <a:spcBef>
                <a:spcPts val="10"/>
              </a:spcBef>
            </a:pPr>
            <a:endParaRPr sz="600">
              <a:latin typeface="Arial Unicode MS"/>
              <a:cs typeface="Arial Unicode MS"/>
            </a:endParaRPr>
          </a:p>
          <a:p>
            <a:pPr>
              <a:lnSpc>
                <a:spcPct val="100000"/>
              </a:lnSpc>
              <a:spcBef>
                <a:spcPts val="5"/>
              </a:spcBef>
            </a:pPr>
            <a:r>
              <a:rPr sz="800" dirty="0">
                <a:latin typeface="Arial Unicode MS"/>
                <a:cs typeface="Arial Unicode MS"/>
              </a:rPr>
              <a:t>Book</a:t>
            </a:r>
            <a:r>
              <a:rPr sz="800" spc="65" dirty="0">
                <a:latin typeface="Arial Unicode MS"/>
                <a:cs typeface="Arial Unicode MS"/>
              </a:rPr>
              <a:t> </a:t>
            </a:r>
            <a:r>
              <a:rPr sz="800" dirty="0">
                <a:latin typeface="Arial Unicode MS"/>
                <a:cs typeface="Arial Unicode MS"/>
              </a:rPr>
              <a:t>your</a:t>
            </a:r>
            <a:r>
              <a:rPr sz="800" spc="65" dirty="0">
                <a:latin typeface="Arial Unicode MS"/>
                <a:cs typeface="Arial Unicode MS"/>
              </a:rPr>
              <a:t> </a:t>
            </a:r>
            <a:r>
              <a:rPr sz="800" dirty="0">
                <a:latin typeface="Arial Unicode MS"/>
                <a:cs typeface="Arial Unicode MS"/>
              </a:rPr>
              <a:t>stay</a:t>
            </a:r>
            <a:r>
              <a:rPr sz="800" spc="65" dirty="0">
                <a:latin typeface="Arial Unicode MS"/>
                <a:cs typeface="Arial Unicode MS"/>
              </a:rPr>
              <a:t> </a:t>
            </a:r>
            <a:r>
              <a:rPr sz="800" spc="50" dirty="0">
                <a:latin typeface="Arial Unicode MS"/>
                <a:cs typeface="Arial Unicode MS"/>
              </a:rPr>
              <a:t>now</a:t>
            </a:r>
            <a:r>
              <a:rPr sz="800" spc="65" dirty="0">
                <a:latin typeface="Arial Unicode MS"/>
                <a:cs typeface="Arial Unicode MS"/>
              </a:rPr>
              <a:t> </a:t>
            </a:r>
            <a:r>
              <a:rPr sz="800" dirty="0">
                <a:latin typeface="Arial Unicode MS"/>
                <a:cs typeface="Arial Unicode MS"/>
              </a:rPr>
              <a:t>and</a:t>
            </a:r>
            <a:r>
              <a:rPr sz="800" spc="65" dirty="0">
                <a:latin typeface="Arial Unicode MS"/>
                <a:cs typeface="Arial Unicode MS"/>
              </a:rPr>
              <a:t> </a:t>
            </a:r>
            <a:r>
              <a:rPr sz="800" dirty="0">
                <a:latin typeface="Arial Unicode MS"/>
                <a:cs typeface="Arial Unicode MS"/>
              </a:rPr>
              <a:t>avail</a:t>
            </a:r>
            <a:r>
              <a:rPr sz="800" spc="65" dirty="0">
                <a:latin typeface="Arial Unicode MS"/>
                <a:cs typeface="Arial Unicode MS"/>
              </a:rPr>
              <a:t> </a:t>
            </a:r>
            <a:r>
              <a:rPr sz="800" b="1" dirty="0">
                <a:latin typeface="Arial"/>
                <a:cs typeface="Arial"/>
              </a:rPr>
              <a:t>10%</a:t>
            </a:r>
            <a:r>
              <a:rPr sz="800" b="1" spc="70" dirty="0">
                <a:latin typeface="Arial"/>
                <a:cs typeface="Arial"/>
              </a:rPr>
              <a:t> </a:t>
            </a:r>
            <a:r>
              <a:rPr sz="800" spc="-10" dirty="0">
                <a:latin typeface="Arial Unicode MS"/>
                <a:cs typeface="Arial Unicode MS"/>
              </a:rPr>
              <a:t>discount.</a:t>
            </a:r>
            <a:endParaRPr sz="800">
              <a:latin typeface="Arial Unicode MS"/>
              <a:cs typeface="Arial Unicode MS"/>
            </a:endParaRPr>
          </a:p>
          <a:p>
            <a:pPr>
              <a:lnSpc>
                <a:spcPct val="100000"/>
              </a:lnSpc>
              <a:spcBef>
                <a:spcPts val="15"/>
              </a:spcBef>
            </a:pPr>
            <a:endParaRPr sz="600">
              <a:latin typeface="Arial Unicode MS"/>
              <a:cs typeface="Arial Unicode MS"/>
            </a:endParaRPr>
          </a:p>
          <a:p>
            <a:pPr marL="26670">
              <a:lnSpc>
                <a:spcPct val="100000"/>
              </a:lnSpc>
            </a:pPr>
            <a:r>
              <a:rPr sz="850" b="1" dirty="0">
                <a:latin typeface="Arial"/>
                <a:cs typeface="Arial"/>
              </a:rPr>
              <a:t>0123456789</a:t>
            </a:r>
            <a:r>
              <a:rPr sz="850" b="1" spc="85" dirty="0">
                <a:latin typeface="Arial"/>
                <a:cs typeface="Arial"/>
              </a:rPr>
              <a:t> </a:t>
            </a:r>
            <a:r>
              <a:rPr sz="850" spc="260" dirty="0">
                <a:latin typeface="Arial Unicode MS"/>
                <a:cs typeface="Arial Unicode MS"/>
              </a:rPr>
              <a:t>|</a:t>
            </a:r>
            <a:r>
              <a:rPr sz="850" spc="80" dirty="0">
                <a:latin typeface="Arial Unicode MS"/>
                <a:cs typeface="Arial Unicode MS"/>
              </a:rPr>
              <a:t> </a:t>
            </a:r>
            <a:r>
              <a:rPr sz="850" b="1" spc="-10" dirty="0">
                <a:latin typeface="Arial"/>
                <a:cs typeface="Arial"/>
                <a:hlinkClick r:id="rId12"/>
              </a:rPr>
              <a:t>www.casabellabali.com</a:t>
            </a:r>
            <a:endParaRPr sz="850">
              <a:latin typeface="Arial"/>
              <a:cs typeface="Arial"/>
            </a:endParaRPr>
          </a:p>
          <a:p>
            <a:pPr marR="122555">
              <a:lnSpc>
                <a:spcPct val="155300"/>
              </a:lnSpc>
              <a:spcBef>
                <a:spcPts val="459"/>
              </a:spcBef>
            </a:pPr>
            <a:r>
              <a:rPr sz="800" dirty="0">
                <a:latin typeface="Arial Unicode MS"/>
                <a:cs typeface="Arial Unicode MS"/>
              </a:rPr>
              <a:t>#</a:t>
            </a:r>
            <a:r>
              <a:rPr sz="800" b="1" dirty="0">
                <a:latin typeface="Arial"/>
                <a:cs typeface="Arial"/>
              </a:rPr>
              <a:t>HotelCasaBella</a:t>
            </a:r>
            <a:r>
              <a:rPr sz="800" b="1" spc="190" dirty="0">
                <a:latin typeface="Arial"/>
                <a:cs typeface="Arial"/>
              </a:rPr>
              <a:t> </a:t>
            </a:r>
            <a:r>
              <a:rPr sz="800" dirty="0">
                <a:latin typeface="Arial Unicode MS"/>
                <a:cs typeface="Arial Unicode MS"/>
              </a:rPr>
              <a:t>#</a:t>
            </a:r>
            <a:r>
              <a:rPr sz="800" b="1" dirty="0">
                <a:latin typeface="Arial"/>
                <a:cs typeface="Arial"/>
              </a:rPr>
              <a:t>Bali</a:t>
            </a:r>
            <a:r>
              <a:rPr sz="800" b="1" spc="190" dirty="0">
                <a:latin typeface="Arial"/>
                <a:cs typeface="Arial"/>
              </a:rPr>
              <a:t> </a:t>
            </a:r>
            <a:r>
              <a:rPr sz="800" dirty="0">
                <a:latin typeface="Arial Unicode MS"/>
                <a:cs typeface="Arial Unicode MS"/>
              </a:rPr>
              <a:t>#Travel</a:t>
            </a:r>
            <a:r>
              <a:rPr sz="800" spc="195" dirty="0">
                <a:latin typeface="Arial Unicode MS"/>
                <a:cs typeface="Arial Unicode MS"/>
              </a:rPr>
              <a:t> </a:t>
            </a:r>
            <a:r>
              <a:rPr sz="800" dirty="0">
                <a:latin typeface="Arial Unicode MS"/>
                <a:cs typeface="Arial Unicode MS"/>
              </a:rPr>
              <a:t>#HolidaySeason</a:t>
            </a:r>
            <a:r>
              <a:rPr sz="800" spc="190" dirty="0">
                <a:latin typeface="Arial Unicode MS"/>
                <a:cs typeface="Arial Unicode MS"/>
              </a:rPr>
              <a:t> </a:t>
            </a:r>
            <a:r>
              <a:rPr sz="800" spc="-10" dirty="0">
                <a:latin typeface="Arial Unicode MS"/>
                <a:cs typeface="Arial Unicode MS"/>
              </a:rPr>
              <a:t>#HotelRoom </a:t>
            </a:r>
            <a:r>
              <a:rPr sz="800" dirty="0">
                <a:latin typeface="Arial Unicode MS"/>
                <a:cs typeface="Arial Unicode MS"/>
              </a:rPr>
              <a:t>#BestDeals</a:t>
            </a:r>
            <a:r>
              <a:rPr sz="800" spc="229" dirty="0">
                <a:latin typeface="Arial Unicode MS"/>
                <a:cs typeface="Arial Unicode MS"/>
              </a:rPr>
              <a:t> </a:t>
            </a:r>
            <a:r>
              <a:rPr sz="800" dirty="0">
                <a:latin typeface="Arial Unicode MS"/>
                <a:cs typeface="Arial Unicode MS"/>
              </a:rPr>
              <a:t>#Discount</a:t>
            </a:r>
            <a:r>
              <a:rPr sz="800" spc="229" dirty="0">
                <a:latin typeface="Arial Unicode MS"/>
                <a:cs typeface="Arial Unicode MS"/>
              </a:rPr>
              <a:t> </a:t>
            </a:r>
            <a:r>
              <a:rPr sz="800" dirty="0">
                <a:latin typeface="Arial Unicode MS"/>
                <a:cs typeface="Arial Unicode MS"/>
              </a:rPr>
              <a:t>#BookNow</a:t>
            </a:r>
            <a:r>
              <a:rPr sz="800" spc="235" dirty="0">
                <a:latin typeface="Arial Unicode MS"/>
                <a:cs typeface="Arial Unicode MS"/>
              </a:rPr>
              <a:t> </a:t>
            </a:r>
            <a:r>
              <a:rPr sz="800" spc="-10" dirty="0">
                <a:latin typeface="Arial Unicode MS"/>
                <a:cs typeface="Arial Unicode MS"/>
              </a:rPr>
              <a:t>#BestOﬀers</a:t>
            </a:r>
            <a:endParaRPr sz="800">
              <a:latin typeface="Arial Unicode MS"/>
              <a:cs typeface="Arial Unicode MS"/>
            </a:endParaRPr>
          </a:p>
        </p:txBody>
      </p:sp>
      <p:sp>
        <p:nvSpPr>
          <p:cNvPr id="57" name="object 57"/>
          <p:cNvSpPr txBox="1"/>
          <p:nvPr/>
        </p:nvSpPr>
        <p:spPr>
          <a:xfrm>
            <a:off x="7279239" y="1798966"/>
            <a:ext cx="2994660" cy="1068882"/>
          </a:xfrm>
          <a:prstGeom prst="rect">
            <a:avLst/>
          </a:prstGeom>
        </p:spPr>
        <p:txBody>
          <a:bodyPr vert="horz" wrap="square" lIns="0" tIns="12065" rIns="0" bIns="0" rtlCol="0">
            <a:spAutoFit/>
          </a:bodyPr>
          <a:lstStyle/>
          <a:p>
            <a:pPr marR="5080">
              <a:lnSpc>
                <a:spcPct val="155300"/>
              </a:lnSpc>
              <a:spcBef>
                <a:spcPts val="95"/>
              </a:spcBef>
            </a:pPr>
            <a:r>
              <a:rPr sz="800" dirty="0">
                <a:latin typeface="Arial Unicode MS"/>
                <a:cs typeface="Arial Unicode MS"/>
              </a:rPr>
              <a:t>An</a:t>
            </a:r>
            <a:r>
              <a:rPr sz="800" spc="45" dirty="0">
                <a:latin typeface="Arial Unicode MS"/>
                <a:cs typeface="Arial Unicode MS"/>
              </a:rPr>
              <a:t> </a:t>
            </a:r>
            <a:r>
              <a:rPr sz="800" spc="60" dirty="0">
                <a:latin typeface="Arial Unicode MS"/>
                <a:cs typeface="Arial Unicode MS"/>
              </a:rPr>
              <a:t>oﬀer</a:t>
            </a:r>
            <a:r>
              <a:rPr sz="800" spc="50" dirty="0">
                <a:latin typeface="Arial Unicode MS"/>
                <a:cs typeface="Arial Unicode MS"/>
              </a:rPr>
              <a:t> </a:t>
            </a:r>
            <a:r>
              <a:rPr sz="800" dirty="0">
                <a:latin typeface="Arial Unicode MS"/>
                <a:cs typeface="Arial Unicode MS"/>
              </a:rPr>
              <a:t>so</a:t>
            </a:r>
            <a:r>
              <a:rPr sz="800" spc="50" dirty="0">
                <a:latin typeface="Arial Unicode MS"/>
                <a:cs typeface="Arial Unicode MS"/>
              </a:rPr>
              <a:t> </a:t>
            </a:r>
            <a:r>
              <a:rPr sz="800" dirty="0">
                <a:latin typeface="Arial Unicode MS"/>
                <a:cs typeface="Arial Unicode MS"/>
              </a:rPr>
              <a:t>good,</a:t>
            </a:r>
            <a:r>
              <a:rPr sz="800" spc="50" dirty="0">
                <a:latin typeface="Arial Unicode MS"/>
                <a:cs typeface="Arial Unicode MS"/>
              </a:rPr>
              <a:t> </a:t>
            </a:r>
            <a:r>
              <a:rPr sz="800" dirty="0">
                <a:latin typeface="Arial Unicode MS"/>
                <a:cs typeface="Arial Unicode MS"/>
              </a:rPr>
              <a:t>you</a:t>
            </a:r>
            <a:r>
              <a:rPr sz="800" spc="45" dirty="0">
                <a:latin typeface="Arial Unicode MS"/>
                <a:cs typeface="Arial Unicode MS"/>
              </a:rPr>
              <a:t> </a:t>
            </a:r>
            <a:r>
              <a:rPr sz="800" dirty="0">
                <a:latin typeface="Arial Unicode MS"/>
                <a:cs typeface="Arial Unicode MS"/>
              </a:rPr>
              <a:t>just</a:t>
            </a:r>
            <a:r>
              <a:rPr sz="800" spc="50" dirty="0">
                <a:latin typeface="Arial Unicode MS"/>
                <a:cs typeface="Arial Unicode MS"/>
              </a:rPr>
              <a:t> </a:t>
            </a:r>
            <a:r>
              <a:rPr sz="800" dirty="0">
                <a:latin typeface="Arial Unicode MS"/>
                <a:cs typeface="Arial Unicode MS"/>
              </a:rPr>
              <a:t>don’t</a:t>
            </a:r>
            <a:r>
              <a:rPr sz="800" spc="50" dirty="0">
                <a:latin typeface="Arial Unicode MS"/>
                <a:cs typeface="Arial Unicode MS"/>
              </a:rPr>
              <a:t> </a:t>
            </a:r>
            <a:r>
              <a:rPr sz="800" dirty="0">
                <a:latin typeface="Arial Unicode MS"/>
                <a:cs typeface="Arial Unicode MS"/>
              </a:rPr>
              <a:t>want</a:t>
            </a:r>
            <a:r>
              <a:rPr sz="800" spc="45" dirty="0">
                <a:latin typeface="Arial Unicode MS"/>
                <a:cs typeface="Arial Unicode MS"/>
              </a:rPr>
              <a:t> </a:t>
            </a:r>
            <a:r>
              <a:rPr sz="800" spc="55" dirty="0">
                <a:latin typeface="Arial Unicode MS"/>
                <a:cs typeface="Arial Unicode MS"/>
              </a:rPr>
              <a:t>to</a:t>
            </a:r>
            <a:r>
              <a:rPr sz="800" spc="50" dirty="0">
                <a:latin typeface="Arial Unicode MS"/>
                <a:cs typeface="Arial Unicode MS"/>
              </a:rPr>
              <a:t> </a:t>
            </a:r>
            <a:r>
              <a:rPr sz="800" dirty="0">
                <a:latin typeface="Arial Unicode MS"/>
                <a:cs typeface="Arial Unicode MS"/>
              </a:rPr>
              <a:t>miss</a:t>
            </a:r>
            <a:r>
              <a:rPr sz="800" spc="50" dirty="0">
                <a:latin typeface="Arial Unicode MS"/>
                <a:cs typeface="Arial Unicode MS"/>
              </a:rPr>
              <a:t> </a:t>
            </a:r>
            <a:r>
              <a:rPr sz="800" spc="55" dirty="0">
                <a:latin typeface="Arial Unicode MS"/>
                <a:cs typeface="Arial Unicode MS"/>
              </a:rPr>
              <a:t>out</a:t>
            </a:r>
            <a:r>
              <a:rPr sz="800" spc="50" dirty="0">
                <a:latin typeface="Arial Unicode MS"/>
                <a:cs typeface="Arial Unicode MS"/>
              </a:rPr>
              <a:t> on</a:t>
            </a:r>
            <a:r>
              <a:rPr sz="800" spc="45" dirty="0">
                <a:latin typeface="Arial Unicode MS"/>
                <a:cs typeface="Arial Unicode MS"/>
              </a:rPr>
              <a:t> </a:t>
            </a:r>
            <a:r>
              <a:rPr sz="800" dirty="0">
                <a:latin typeface="Arial Unicode MS"/>
                <a:cs typeface="Arial Unicode MS"/>
              </a:rPr>
              <a:t>-</a:t>
            </a:r>
            <a:r>
              <a:rPr sz="800" spc="50" dirty="0">
                <a:latin typeface="Arial Unicode MS"/>
                <a:cs typeface="Arial Unicode MS"/>
              </a:rPr>
              <a:t> </a:t>
            </a:r>
            <a:r>
              <a:rPr sz="800" dirty="0">
                <a:latin typeface="Arial Unicode MS"/>
                <a:cs typeface="Arial Unicode MS"/>
              </a:rPr>
              <a:t>pay</a:t>
            </a:r>
            <a:r>
              <a:rPr sz="800" spc="50" dirty="0">
                <a:latin typeface="Arial Unicode MS"/>
                <a:cs typeface="Arial Unicode MS"/>
              </a:rPr>
              <a:t> </a:t>
            </a:r>
            <a:r>
              <a:rPr sz="800" spc="-20" dirty="0">
                <a:latin typeface="Arial Unicode MS"/>
                <a:cs typeface="Arial Unicode MS"/>
              </a:rPr>
              <a:t>only </a:t>
            </a:r>
            <a:r>
              <a:rPr sz="800" spc="50" dirty="0">
                <a:latin typeface="Arial Unicode MS"/>
                <a:cs typeface="Arial Unicode MS"/>
              </a:rPr>
              <a:t>for</a:t>
            </a:r>
            <a:r>
              <a:rPr sz="800" spc="70" dirty="0">
                <a:latin typeface="Arial Unicode MS"/>
                <a:cs typeface="Arial Unicode MS"/>
              </a:rPr>
              <a:t> </a:t>
            </a:r>
            <a:r>
              <a:rPr sz="800" dirty="0">
                <a:latin typeface="Arial Unicode MS"/>
                <a:cs typeface="Arial Unicode MS"/>
              </a:rPr>
              <a:t>2</a:t>
            </a:r>
            <a:r>
              <a:rPr sz="800" spc="75" dirty="0">
                <a:latin typeface="Arial Unicode MS"/>
                <a:cs typeface="Arial Unicode MS"/>
              </a:rPr>
              <a:t> </a:t>
            </a:r>
            <a:r>
              <a:rPr sz="800" dirty="0">
                <a:latin typeface="Arial Unicode MS"/>
                <a:cs typeface="Arial Unicode MS"/>
              </a:rPr>
              <a:t>nights</a:t>
            </a:r>
            <a:r>
              <a:rPr sz="800" spc="70" dirty="0">
                <a:latin typeface="Arial Unicode MS"/>
                <a:cs typeface="Arial Unicode MS"/>
              </a:rPr>
              <a:t> </a:t>
            </a:r>
            <a:r>
              <a:rPr sz="800" dirty="0">
                <a:latin typeface="Arial Unicode MS"/>
                <a:cs typeface="Arial Unicode MS"/>
              </a:rPr>
              <a:t>and</a:t>
            </a:r>
            <a:r>
              <a:rPr sz="800" spc="75" dirty="0">
                <a:latin typeface="Arial Unicode MS"/>
                <a:cs typeface="Arial Unicode MS"/>
              </a:rPr>
              <a:t> </a:t>
            </a:r>
            <a:r>
              <a:rPr sz="800" dirty="0">
                <a:latin typeface="Arial Unicode MS"/>
                <a:cs typeface="Arial Unicode MS"/>
              </a:rPr>
              <a:t>stay</a:t>
            </a:r>
            <a:r>
              <a:rPr sz="800" spc="70" dirty="0">
                <a:latin typeface="Arial Unicode MS"/>
                <a:cs typeface="Arial Unicode MS"/>
              </a:rPr>
              <a:t> </a:t>
            </a:r>
            <a:r>
              <a:rPr sz="800" spc="50" dirty="0">
                <a:latin typeface="Arial Unicode MS"/>
                <a:cs typeface="Arial Unicode MS"/>
              </a:rPr>
              <a:t>for</a:t>
            </a:r>
            <a:r>
              <a:rPr sz="800" spc="75" dirty="0">
                <a:latin typeface="Arial Unicode MS"/>
                <a:cs typeface="Arial Unicode MS"/>
              </a:rPr>
              <a:t> </a:t>
            </a:r>
            <a:r>
              <a:rPr sz="800" dirty="0">
                <a:latin typeface="Arial Unicode MS"/>
                <a:cs typeface="Arial Unicode MS"/>
              </a:rPr>
              <a:t>3!</a:t>
            </a:r>
            <a:r>
              <a:rPr sz="800" spc="70" dirty="0">
                <a:latin typeface="Arial Unicode MS"/>
                <a:cs typeface="Arial Unicode MS"/>
              </a:rPr>
              <a:t> </a:t>
            </a:r>
            <a:r>
              <a:rPr sz="800" dirty="0">
                <a:latin typeface="Arial Unicode MS"/>
                <a:cs typeface="Arial Unicode MS"/>
              </a:rPr>
              <a:t>Grab</a:t>
            </a:r>
            <a:r>
              <a:rPr sz="800" spc="75" dirty="0">
                <a:latin typeface="Arial Unicode MS"/>
                <a:cs typeface="Arial Unicode MS"/>
              </a:rPr>
              <a:t> </a:t>
            </a:r>
            <a:r>
              <a:rPr sz="800" dirty="0">
                <a:latin typeface="Arial Unicode MS"/>
                <a:cs typeface="Arial Unicode MS"/>
              </a:rPr>
              <a:t>this</a:t>
            </a:r>
            <a:r>
              <a:rPr sz="800" spc="70" dirty="0">
                <a:latin typeface="Arial Unicode MS"/>
                <a:cs typeface="Arial Unicode MS"/>
              </a:rPr>
              <a:t> </a:t>
            </a:r>
            <a:r>
              <a:rPr sz="800" dirty="0">
                <a:latin typeface="Arial Unicode MS"/>
                <a:cs typeface="Arial Unicode MS"/>
              </a:rPr>
              <a:t>exciting</a:t>
            </a:r>
            <a:r>
              <a:rPr sz="800" spc="75" dirty="0">
                <a:latin typeface="Arial Unicode MS"/>
                <a:cs typeface="Arial Unicode MS"/>
              </a:rPr>
              <a:t> </a:t>
            </a:r>
            <a:r>
              <a:rPr sz="800" dirty="0">
                <a:latin typeface="Arial Unicode MS"/>
                <a:cs typeface="Arial Unicode MS"/>
              </a:rPr>
              <a:t>deal</a:t>
            </a:r>
            <a:r>
              <a:rPr sz="800" spc="70" dirty="0">
                <a:latin typeface="Arial Unicode MS"/>
                <a:cs typeface="Arial Unicode MS"/>
              </a:rPr>
              <a:t> </a:t>
            </a:r>
            <a:r>
              <a:rPr sz="800" dirty="0">
                <a:latin typeface="Arial Unicode MS"/>
                <a:cs typeface="Arial Unicode MS"/>
              </a:rPr>
              <a:t>when</a:t>
            </a:r>
            <a:r>
              <a:rPr sz="800" spc="75" dirty="0">
                <a:latin typeface="Arial Unicode MS"/>
                <a:cs typeface="Arial Unicode MS"/>
              </a:rPr>
              <a:t> </a:t>
            </a:r>
            <a:r>
              <a:rPr sz="800" spc="-25" dirty="0">
                <a:latin typeface="Arial Unicode MS"/>
                <a:cs typeface="Arial Unicode MS"/>
              </a:rPr>
              <a:t>you</a:t>
            </a:r>
            <a:r>
              <a:rPr sz="800" dirty="0">
                <a:latin typeface="Arial Unicode MS"/>
                <a:cs typeface="Arial Unicode MS"/>
              </a:rPr>
              <a:t> book</a:t>
            </a:r>
            <a:r>
              <a:rPr sz="800" spc="90" dirty="0">
                <a:latin typeface="Arial Unicode MS"/>
                <a:cs typeface="Arial Unicode MS"/>
              </a:rPr>
              <a:t> </a:t>
            </a:r>
            <a:r>
              <a:rPr sz="800" dirty="0">
                <a:latin typeface="Arial Unicode MS"/>
                <a:cs typeface="Arial Unicode MS"/>
              </a:rPr>
              <a:t>your</a:t>
            </a:r>
            <a:r>
              <a:rPr sz="800" spc="95" dirty="0">
                <a:latin typeface="Arial Unicode MS"/>
                <a:cs typeface="Arial Unicode MS"/>
              </a:rPr>
              <a:t> </a:t>
            </a:r>
            <a:r>
              <a:rPr sz="800" dirty="0">
                <a:latin typeface="Arial Unicode MS"/>
                <a:cs typeface="Arial Unicode MS"/>
              </a:rPr>
              <a:t>stay</a:t>
            </a:r>
            <a:r>
              <a:rPr sz="800" spc="95" dirty="0">
                <a:latin typeface="Arial Unicode MS"/>
                <a:cs typeface="Arial Unicode MS"/>
              </a:rPr>
              <a:t> </a:t>
            </a:r>
            <a:r>
              <a:rPr sz="800" dirty="0">
                <a:latin typeface="Arial Unicode MS"/>
                <a:cs typeface="Arial Unicode MS"/>
              </a:rPr>
              <a:t>at</a:t>
            </a:r>
            <a:r>
              <a:rPr sz="800" spc="95" dirty="0">
                <a:latin typeface="Arial Unicode MS"/>
                <a:cs typeface="Arial Unicode MS"/>
              </a:rPr>
              <a:t> </a:t>
            </a:r>
            <a:r>
              <a:rPr sz="800" b="1" dirty="0">
                <a:latin typeface="Arial"/>
                <a:cs typeface="Arial"/>
              </a:rPr>
              <a:t>Hotel</a:t>
            </a:r>
            <a:r>
              <a:rPr sz="800" b="1" spc="95" dirty="0">
                <a:latin typeface="Arial"/>
                <a:cs typeface="Arial"/>
              </a:rPr>
              <a:t> </a:t>
            </a:r>
            <a:r>
              <a:rPr sz="800" b="1" dirty="0">
                <a:latin typeface="Arial"/>
                <a:cs typeface="Arial"/>
              </a:rPr>
              <a:t>Casa</a:t>
            </a:r>
            <a:r>
              <a:rPr sz="800" b="1" spc="95" dirty="0">
                <a:latin typeface="Arial"/>
                <a:cs typeface="Arial"/>
              </a:rPr>
              <a:t> </a:t>
            </a:r>
            <a:r>
              <a:rPr sz="800" b="1" dirty="0">
                <a:latin typeface="Arial"/>
                <a:cs typeface="Arial"/>
              </a:rPr>
              <a:t>Bella,</a:t>
            </a:r>
            <a:r>
              <a:rPr sz="800" b="1" spc="95" dirty="0">
                <a:latin typeface="Arial"/>
                <a:cs typeface="Arial"/>
              </a:rPr>
              <a:t> </a:t>
            </a:r>
            <a:r>
              <a:rPr sz="800" b="1" spc="-10" dirty="0">
                <a:latin typeface="Arial"/>
                <a:cs typeface="Arial"/>
              </a:rPr>
              <a:t>Bali.</a:t>
            </a:r>
            <a:endParaRPr sz="800">
              <a:latin typeface="Arial"/>
              <a:cs typeface="Arial"/>
            </a:endParaRPr>
          </a:p>
          <a:p>
            <a:pPr marR="230504">
              <a:lnSpc>
                <a:spcPct val="155300"/>
              </a:lnSpc>
              <a:spcBef>
                <a:spcPts val="790"/>
              </a:spcBef>
            </a:pPr>
            <a:r>
              <a:rPr sz="800" dirty="0">
                <a:latin typeface="Arial Unicode MS"/>
                <a:cs typeface="Arial Unicode MS"/>
              </a:rPr>
              <a:t>#</a:t>
            </a:r>
            <a:r>
              <a:rPr sz="800" b="1" dirty="0">
                <a:latin typeface="Arial"/>
                <a:cs typeface="Arial"/>
              </a:rPr>
              <a:t>HotelCasaBella</a:t>
            </a:r>
            <a:r>
              <a:rPr sz="800" b="1" spc="225" dirty="0">
                <a:latin typeface="Arial"/>
                <a:cs typeface="Arial"/>
              </a:rPr>
              <a:t> </a:t>
            </a:r>
            <a:r>
              <a:rPr sz="800" dirty="0">
                <a:latin typeface="Arial Unicode MS"/>
                <a:cs typeface="Arial Unicode MS"/>
              </a:rPr>
              <a:t>#</a:t>
            </a:r>
            <a:r>
              <a:rPr sz="800" b="1" dirty="0">
                <a:latin typeface="Arial"/>
                <a:cs typeface="Arial"/>
              </a:rPr>
              <a:t>Bali</a:t>
            </a:r>
            <a:r>
              <a:rPr sz="800" b="1" spc="225" dirty="0">
                <a:latin typeface="Arial"/>
                <a:cs typeface="Arial"/>
              </a:rPr>
              <a:t> </a:t>
            </a:r>
            <a:r>
              <a:rPr sz="800" dirty="0">
                <a:latin typeface="Arial Unicode MS"/>
                <a:cs typeface="Arial Unicode MS"/>
              </a:rPr>
              <a:t>#HotelRoom</a:t>
            </a:r>
            <a:r>
              <a:rPr sz="800" spc="229" dirty="0">
                <a:latin typeface="Arial Unicode MS"/>
                <a:cs typeface="Arial Unicode MS"/>
              </a:rPr>
              <a:t> </a:t>
            </a:r>
            <a:r>
              <a:rPr sz="800" dirty="0">
                <a:latin typeface="Arial Unicode MS"/>
                <a:cs typeface="Arial Unicode MS"/>
              </a:rPr>
              <a:t>#Travel</a:t>
            </a:r>
            <a:r>
              <a:rPr sz="800" spc="225" dirty="0">
                <a:latin typeface="Arial Unicode MS"/>
                <a:cs typeface="Arial Unicode MS"/>
              </a:rPr>
              <a:t> </a:t>
            </a:r>
            <a:r>
              <a:rPr sz="800" spc="-10" dirty="0">
                <a:latin typeface="Arial Unicode MS"/>
                <a:cs typeface="Arial Unicode MS"/>
              </a:rPr>
              <a:t>#Stay3Pay2 </a:t>
            </a:r>
            <a:r>
              <a:rPr sz="800" dirty="0">
                <a:latin typeface="Arial Unicode MS"/>
                <a:cs typeface="Arial Unicode MS"/>
              </a:rPr>
              <a:t>#Hotels</a:t>
            </a:r>
            <a:r>
              <a:rPr sz="800" spc="195" dirty="0">
                <a:latin typeface="Arial Unicode MS"/>
                <a:cs typeface="Arial Unicode MS"/>
              </a:rPr>
              <a:t> </a:t>
            </a:r>
            <a:r>
              <a:rPr sz="800" spc="-10" dirty="0">
                <a:latin typeface="Arial Unicode MS"/>
                <a:cs typeface="Arial Unicode MS"/>
              </a:rPr>
              <a:t>#Travel</a:t>
            </a:r>
            <a:endParaRPr sz="800">
              <a:latin typeface="Arial Unicode MS"/>
              <a:cs typeface="Arial Unicode MS"/>
            </a:endParaRPr>
          </a:p>
        </p:txBody>
      </p:sp>
      <p:sp>
        <p:nvSpPr>
          <p:cNvPr id="58" name="object 58"/>
          <p:cNvSpPr txBox="1"/>
          <p:nvPr/>
        </p:nvSpPr>
        <p:spPr>
          <a:xfrm>
            <a:off x="675694" y="1603064"/>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Monday</a:t>
            </a:r>
            <a:r>
              <a:rPr sz="550" spc="120" dirty="0">
                <a:latin typeface="Arial Unicode MS"/>
                <a:cs typeface="Arial Unicode MS"/>
              </a:rPr>
              <a:t> </a:t>
            </a:r>
            <a:r>
              <a:rPr sz="550" dirty="0">
                <a:latin typeface="Arial Unicode MS"/>
                <a:cs typeface="Arial Unicode MS"/>
              </a:rPr>
              <a:t>at</a:t>
            </a:r>
            <a:r>
              <a:rPr sz="550" spc="125" dirty="0">
                <a:latin typeface="Arial Unicode MS"/>
                <a:cs typeface="Arial Unicode MS"/>
              </a:rPr>
              <a:t> </a:t>
            </a:r>
            <a:r>
              <a:rPr sz="550" dirty="0">
                <a:latin typeface="Arial Unicode MS"/>
                <a:cs typeface="Arial Unicode MS"/>
              </a:rPr>
              <a:t>01.55</a:t>
            </a:r>
            <a:r>
              <a:rPr sz="550" spc="125" dirty="0">
                <a:latin typeface="Arial Unicode MS"/>
                <a:cs typeface="Arial Unicode MS"/>
              </a:rPr>
              <a:t> </a:t>
            </a:r>
            <a:r>
              <a:rPr sz="550" spc="-25" dirty="0">
                <a:latin typeface="Arial Unicode MS"/>
                <a:cs typeface="Arial Unicode MS"/>
              </a:rPr>
              <a:t>PM</a:t>
            </a:r>
            <a:endParaRPr sz="550">
              <a:latin typeface="Arial Unicode MS"/>
              <a:cs typeface="Arial Unicode MS"/>
            </a:endParaRPr>
          </a:p>
        </p:txBody>
      </p:sp>
      <p:sp>
        <p:nvSpPr>
          <p:cNvPr id="59" name="object 59"/>
          <p:cNvSpPr txBox="1"/>
          <p:nvPr/>
        </p:nvSpPr>
        <p:spPr>
          <a:xfrm>
            <a:off x="4106493"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Tuesday</a:t>
            </a:r>
            <a:r>
              <a:rPr sz="550" spc="85" dirty="0">
                <a:latin typeface="Arial Unicode MS"/>
                <a:cs typeface="Arial Unicode MS"/>
              </a:rPr>
              <a:t> </a:t>
            </a:r>
            <a:r>
              <a:rPr sz="550" dirty="0">
                <a:latin typeface="Arial Unicode MS"/>
                <a:cs typeface="Arial Unicode MS"/>
              </a:rPr>
              <a:t>at</a:t>
            </a:r>
            <a:r>
              <a:rPr sz="550" spc="85" dirty="0">
                <a:latin typeface="Arial Unicode MS"/>
                <a:cs typeface="Arial Unicode MS"/>
              </a:rPr>
              <a:t> </a:t>
            </a:r>
            <a:r>
              <a:rPr sz="550" dirty="0">
                <a:latin typeface="Arial Unicode MS"/>
                <a:cs typeface="Arial Unicode MS"/>
              </a:rPr>
              <a:t>11.35</a:t>
            </a:r>
            <a:r>
              <a:rPr sz="550" spc="85" dirty="0">
                <a:latin typeface="Arial Unicode MS"/>
                <a:cs typeface="Arial Unicode MS"/>
              </a:rPr>
              <a:t> </a:t>
            </a:r>
            <a:r>
              <a:rPr sz="550" spc="-25" dirty="0">
                <a:latin typeface="Arial Unicode MS"/>
                <a:cs typeface="Arial Unicode MS"/>
              </a:rPr>
              <a:t>AM</a:t>
            </a:r>
            <a:endParaRPr sz="550">
              <a:latin typeface="Arial Unicode MS"/>
              <a:cs typeface="Arial Unicode MS"/>
            </a:endParaRPr>
          </a:p>
        </p:txBody>
      </p:sp>
      <p:sp>
        <p:nvSpPr>
          <p:cNvPr id="60" name="object 60"/>
          <p:cNvSpPr txBox="1"/>
          <p:nvPr/>
        </p:nvSpPr>
        <p:spPr>
          <a:xfrm>
            <a:off x="7581848"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1" name="object 61"/>
          <p:cNvSpPr txBox="1"/>
          <p:nvPr/>
        </p:nvSpPr>
        <p:spPr>
          <a:xfrm>
            <a:off x="7581865" y="1726787"/>
            <a:ext cx="748665"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Saturday</a:t>
            </a:r>
            <a:r>
              <a:rPr sz="550" spc="105" dirty="0">
                <a:latin typeface="Arial Unicode MS"/>
                <a:cs typeface="Arial Unicode MS"/>
              </a:rPr>
              <a:t> </a:t>
            </a:r>
            <a:r>
              <a:rPr sz="550" dirty="0">
                <a:latin typeface="Arial Unicode MS"/>
                <a:cs typeface="Arial Unicode MS"/>
              </a:rPr>
              <a:t>at</a:t>
            </a:r>
            <a:r>
              <a:rPr sz="550" spc="105" dirty="0">
                <a:latin typeface="Arial Unicode MS"/>
                <a:cs typeface="Arial Unicode MS"/>
              </a:rPr>
              <a:t> </a:t>
            </a:r>
            <a:r>
              <a:rPr sz="550" dirty="0">
                <a:latin typeface="Arial Unicode MS"/>
                <a:cs typeface="Arial Unicode MS"/>
              </a:rPr>
              <a:t>10.30</a:t>
            </a:r>
            <a:r>
              <a:rPr sz="550" spc="105" dirty="0">
                <a:latin typeface="Arial Unicode MS"/>
                <a:cs typeface="Arial Unicode MS"/>
              </a:rPr>
              <a:t> </a:t>
            </a:r>
            <a:r>
              <a:rPr sz="550" spc="-25" dirty="0">
                <a:latin typeface="Arial Unicode MS"/>
                <a:cs typeface="Arial Unicode MS"/>
              </a:rPr>
              <a:t>AM</a:t>
            </a:r>
            <a:endParaRPr sz="550">
              <a:latin typeface="Arial Unicode MS"/>
              <a:cs typeface="Arial Unicode MS"/>
            </a:endParaRPr>
          </a:p>
        </p:txBody>
      </p:sp>
      <p:grpSp>
        <p:nvGrpSpPr>
          <p:cNvPr id="62" name="object 62"/>
          <p:cNvGrpSpPr/>
          <p:nvPr/>
        </p:nvGrpSpPr>
        <p:grpSpPr>
          <a:xfrm>
            <a:off x="0" y="770740"/>
            <a:ext cx="10693400" cy="6015355"/>
            <a:chOff x="0" y="770737"/>
            <a:chExt cx="10693400" cy="6015355"/>
          </a:xfrm>
        </p:grpSpPr>
        <p:sp>
          <p:nvSpPr>
            <p:cNvPr id="63" name="object 63"/>
            <p:cNvSpPr/>
            <p:nvPr/>
          </p:nvSpPr>
          <p:spPr>
            <a:xfrm>
              <a:off x="4912372" y="770737"/>
              <a:ext cx="868680" cy="518795"/>
            </a:xfrm>
            <a:custGeom>
              <a:avLst/>
              <a:gdLst/>
              <a:ahLst/>
              <a:cxnLst/>
              <a:rect l="l" t="t" r="r" b="b"/>
              <a:pathLst>
                <a:path w="868679" h="518794">
                  <a:moveTo>
                    <a:pt x="434327" y="518261"/>
                  </a:moveTo>
                  <a:lnTo>
                    <a:pt x="386944" y="515501"/>
                  </a:lnTo>
                  <a:lnTo>
                    <a:pt x="341053" y="507835"/>
                  </a:lnTo>
                  <a:lnTo>
                    <a:pt x="296917" y="495526"/>
                  </a:lnTo>
                  <a:lnTo>
                    <a:pt x="254800" y="478839"/>
                  </a:lnTo>
                  <a:lnTo>
                    <a:pt x="214964" y="458038"/>
                  </a:lnTo>
                  <a:lnTo>
                    <a:pt x="177674" y="433389"/>
                  </a:lnTo>
                  <a:lnTo>
                    <a:pt x="143191" y="405154"/>
                  </a:lnTo>
                  <a:lnTo>
                    <a:pt x="111780" y="373599"/>
                  </a:lnTo>
                  <a:lnTo>
                    <a:pt x="83703" y="338988"/>
                  </a:lnTo>
                  <a:lnTo>
                    <a:pt x="59223" y="301586"/>
                  </a:lnTo>
                  <a:lnTo>
                    <a:pt x="38605" y="261656"/>
                  </a:lnTo>
                  <a:lnTo>
                    <a:pt x="22110" y="219464"/>
                  </a:lnTo>
                  <a:lnTo>
                    <a:pt x="10002" y="175273"/>
                  </a:lnTo>
                  <a:lnTo>
                    <a:pt x="2544" y="129347"/>
                  </a:lnTo>
                  <a:lnTo>
                    <a:pt x="0" y="81953"/>
                  </a:lnTo>
                  <a:lnTo>
                    <a:pt x="2544" y="34565"/>
                  </a:lnTo>
                  <a:lnTo>
                    <a:pt x="8158" y="0"/>
                  </a:lnTo>
                  <a:lnTo>
                    <a:pt x="860496" y="0"/>
                  </a:lnTo>
                  <a:lnTo>
                    <a:pt x="866110" y="34565"/>
                  </a:lnTo>
                  <a:lnTo>
                    <a:pt x="868654" y="81953"/>
                  </a:lnTo>
                  <a:lnTo>
                    <a:pt x="866110" y="129347"/>
                  </a:lnTo>
                  <a:lnTo>
                    <a:pt x="858652" y="175273"/>
                  </a:lnTo>
                  <a:lnTo>
                    <a:pt x="846544" y="219464"/>
                  </a:lnTo>
                  <a:lnTo>
                    <a:pt x="830049" y="261656"/>
                  </a:lnTo>
                  <a:lnTo>
                    <a:pt x="809430" y="301586"/>
                  </a:lnTo>
                  <a:lnTo>
                    <a:pt x="784951" y="338988"/>
                  </a:lnTo>
                  <a:lnTo>
                    <a:pt x="756874" y="373599"/>
                  </a:lnTo>
                  <a:lnTo>
                    <a:pt x="725462" y="405154"/>
                  </a:lnTo>
                  <a:lnTo>
                    <a:pt x="690980" y="433389"/>
                  </a:lnTo>
                  <a:lnTo>
                    <a:pt x="653689" y="458038"/>
                  </a:lnTo>
                  <a:lnTo>
                    <a:pt x="613854" y="478839"/>
                  </a:lnTo>
                  <a:lnTo>
                    <a:pt x="571737" y="495526"/>
                  </a:lnTo>
                  <a:lnTo>
                    <a:pt x="527601" y="507835"/>
                  </a:lnTo>
                  <a:lnTo>
                    <a:pt x="481710" y="515501"/>
                  </a:lnTo>
                  <a:lnTo>
                    <a:pt x="434327" y="518261"/>
                  </a:lnTo>
                  <a:close/>
                </a:path>
              </a:pathLst>
            </a:custGeom>
            <a:solidFill>
              <a:srgbClr val="223CFF"/>
            </a:solidFill>
          </p:spPr>
          <p:txBody>
            <a:bodyPr wrap="square" lIns="0" tIns="0" rIns="0" bIns="0" rtlCol="0"/>
            <a:lstStyle/>
            <a:p>
              <a:endParaRPr/>
            </a:p>
          </p:txBody>
        </p:sp>
        <p:pic>
          <p:nvPicPr>
            <p:cNvPr id="64" name="object 64"/>
            <p:cNvPicPr/>
            <p:nvPr/>
          </p:nvPicPr>
          <p:blipFill>
            <a:blip r:embed="rId15" cstate="print"/>
            <a:stretch>
              <a:fillRect/>
            </a:stretch>
          </p:blipFill>
          <p:spPr>
            <a:xfrm>
              <a:off x="5295900" y="902150"/>
              <a:ext cx="101600" cy="226112"/>
            </a:xfrm>
            <a:prstGeom prst="rect">
              <a:avLst/>
            </a:prstGeom>
          </p:spPr>
        </p:pic>
        <p:sp>
          <p:nvSpPr>
            <p:cNvPr id="65" name="object 65"/>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7"/>
              <a:ext cx="10281920" cy="4899025"/>
            </a:xfrm>
            <a:custGeom>
              <a:avLst/>
              <a:gdLst/>
              <a:ahLst/>
              <a:cxnLst/>
              <a:rect l="l" t="t" r="r" b="b"/>
              <a:pathLst>
                <a:path w="10281920" h="4899025">
                  <a:moveTo>
                    <a:pt x="3348863" y="0"/>
                  </a:moveTo>
                  <a:lnTo>
                    <a:pt x="0" y="0"/>
                  </a:lnTo>
                  <a:lnTo>
                    <a:pt x="0" y="4875123"/>
                  </a:lnTo>
                  <a:lnTo>
                    <a:pt x="3348863" y="4875123"/>
                  </a:lnTo>
                  <a:lnTo>
                    <a:pt x="3348863" y="0"/>
                  </a:lnTo>
                  <a:close/>
                </a:path>
                <a:path w="10281920" h="4899025">
                  <a:moveTo>
                    <a:pt x="6806349" y="23507"/>
                  </a:moveTo>
                  <a:lnTo>
                    <a:pt x="3457473" y="23507"/>
                  </a:lnTo>
                  <a:lnTo>
                    <a:pt x="3457473" y="4898631"/>
                  </a:lnTo>
                  <a:lnTo>
                    <a:pt x="6806349" y="4898631"/>
                  </a:lnTo>
                  <a:lnTo>
                    <a:pt x="6806349" y="23507"/>
                  </a:lnTo>
                  <a:close/>
                </a:path>
                <a:path w="10281920" h="4899025">
                  <a:moveTo>
                    <a:pt x="10281729" y="23507"/>
                  </a:moveTo>
                  <a:lnTo>
                    <a:pt x="6932866" y="23507"/>
                  </a:lnTo>
                  <a:lnTo>
                    <a:pt x="6932866" y="4898631"/>
                  </a:lnTo>
                  <a:lnTo>
                    <a:pt x="10281729" y="4898631"/>
                  </a:lnTo>
                  <a:lnTo>
                    <a:pt x="10281729" y="23507"/>
                  </a:lnTo>
                  <a:close/>
                </a:path>
              </a:pathLst>
            </a:custGeom>
            <a:solidFill>
              <a:srgbClr val="EEEEEE"/>
            </a:solidFill>
          </p:spPr>
          <p:txBody>
            <a:bodyPr wrap="square" lIns="0" tIns="0" rIns="0" bIns="0" rtlCol="0"/>
            <a:lstStyle/>
            <a:p>
              <a:endParaRPr/>
            </a:p>
          </p:txBody>
        </p:sp>
        <p:sp>
          <p:nvSpPr>
            <p:cNvPr id="4" name="object 4"/>
            <p:cNvSpPr/>
            <p:nvPr/>
          </p:nvSpPr>
          <p:spPr>
            <a:xfrm>
              <a:off x="330403" y="1605305"/>
              <a:ext cx="223520" cy="222885"/>
            </a:xfrm>
            <a:custGeom>
              <a:avLst/>
              <a:gdLst/>
              <a:ahLst/>
              <a:cxnLst/>
              <a:rect l="l" t="t" r="r" b="b"/>
              <a:pathLst>
                <a:path w="223520" h="222885">
                  <a:moveTo>
                    <a:pt x="111467" y="222796"/>
                  </a:moveTo>
                  <a:lnTo>
                    <a:pt x="68076" y="214046"/>
                  </a:lnTo>
                  <a:lnTo>
                    <a:pt x="32645" y="190182"/>
                  </a:lnTo>
                  <a:lnTo>
                    <a:pt x="8758" y="154784"/>
                  </a:lnTo>
                  <a:lnTo>
                    <a:pt x="0" y="111429"/>
                  </a:ln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close/>
                </a:path>
              </a:pathLst>
            </a:custGeom>
            <a:solidFill>
              <a:srgbClr val="FFFFFF"/>
            </a:solidFill>
          </p:spPr>
          <p:txBody>
            <a:bodyPr wrap="square" lIns="0" tIns="0" rIns="0" bIns="0" rtlCol="0"/>
            <a:lstStyle/>
            <a:p>
              <a:endParaRPr/>
            </a:p>
          </p:txBody>
        </p:sp>
        <p:sp>
          <p:nvSpPr>
            <p:cNvPr id="5" name="object 5"/>
            <p:cNvSpPr/>
            <p:nvPr/>
          </p:nvSpPr>
          <p:spPr>
            <a:xfrm>
              <a:off x="330403" y="1605305"/>
              <a:ext cx="223520" cy="222885"/>
            </a:xfrm>
            <a:custGeom>
              <a:avLst/>
              <a:gdLst/>
              <a:ahLst/>
              <a:cxnLst/>
              <a:rect l="l" t="t" r="r" b="b"/>
              <a:pathLst>
                <a:path w="223520" h="222885">
                  <a:moveTo>
                    <a:pt x="0" y="111429"/>
                  </a:move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lnTo>
                    <a:pt x="68076" y="214046"/>
                  </a:lnTo>
                  <a:lnTo>
                    <a:pt x="32645" y="190182"/>
                  </a:lnTo>
                  <a:lnTo>
                    <a:pt x="8758" y="154784"/>
                  </a:lnTo>
                  <a:lnTo>
                    <a:pt x="0" y="111429"/>
                  </a:lnTo>
                  <a:close/>
                </a:path>
              </a:pathLst>
            </a:custGeom>
            <a:ln w="5569">
              <a:solidFill>
                <a:srgbClr val="CBCBCB"/>
              </a:solidFill>
            </a:ln>
          </p:spPr>
          <p:txBody>
            <a:bodyPr wrap="square" lIns="0" tIns="0" rIns="0" bIns="0" rtlCol="0"/>
            <a:lstStyle/>
            <a:p>
              <a:endParaRPr/>
            </a:p>
          </p:txBody>
        </p:sp>
      </p:grpSp>
      <p:sp>
        <p:nvSpPr>
          <p:cNvPr id="6" name="object 6"/>
          <p:cNvSpPr txBox="1"/>
          <p:nvPr/>
        </p:nvSpPr>
        <p:spPr>
          <a:xfrm>
            <a:off x="63113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7" name="object 7"/>
          <p:cNvSpPr txBox="1"/>
          <p:nvPr/>
        </p:nvSpPr>
        <p:spPr>
          <a:xfrm>
            <a:off x="37697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8" name="object 8"/>
          <p:cNvGrpSpPr/>
          <p:nvPr/>
        </p:nvGrpSpPr>
        <p:grpSpPr>
          <a:xfrm>
            <a:off x="371894" y="1602449"/>
            <a:ext cx="3660140" cy="228600"/>
            <a:chOff x="371894" y="1602447"/>
            <a:chExt cx="3660140" cy="228600"/>
          </a:xfrm>
        </p:grpSpPr>
        <p:sp>
          <p:nvSpPr>
            <p:cNvPr id="9" name="object 9"/>
            <p:cNvSpPr/>
            <p:nvPr/>
          </p:nvSpPr>
          <p:spPr>
            <a:xfrm>
              <a:off x="374751" y="1658137"/>
              <a:ext cx="136525" cy="118745"/>
            </a:xfrm>
            <a:custGeom>
              <a:avLst/>
              <a:gdLst/>
              <a:ahLst/>
              <a:cxnLst/>
              <a:rect l="l" t="t" r="r" b="b"/>
              <a:pathLst>
                <a:path w="136525" h="118744">
                  <a:moveTo>
                    <a:pt x="132359" y="87515"/>
                  </a:moveTo>
                  <a:lnTo>
                    <a:pt x="133540" y="87515"/>
                  </a:lnTo>
                  <a:lnTo>
                    <a:pt x="134442" y="88061"/>
                  </a:lnTo>
                  <a:lnTo>
                    <a:pt x="135128" y="89103"/>
                  </a:lnTo>
                  <a:lnTo>
                    <a:pt x="135775" y="90195"/>
                  </a:lnTo>
                  <a:lnTo>
                    <a:pt x="136131" y="91630"/>
                  </a:lnTo>
                  <a:lnTo>
                    <a:pt x="136131" y="93471"/>
                  </a:lnTo>
                  <a:lnTo>
                    <a:pt x="136131" y="96939"/>
                  </a:lnTo>
                  <a:lnTo>
                    <a:pt x="105371" y="117881"/>
                  </a:lnTo>
                  <a:lnTo>
                    <a:pt x="96735" y="117881"/>
                  </a:lnTo>
                  <a:lnTo>
                    <a:pt x="76987" y="79184"/>
                  </a:lnTo>
                  <a:lnTo>
                    <a:pt x="76987" y="76161"/>
                  </a:lnTo>
                  <a:lnTo>
                    <a:pt x="77089" y="73126"/>
                  </a:lnTo>
                  <a:lnTo>
                    <a:pt x="77393" y="70053"/>
                  </a:lnTo>
                  <a:lnTo>
                    <a:pt x="71437" y="71145"/>
                  </a:lnTo>
                  <a:lnTo>
                    <a:pt x="64985" y="71945"/>
                  </a:lnTo>
                  <a:lnTo>
                    <a:pt x="58140" y="72440"/>
                  </a:lnTo>
                  <a:lnTo>
                    <a:pt x="53479" y="72834"/>
                  </a:lnTo>
                  <a:lnTo>
                    <a:pt x="50304" y="73126"/>
                  </a:lnTo>
                  <a:lnTo>
                    <a:pt x="48615" y="73228"/>
                  </a:lnTo>
                  <a:lnTo>
                    <a:pt x="47090" y="80390"/>
                  </a:lnTo>
                  <a:lnTo>
                    <a:pt x="35610" y="118275"/>
                  </a:lnTo>
                  <a:lnTo>
                    <a:pt x="30353" y="118275"/>
                  </a:lnTo>
                  <a:lnTo>
                    <a:pt x="24650" y="118275"/>
                  </a:lnTo>
                  <a:lnTo>
                    <a:pt x="21831" y="115696"/>
                  </a:lnTo>
                  <a:lnTo>
                    <a:pt x="21831" y="110540"/>
                  </a:lnTo>
                  <a:lnTo>
                    <a:pt x="21831" y="109346"/>
                  </a:lnTo>
                  <a:lnTo>
                    <a:pt x="22021" y="107708"/>
                  </a:lnTo>
                  <a:lnTo>
                    <a:pt x="22415" y="105575"/>
                  </a:lnTo>
                  <a:lnTo>
                    <a:pt x="24578" y="96802"/>
                  </a:lnTo>
                  <a:lnTo>
                    <a:pt x="26520" y="88719"/>
                  </a:lnTo>
                  <a:lnTo>
                    <a:pt x="28248" y="81325"/>
                  </a:lnTo>
                  <a:lnTo>
                    <a:pt x="29768" y="74625"/>
                  </a:lnTo>
                  <a:lnTo>
                    <a:pt x="23215" y="74815"/>
                  </a:lnTo>
                  <a:lnTo>
                    <a:pt x="20281" y="74815"/>
                  </a:lnTo>
                  <a:lnTo>
                    <a:pt x="18160" y="74371"/>
                  </a:lnTo>
                  <a:lnTo>
                    <a:pt x="16865" y="73431"/>
                  </a:lnTo>
                  <a:lnTo>
                    <a:pt x="15519" y="72389"/>
                  </a:lnTo>
                  <a:lnTo>
                    <a:pt x="14884" y="70650"/>
                  </a:lnTo>
                  <a:lnTo>
                    <a:pt x="14884" y="68275"/>
                  </a:lnTo>
                  <a:lnTo>
                    <a:pt x="14884" y="65392"/>
                  </a:lnTo>
                  <a:lnTo>
                    <a:pt x="15722" y="63258"/>
                  </a:lnTo>
                  <a:lnTo>
                    <a:pt x="17462" y="61925"/>
                  </a:lnTo>
                  <a:lnTo>
                    <a:pt x="19151" y="60477"/>
                  </a:lnTo>
                  <a:lnTo>
                    <a:pt x="21920" y="59689"/>
                  </a:lnTo>
                  <a:lnTo>
                    <a:pt x="25793" y="59537"/>
                  </a:lnTo>
                  <a:lnTo>
                    <a:pt x="32943" y="59143"/>
                  </a:lnTo>
                  <a:lnTo>
                    <a:pt x="34503" y="50292"/>
                  </a:lnTo>
                  <a:lnTo>
                    <a:pt x="35618" y="42579"/>
                  </a:lnTo>
                  <a:lnTo>
                    <a:pt x="36288" y="36005"/>
                  </a:lnTo>
                  <a:lnTo>
                    <a:pt x="36512" y="30568"/>
                  </a:lnTo>
                  <a:lnTo>
                    <a:pt x="36512" y="26352"/>
                  </a:lnTo>
                  <a:lnTo>
                    <a:pt x="35814" y="23520"/>
                  </a:lnTo>
                  <a:lnTo>
                    <a:pt x="34531" y="22034"/>
                  </a:lnTo>
                  <a:lnTo>
                    <a:pt x="33337" y="20446"/>
                  </a:lnTo>
                  <a:lnTo>
                    <a:pt x="31648" y="19646"/>
                  </a:lnTo>
                  <a:lnTo>
                    <a:pt x="29565" y="19646"/>
                  </a:lnTo>
                  <a:lnTo>
                    <a:pt x="7340" y="36817"/>
                  </a:lnTo>
                  <a:lnTo>
                    <a:pt x="5994" y="37515"/>
                  </a:lnTo>
                  <a:lnTo>
                    <a:pt x="4559" y="37515"/>
                  </a:lnTo>
                  <a:lnTo>
                    <a:pt x="3365" y="37515"/>
                  </a:lnTo>
                  <a:lnTo>
                    <a:pt x="2285" y="37020"/>
                  </a:lnTo>
                  <a:lnTo>
                    <a:pt x="1384" y="35928"/>
                  </a:lnTo>
                  <a:lnTo>
                    <a:pt x="495" y="34734"/>
                  </a:lnTo>
                  <a:lnTo>
                    <a:pt x="0" y="33248"/>
                  </a:lnTo>
                  <a:lnTo>
                    <a:pt x="0" y="31356"/>
                  </a:lnTo>
                  <a:lnTo>
                    <a:pt x="0" y="28575"/>
                  </a:lnTo>
                  <a:lnTo>
                    <a:pt x="30264" y="3771"/>
                  </a:lnTo>
                  <a:lnTo>
                    <a:pt x="36512" y="3771"/>
                  </a:lnTo>
                  <a:lnTo>
                    <a:pt x="42164"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15" y="8140"/>
                  </a:lnTo>
                  <a:lnTo>
                    <a:pt x="103479" y="2730"/>
                  </a:lnTo>
                  <a:lnTo>
                    <a:pt x="108991" y="0"/>
                  </a:lnTo>
                  <a:lnTo>
                    <a:pt x="115087" y="0"/>
                  </a:lnTo>
                  <a:lnTo>
                    <a:pt x="119557" y="0"/>
                  </a:lnTo>
                  <a:lnTo>
                    <a:pt x="123075" y="1790"/>
                  </a:lnTo>
                  <a:lnTo>
                    <a:pt x="125603" y="5359"/>
                  </a:lnTo>
                  <a:lnTo>
                    <a:pt x="128231" y="8839"/>
                  </a:lnTo>
                  <a:lnTo>
                    <a:pt x="129578" y="13398"/>
                  </a:lnTo>
                  <a:lnTo>
                    <a:pt x="129578" y="19050"/>
                  </a:lnTo>
                  <a:lnTo>
                    <a:pt x="127456" y="34376"/>
                  </a:lnTo>
                  <a:lnTo>
                    <a:pt x="121092" y="47156"/>
                  </a:lnTo>
                  <a:lnTo>
                    <a:pt x="110488" y="57395"/>
                  </a:lnTo>
                  <a:lnTo>
                    <a:pt x="95643" y="65100"/>
                  </a:lnTo>
                  <a:lnTo>
                    <a:pt x="95351" y="68668"/>
                  </a:lnTo>
                  <a:lnTo>
                    <a:pt x="95250" y="72389"/>
                  </a:lnTo>
                  <a:lnTo>
                    <a:pt x="95250" y="76200"/>
                  </a:lnTo>
                  <a:lnTo>
                    <a:pt x="95250" y="85636"/>
                  </a:lnTo>
                  <a:lnTo>
                    <a:pt x="96342" y="92278"/>
                  </a:lnTo>
                  <a:lnTo>
                    <a:pt x="98615" y="96253"/>
                  </a:lnTo>
                  <a:lnTo>
                    <a:pt x="101003" y="100114"/>
                  </a:lnTo>
                  <a:lnTo>
                    <a:pt x="104279" y="102006"/>
                  </a:lnTo>
                  <a:lnTo>
                    <a:pt x="108546" y="102006"/>
                  </a:lnTo>
                  <a:lnTo>
                    <a:pt x="112115" y="102006"/>
                  </a:lnTo>
                  <a:lnTo>
                    <a:pt x="128778" y="89306"/>
                  </a:lnTo>
                  <a:lnTo>
                    <a:pt x="129819" y="88112"/>
                  </a:lnTo>
                  <a:lnTo>
                    <a:pt x="131013" y="87515"/>
                  </a:lnTo>
                  <a:lnTo>
                    <a:pt x="132359"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81" y="48920"/>
                  </a:lnTo>
                  <a:lnTo>
                    <a:pt x="109588" y="44754"/>
                  </a:lnTo>
                  <a:lnTo>
                    <a:pt x="112903" y="39293"/>
                  </a:lnTo>
                  <a:lnTo>
                    <a:pt x="116332" y="33743"/>
                  </a:lnTo>
                  <a:lnTo>
                    <a:pt x="118071" y="26746"/>
                  </a:lnTo>
                  <a:lnTo>
                    <a:pt x="118071" y="18262"/>
                  </a:lnTo>
                  <a:lnTo>
                    <a:pt x="118071" y="16179"/>
                  </a:lnTo>
                  <a:lnTo>
                    <a:pt x="117716"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0" name="object 10"/>
            <p:cNvSpPr/>
            <p:nvPr/>
          </p:nvSpPr>
          <p:spPr>
            <a:xfrm>
              <a:off x="3805732"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11" name="object 11"/>
            <p:cNvSpPr/>
            <p:nvPr/>
          </p:nvSpPr>
          <p:spPr>
            <a:xfrm>
              <a:off x="3805732"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12" name="object 12"/>
          <p:cNvSpPr txBox="1"/>
          <p:nvPr/>
        </p:nvSpPr>
        <p:spPr>
          <a:xfrm>
            <a:off x="4106493"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3" name="object 13"/>
          <p:cNvSpPr txBox="1"/>
          <p:nvPr/>
        </p:nvSpPr>
        <p:spPr>
          <a:xfrm>
            <a:off x="3852327"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14" name="object 14"/>
          <p:cNvGrpSpPr/>
          <p:nvPr/>
        </p:nvGrpSpPr>
        <p:grpSpPr>
          <a:xfrm>
            <a:off x="3847276" y="1602449"/>
            <a:ext cx="3660140" cy="228600"/>
            <a:chOff x="3847274" y="1602447"/>
            <a:chExt cx="3660140" cy="228600"/>
          </a:xfrm>
        </p:grpSpPr>
        <p:sp>
          <p:nvSpPr>
            <p:cNvPr id="15" name="object 15"/>
            <p:cNvSpPr/>
            <p:nvPr/>
          </p:nvSpPr>
          <p:spPr>
            <a:xfrm>
              <a:off x="3850131"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2" y="80390"/>
                  </a:lnTo>
                  <a:lnTo>
                    <a:pt x="35623" y="118275"/>
                  </a:lnTo>
                  <a:lnTo>
                    <a:pt x="30365" y="118275"/>
                  </a:lnTo>
                  <a:lnTo>
                    <a:pt x="24663" y="118275"/>
                  </a:lnTo>
                  <a:lnTo>
                    <a:pt x="21831" y="115696"/>
                  </a:lnTo>
                  <a:lnTo>
                    <a:pt x="21831" y="110540"/>
                  </a:lnTo>
                  <a:lnTo>
                    <a:pt x="21831" y="109346"/>
                  </a:lnTo>
                  <a:lnTo>
                    <a:pt x="22034" y="107708"/>
                  </a:lnTo>
                  <a:lnTo>
                    <a:pt x="22428" y="105575"/>
                  </a:lnTo>
                  <a:lnTo>
                    <a:pt x="24584" y="96802"/>
                  </a:lnTo>
                  <a:lnTo>
                    <a:pt x="26522" y="88719"/>
                  </a:lnTo>
                  <a:lnTo>
                    <a:pt x="28248" y="81325"/>
                  </a:lnTo>
                  <a:lnTo>
                    <a:pt x="29768" y="74625"/>
                  </a:lnTo>
                  <a:lnTo>
                    <a:pt x="23215" y="74815"/>
                  </a:lnTo>
                  <a:lnTo>
                    <a:pt x="20294" y="74815"/>
                  </a:lnTo>
                  <a:lnTo>
                    <a:pt x="18160"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71" y="37515"/>
                  </a:lnTo>
                  <a:lnTo>
                    <a:pt x="3378" y="37515"/>
                  </a:lnTo>
                  <a:lnTo>
                    <a:pt x="2285" y="37020"/>
                  </a:lnTo>
                  <a:lnTo>
                    <a:pt x="1396"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54" y="57505"/>
                  </a:lnTo>
                  <a:lnTo>
                    <a:pt x="75006" y="57061"/>
                  </a:lnTo>
                  <a:lnTo>
                    <a:pt x="78981" y="56362"/>
                  </a:lnTo>
                  <a:lnTo>
                    <a:pt x="80330" y="49151"/>
                  </a:lnTo>
                  <a:lnTo>
                    <a:pt x="81999" y="42186"/>
                  </a:lnTo>
                  <a:lnTo>
                    <a:pt x="98628" y="8140"/>
                  </a:lnTo>
                  <a:lnTo>
                    <a:pt x="103492" y="2730"/>
                  </a:lnTo>
                  <a:lnTo>
                    <a:pt x="108991" y="0"/>
                  </a:lnTo>
                  <a:lnTo>
                    <a:pt x="115100" y="0"/>
                  </a:lnTo>
                  <a:lnTo>
                    <a:pt x="119557" y="0"/>
                  </a:lnTo>
                  <a:lnTo>
                    <a:pt x="123088"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1"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6" name="object 16"/>
            <p:cNvSpPr/>
            <p:nvPr/>
          </p:nvSpPr>
          <p:spPr>
            <a:xfrm>
              <a:off x="7281062" y="1605305"/>
              <a:ext cx="223520" cy="222885"/>
            </a:xfrm>
            <a:custGeom>
              <a:avLst/>
              <a:gdLst/>
              <a:ahLst/>
              <a:cxnLst/>
              <a:rect l="l" t="t" r="r" b="b"/>
              <a:pathLst>
                <a:path w="223520" h="222885">
                  <a:moveTo>
                    <a:pt x="111531" y="222796"/>
                  </a:moveTo>
                  <a:lnTo>
                    <a:pt x="68129" y="214046"/>
                  </a:lnTo>
                  <a:lnTo>
                    <a:pt x="32677" y="190182"/>
                  </a:lnTo>
                  <a:lnTo>
                    <a:pt x="8768" y="154784"/>
                  </a:lnTo>
                  <a:lnTo>
                    <a:pt x="0" y="111429"/>
                  </a:ln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close/>
                </a:path>
              </a:pathLst>
            </a:custGeom>
            <a:solidFill>
              <a:srgbClr val="FFFFFF"/>
            </a:solidFill>
          </p:spPr>
          <p:txBody>
            <a:bodyPr wrap="square" lIns="0" tIns="0" rIns="0" bIns="0" rtlCol="0"/>
            <a:lstStyle/>
            <a:p>
              <a:endParaRPr/>
            </a:p>
          </p:txBody>
        </p:sp>
        <p:sp>
          <p:nvSpPr>
            <p:cNvPr id="17" name="object 17"/>
            <p:cNvSpPr/>
            <p:nvPr/>
          </p:nvSpPr>
          <p:spPr>
            <a:xfrm>
              <a:off x="7281062" y="1605305"/>
              <a:ext cx="223520" cy="222885"/>
            </a:xfrm>
            <a:custGeom>
              <a:avLst/>
              <a:gdLst/>
              <a:ahLst/>
              <a:cxnLst/>
              <a:rect l="l" t="t" r="r" b="b"/>
              <a:pathLst>
                <a:path w="223520" h="222885">
                  <a:moveTo>
                    <a:pt x="0" y="111429"/>
                  </a:move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lnTo>
                    <a:pt x="68129" y="214046"/>
                  </a:lnTo>
                  <a:lnTo>
                    <a:pt x="32677" y="190182"/>
                  </a:lnTo>
                  <a:lnTo>
                    <a:pt x="8768" y="154784"/>
                  </a:lnTo>
                  <a:lnTo>
                    <a:pt x="0" y="111429"/>
                  </a:lnTo>
                  <a:close/>
                </a:path>
              </a:pathLst>
            </a:custGeom>
            <a:ln w="5569">
              <a:solidFill>
                <a:srgbClr val="CBCBCB"/>
              </a:solidFill>
            </a:ln>
          </p:spPr>
          <p:txBody>
            <a:bodyPr wrap="square" lIns="0" tIns="0" rIns="0" bIns="0" rtlCol="0"/>
            <a:lstStyle/>
            <a:p>
              <a:endParaRPr/>
            </a:p>
          </p:txBody>
        </p:sp>
      </p:grpSp>
      <p:sp>
        <p:nvSpPr>
          <p:cNvPr id="18" name="object 18"/>
          <p:cNvSpPr txBox="1"/>
          <p:nvPr/>
        </p:nvSpPr>
        <p:spPr>
          <a:xfrm>
            <a:off x="758184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9" name="object 19"/>
          <p:cNvSpPr txBox="1"/>
          <p:nvPr/>
        </p:nvSpPr>
        <p:spPr>
          <a:xfrm>
            <a:off x="732768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20" name="object 20"/>
          <p:cNvGrpSpPr/>
          <p:nvPr/>
        </p:nvGrpSpPr>
        <p:grpSpPr>
          <a:xfrm>
            <a:off x="285844" y="1655279"/>
            <a:ext cx="7178675" cy="3291840"/>
            <a:chOff x="285827" y="1655279"/>
            <a:chExt cx="7178675" cy="3291840"/>
          </a:xfrm>
        </p:grpSpPr>
        <p:sp>
          <p:nvSpPr>
            <p:cNvPr id="21" name="object 21"/>
            <p:cNvSpPr/>
            <p:nvPr/>
          </p:nvSpPr>
          <p:spPr>
            <a:xfrm>
              <a:off x="7325474" y="1658137"/>
              <a:ext cx="136525" cy="118745"/>
            </a:xfrm>
            <a:custGeom>
              <a:avLst/>
              <a:gdLst/>
              <a:ahLst/>
              <a:cxnLst/>
              <a:rect l="l" t="t" r="r" b="b"/>
              <a:pathLst>
                <a:path w="136525" h="118744">
                  <a:moveTo>
                    <a:pt x="132346" y="87515"/>
                  </a:moveTo>
                  <a:lnTo>
                    <a:pt x="133540" y="87515"/>
                  </a:lnTo>
                  <a:lnTo>
                    <a:pt x="134442" y="88061"/>
                  </a:lnTo>
                  <a:lnTo>
                    <a:pt x="135127" y="89103"/>
                  </a:lnTo>
                  <a:lnTo>
                    <a:pt x="135775" y="90195"/>
                  </a:lnTo>
                  <a:lnTo>
                    <a:pt x="136118" y="91630"/>
                  </a:lnTo>
                  <a:lnTo>
                    <a:pt x="136118" y="93471"/>
                  </a:lnTo>
                  <a:lnTo>
                    <a:pt x="136118" y="96939"/>
                  </a:lnTo>
                  <a:lnTo>
                    <a:pt x="105359" y="117881"/>
                  </a:lnTo>
                  <a:lnTo>
                    <a:pt x="96735" y="117881"/>
                  </a:lnTo>
                  <a:lnTo>
                    <a:pt x="76987" y="79184"/>
                  </a:lnTo>
                  <a:lnTo>
                    <a:pt x="76987" y="76161"/>
                  </a:lnTo>
                  <a:lnTo>
                    <a:pt x="77089" y="73126"/>
                  </a:lnTo>
                  <a:lnTo>
                    <a:pt x="77381" y="70053"/>
                  </a:lnTo>
                  <a:lnTo>
                    <a:pt x="71437" y="71145"/>
                  </a:lnTo>
                  <a:lnTo>
                    <a:pt x="64985" y="71945"/>
                  </a:lnTo>
                  <a:lnTo>
                    <a:pt x="58140" y="72440"/>
                  </a:lnTo>
                  <a:lnTo>
                    <a:pt x="53479" y="72834"/>
                  </a:lnTo>
                  <a:lnTo>
                    <a:pt x="50304" y="73126"/>
                  </a:lnTo>
                  <a:lnTo>
                    <a:pt x="48615" y="73228"/>
                  </a:lnTo>
                  <a:lnTo>
                    <a:pt x="47085" y="80390"/>
                  </a:lnTo>
                  <a:lnTo>
                    <a:pt x="35610" y="118275"/>
                  </a:lnTo>
                  <a:lnTo>
                    <a:pt x="30352" y="118275"/>
                  </a:lnTo>
                  <a:lnTo>
                    <a:pt x="24650" y="118275"/>
                  </a:lnTo>
                  <a:lnTo>
                    <a:pt x="21818" y="115696"/>
                  </a:lnTo>
                  <a:lnTo>
                    <a:pt x="21818" y="110540"/>
                  </a:lnTo>
                  <a:lnTo>
                    <a:pt x="21818" y="109346"/>
                  </a:lnTo>
                  <a:lnTo>
                    <a:pt x="22021" y="107708"/>
                  </a:lnTo>
                  <a:lnTo>
                    <a:pt x="22415" y="105575"/>
                  </a:lnTo>
                  <a:lnTo>
                    <a:pt x="24573" y="96802"/>
                  </a:lnTo>
                  <a:lnTo>
                    <a:pt x="26514" y="88719"/>
                  </a:lnTo>
                  <a:lnTo>
                    <a:pt x="28241" y="81325"/>
                  </a:lnTo>
                  <a:lnTo>
                    <a:pt x="29756" y="74625"/>
                  </a:lnTo>
                  <a:lnTo>
                    <a:pt x="23215" y="74815"/>
                  </a:lnTo>
                  <a:lnTo>
                    <a:pt x="20281" y="74815"/>
                  </a:lnTo>
                  <a:lnTo>
                    <a:pt x="18148" y="74371"/>
                  </a:lnTo>
                  <a:lnTo>
                    <a:pt x="16865" y="73431"/>
                  </a:lnTo>
                  <a:lnTo>
                    <a:pt x="15519" y="72389"/>
                  </a:lnTo>
                  <a:lnTo>
                    <a:pt x="14871" y="70650"/>
                  </a:lnTo>
                  <a:lnTo>
                    <a:pt x="14871" y="68275"/>
                  </a:lnTo>
                  <a:lnTo>
                    <a:pt x="14871" y="65392"/>
                  </a:lnTo>
                  <a:lnTo>
                    <a:pt x="15722" y="63258"/>
                  </a:lnTo>
                  <a:lnTo>
                    <a:pt x="17462" y="61925"/>
                  </a:lnTo>
                  <a:lnTo>
                    <a:pt x="19138" y="60477"/>
                  </a:lnTo>
                  <a:lnTo>
                    <a:pt x="21920" y="59689"/>
                  </a:lnTo>
                  <a:lnTo>
                    <a:pt x="25793" y="59537"/>
                  </a:lnTo>
                  <a:lnTo>
                    <a:pt x="32931" y="59143"/>
                  </a:lnTo>
                  <a:lnTo>
                    <a:pt x="34497" y="50292"/>
                  </a:lnTo>
                  <a:lnTo>
                    <a:pt x="35617" y="42579"/>
                  </a:lnTo>
                  <a:lnTo>
                    <a:pt x="36288" y="36005"/>
                  </a:lnTo>
                  <a:lnTo>
                    <a:pt x="36512" y="30568"/>
                  </a:lnTo>
                  <a:lnTo>
                    <a:pt x="36512" y="26352"/>
                  </a:lnTo>
                  <a:lnTo>
                    <a:pt x="35814" y="23520"/>
                  </a:lnTo>
                  <a:lnTo>
                    <a:pt x="34518" y="22034"/>
                  </a:lnTo>
                  <a:lnTo>
                    <a:pt x="33337" y="20446"/>
                  </a:lnTo>
                  <a:lnTo>
                    <a:pt x="31648" y="19646"/>
                  </a:lnTo>
                  <a:lnTo>
                    <a:pt x="29565" y="19646"/>
                  </a:lnTo>
                  <a:lnTo>
                    <a:pt x="7340" y="36817"/>
                  </a:lnTo>
                  <a:lnTo>
                    <a:pt x="5994" y="37515"/>
                  </a:lnTo>
                  <a:lnTo>
                    <a:pt x="4559" y="37515"/>
                  </a:lnTo>
                  <a:lnTo>
                    <a:pt x="3365" y="37515"/>
                  </a:lnTo>
                  <a:lnTo>
                    <a:pt x="2273" y="37020"/>
                  </a:lnTo>
                  <a:lnTo>
                    <a:pt x="1384" y="35928"/>
                  </a:lnTo>
                  <a:lnTo>
                    <a:pt x="495" y="34734"/>
                  </a:lnTo>
                  <a:lnTo>
                    <a:pt x="0" y="33248"/>
                  </a:lnTo>
                  <a:lnTo>
                    <a:pt x="0" y="31356"/>
                  </a:lnTo>
                  <a:lnTo>
                    <a:pt x="0" y="28575"/>
                  </a:lnTo>
                  <a:lnTo>
                    <a:pt x="30251" y="3771"/>
                  </a:lnTo>
                  <a:lnTo>
                    <a:pt x="36512" y="3771"/>
                  </a:lnTo>
                  <a:lnTo>
                    <a:pt x="42164" y="3771"/>
                  </a:lnTo>
                  <a:lnTo>
                    <a:pt x="46621" y="5765"/>
                  </a:lnTo>
                  <a:lnTo>
                    <a:pt x="49796" y="9728"/>
                  </a:lnTo>
                  <a:lnTo>
                    <a:pt x="52971" y="13703"/>
                  </a:lnTo>
                  <a:lnTo>
                    <a:pt x="54559" y="19951"/>
                  </a:lnTo>
                  <a:lnTo>
                    <a:pt x="54559" y="28384"/>
                  </a:lnTo>
                  <a:lnTo>
                    <a:pt x="54357" y="34440"/>
                  </a:lnTo>
                  <a:lnTo>
                    <a:pt x="53757" y="41449"/>
                  </a:lnTo>
                  <a:lnTo>
                    <a:pt x="52764" y="49415"/>
                  </a:lnTo>
                  <a:lnTo>
                    <a:pt x="51384" y="58343"/>
                  </a:lnTo>
                  <a:lnTo>
                    <a:pt x="64490" y="57746"/>
                  </a:lnTo>
                  <a:lnTo>
                    <a:pt x="70142" y="57505"/>
                  </a:lnTo>
                  <a:lnTo>
                    <a:pt x="75006" y="57061"/>
                  </a:lnTo>
                  <a:lnTo>
                    <a:pt x="78968" y="56362"/>
                  </a:lnTo>
                  <a:lnTo>
                    <a:pt x="80319" y="49151"/>
                  </a:lnTo>
                  <a:lnTo>
                    <a:pt x="81991" y="42186"/>
                  </a:lnTo>
                  <a:lnTo>
                    <a:pt x="98615" y="8140"/>
                  </a:lnTo>
                  <a:lnTo>
                    <a:pt x="103479" y="2730"/>
                  </a:lnTo>
                  <a:lnTo>
                    <a:pt x="108991" y="0"/>
                  </a:lnTo>
                  <a:lnTo>
                    <a:pt x="115087" y="0"/>
                  </a:lnTo>
                  <a:lnTo>
                    <a:pt x="119557" y="0"/>
                  </a:lnTo>
                  <a:lnTo>
                    <a:pt x="123075" y="1790"/>
                  </a:lnTo>
                  <a:lnTo>
                    <a:pt x="125602" y="5359"/>
                  </a:lnTo>
                  <a:lnTo>
                    <a:pt x="128231" y="8839"/>
                  </a:lnTo>
                  <a:lnTo>
                    <a:pt x="129578" y="13398"/>
                  </a:lnTo>
                  <a:lnTo>
                    <a:pt x="129578" y="19050"/>
                  </a:lnTo>
                  <a:lnTo>
                    <a:pt x="127456" y="34376"/>
                  </a:lnTo>
                  <a:lnTo>
                    <a:pt x="121092" y="47156"/>
                  </a:lnTo>
                  <a:lnTo>
                    <a:pt x="110488" y="57395"/>
                  </a:lnTo>
                  <a:lnTo>
                    <a:pt x="95643" y="65100"/>
                  </a:lnTo>
                  <a:lnTo>
                    <a:pt x="95338" y="68668"/>
                  </a:lnTo>
                  <a:lnTo>
                    <a:pt x="95250" y="72389"/>
                  </a:lnTo>
                  <a:lnTo>
                    <a:pt x="95250" y="76200"/>
                  </a:lnTo>
                  <a:lnTo>
                    <a:pt x="95250" y="85636"/>
                  </a:lnTo>
                  <a:lnTo>
                    <a:pt x="96342" y="92278"/>
                  </a:lnTo>
                  <a:lnTo>
                    <a:pt x="98615" y="96253"/>
                  </a:lnTo>
                  <a:lnTo>
                    <a:pt x="101003" y="100114"/>
                  </a:lnTo>
                  <a:lnTo>
                    <a:pt x="104279" y="102006"/>
                  </a:lnTo>
                  <a:lnTo>
                    <a:pt x="108534" y="102006"/>
                  </a:lnTo>
                  <a:lnTo>
                    <a:pt x="112115" y="102006"/>
                  </a:lnTo>
                  <a:lnTo>
                    <a:pt x="128777" y="89306"/>
                  </a:lnTo>
                  <a:lnTo>
                    <a:pt x="129819" y="88112"/>
                  </a:lnTo>
                  <a:lnTo>
                    <a:pt x="131013" y="87515"/>
                  </a:lnTo>
                  <a:lnTo>
                    <a:pt x="132346"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68" y="48920"/>
                  </a:lnTo>
                  <a:lnTo>
                    <a:pt x="109588" y="44754"/>
                  </a:lnTo>
                  <a:lnTo>
                    <a:pt x="112902" y="39293"/>
                  </a:lnTo>
                  <a:lnTo>
                    <a:pt x="116332" y="33743"/>
                  </a:lnTo>
                  <a:lnTo>
                    <a:pt x="118059" y="26746"/>
                  </a:lnTo>
                  <a:lnTo>
                    <a:pt x="118059" y="18262"/>
                  </a:lnTo>
                  <a:lnTo>
                    <a:pt x="118059" y="16179"/>
                  </a:lnTo>
                  <a:lnTo>
                    <a:pt x="117716" y="14592"/>
                  </a:lnTo>
                  <a:lnTo>
                    <a:pt x="117068" y="13500"/>
                  </a:lnTo>
                  <a:lnTo>
                    <a:pt x="116382" y="12306"/>
                  </a:lnTo>
                  <a:lnTo>
                    <a:pt x="115481" y="11709"/>
                  </a:lnTo>
                  <a:lnTo>
                    <a:pt x="114300" y="11709"/>
                  </a:lnTo>
                  <a:close/>
                </a:path>
              </a:pathLst>
            </a:custGeom>
            <a:ln w="5569">
              <a:solidFill>
                <a:srgbClr val="223CFF"/>
              </a:solidFill>
            </a:ln>
          </p:spPr>
          <p:txBody>
            <a:bodyPr wrap="square" lIns="0" tIns="0" rIns="0" bIns="0" rtlCol="0"/>
            <a:lstStyle/>
            <a:p>
              <a:endParaRPr/>
            </a:p>
          </p:txBody>
        </p:sp>
        <p:pic>
          <p:nvPicPr>
            <p:cNvPr id="22" name="object 22"/>
            <p:cNvPicPr/>
            <p:nvPr/>
          </p:nvPicPr>
          <p:blipFill>
            <a:blip r:embed="rId3" cstate="print"/>
            <a:stretch>
              <a:fillRect/>
            </a:stretch>
          </p:blipFill>
          <p:spPr>
            <a:xfrm>
              <a:off x="285827" y="4669365"/>
              <a:ext cx="464009" cy="108407"/>
            </a:xfrm>
            <a:prstGeom prst="rect">
              <a:avLst/>
            </a:prstGeom>
          </p:spPr>
        </p:pic>
        <p:pic>
          <p:nvPicPr>
            <p:cNvPr id="23" name="object 23"/>
            <p:cNvPicPr/>
            <p:nvPr/>
          </p:nvPicPr>
          <p:blipFill>
            <a:blip r:embed="rId4" cstate="print"/>
            <a:stretch>
              <a:fillRect/>
            </a:stretch>
          </p:blipFill>
          <p:spPr>
            <a:xfrm>
              <a:off x="3378199" y="4678857"/>
              <a:ext cx="63500" cy="83642"/>
            </a:xfrm>
            <a:prstGeom prst="rect">
              <a:avLst/>
            </a:prstGeom>
          </p:spPr>
        </p:pic>
        <p:pic>
          <p:nvPicPr>
            <p:cNvPr id="24" name="object 24"/>
            <p:cNvPicPr/>
            <p:nvPr/>
          </p:nvPicPr>
          <p:blipFill>
            <a:blip r:embed="rId5" cstate="print"/>
            <a:stretch>
              <a:fillRect/>
            </a:stretch>
          </p:blipFill>
          <p:spPr>
            <a:xfrm>
              <a:off x="292100" y="4857512"/>
              <a:ext cx="88900" cy="89429"/>
            </a:xfrm>
            <a:prstGeom prst="rect">
              <a:avLst/>
            </a:prstGeom>
          </p:spPr>
        </p:pic>
      </p:grpSp>
      <p:sp>
        <p:nvSpPr>
          <p:cNvPr id="25" name="object 25"/>
          <p:cNvSpPr txBox="1"/>
          <p:nvPr/>
        </p:nvSpPr>
        <p:spPr>
          <a:xfrm>
            <a:off x="301833" y="4824661"/>
            <a:ext cx="3182620" cy="1261755"/>
          </a:xfrm>
          <a:prstGeom prst="rect">
            <a:avLst/>
          </a:prstGeom>
        </p:spPr>
        <p:txBody>
          <a:bodyPr vert="horz" wrap="square" lIns="0" tIns="14604" rIns="0" bIns="0" rtlCol="0">
            <a:spAutoFit/>
          </a:bodyPr>
          <a:lstStyle/>
          <a:p>
            <a:pPr marL="117475">
              <a:lnSpc>
                <a:spcPct val="100000"/>
              </a:lnSpc>
              <a:spcBef>
                <a:spcPts val="114"/>
              </a:spcBef>
            </a:pPr>
            <a:r>
              <a:rPr sz="800" b="1" dirty="0">
                <a:latin typeface="Arial"/>
                <a:cs typeface="Arial"/>
              </a:rPr>
              <a:t>96</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32</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280"/>
              </a:spcBef>
            </a:pPr>
            <a:r>
              <a:rPr sz="800" dirty="0">
                <a:latin typeface="Arial Unicode MS"/>
                <a:cs typeface="Arial Unicode MS"/>
              </a:rPr>
              <a:t>Exclusive</a:t>
            </a:r>
            <a:r>
              <a:rPr sz="800" spc="80" dirty="0">
                <a:latin typeface="Arial Unicode MS"/>
                <a:cs typeface="Arial Unicode MS"/>
              </a:rPr>
              <a:t> </a:t>
            </a:r>
            <a:r>
              <a:rPr sz="800" dirty="0">
                <a:latin typeface="Arial Unicode MS"/>
                <a:cs typeface="Arial Unicode MS"/>
              </a:rPr>
              <a:t>Villas</a:t>
            </a:r>
            <a:r>
              <a:rPr sz="800" spc="80" dirty="0">
                <a:latin typeface="Arial Unicode MS"/>
                <a:cs typeface="Arial Unicode MS"/>
              </a:rPr>
              <a:t> </a:t>
            </a:r>
            <a:r>
              <a:rPr sz="800" dirty="0">
                <a:latin typeface="Arial Unicode MS"/>
                <a:cs typeface="Arial Unicode MS"/>
              </a:rPr>
              <a:t>built</a:t>
            </a:r>
            <a:r>
              <a:rPr sz="800" spc="85" dirty="0">
                <a:latin typeface="Arial Unicode MS"/>
                <a:cs typeface="Arial Unicode MS"/>
              </a:rPr>
              <a:t> </a:t>
            </a:r>
            <a:r>
              <a:rPr sz="800" dirty="0">
                <a:latin typeface="Arial Unicode MS"/>
                <a:cs typeface="Arial Unicode MS"/>
              </a:rPr>
              <a:t>in</a:t>
            </a:r>
            <a:r>
              <a:rPr sz="800" spc="80" dirty="0">
                <a:latin typeface="Arial Unicode MS"/>
                <a:cs typeface="Arial Unicode MS"/>
              </a:rPr>
              <a:t> </a:t>
            </a:r>
            <a:r>
              <a:rPr sz="800" spc="45" dirty="0">
                <a:latin typeface="Arial Unicode MS"/>
                <a:cs typeface="Arial Unicode MS"/>
              </a:rPr>
              <a:t>harmony</a:t>
            </a:r>
            <a:r>
              <a:rPr sz="800" spc="85" dirty="0">
                <a:latin typeface="Arial Unicode MS"/>
                <a:cs typeface="Arial Unicode MS"/>
              </a:rPr>
              <a:t> </a:t>
            </a:r>
            <a:r>
              <a:rPr sz="800" dirty="0">
                <a:latin typeface="Arial Unicode MS"/>
                <a:cs typeface="Arial Unicode MS"/>
              </a:rPr>
              <a:t>with</a:t>
            </a:r>
            <a:r>
              <a:rPr sz="800" spc="80" dirty="0">
                <a:latin typeface="Arial Unicode MS"/>
                <a:cs typeface="Arial Unicode MS"/>
              </a:rPr>
              <a:t> </a:t>
            </a:r>
            <a:r>
              <a:rPr sz="800" dirty="0">
                <a:latin typeface="Arial Unicode MS"/>
                <a:cs typeface="Arial Unicode MS"/>
              </a:rPr>
              <a:t>nature!</a:t>
            </a:r>
            <a:r>
              <a:rPr sz="800" spc="80" dirty="0">
                <a:latin typeface="Arial Unicode MS"/>
                <a:cs typeface="Arial Unicode MS"/>
              </a:rPr>
              <a:t> </a:t>
            </a:r>
            <a:r>
              <a:rPr sz="800" dirty="0">
                <a:latin typeface="Arial Unicode MS"/>
                <a:cs typeface="Arial Unicode MS"/>
              </a:rPr>
              <a:t>Experience</a:t>
            </a:r>
            <a:r>
              <a:rPr sz="800" spc="85" dirty="0">
                <a:latin typeface="Arial Unicode MS"/>
                <a:cs typeface="Arial Unicode MS"/>
              </a:rPr>
              <a:t> </a:t>
            </a:r>
            <a:r>
              <a:rPr sz="800" dirty="0">
                <a:latin typeface="Arial Unicode MS"/>
                <a:cs typeface="Arial Unicode MS"/>
              </a:rPr>
              <a:t>a</a:t>
            </a:r>
            <a:r>
              <a:rPr sz="800" spc="80" dirty="0">
                <a:latin typeface="Arial Unicode MS"/>
                <a:cs typeface="Arial Unicode MS"/>
              </a:rPr>
              <a:t> </a:t>
            </a:r>
            <a:r>
              <a:rPr sz="800" spc="-10" dirty="0">
                <a:latin typeface="Arial Unicode MS"/>
                <a:cs typeface="Arial Unicode MS"/>
              </a:rPr>
              <a:t>distinct </a:t>
            </a:r>
            <a:r>
              <a:rPr sz="800" dirty="0">
                <a:latin typeface="Arial Unicode MS"/>
                <a:cs typeface="Arial Unicode MS"/>
              </a:rPr>
              <a:t>blend</a:t>
            </a:r>
            <a:r>
              <a:rPr sz="800" spc="150" dirty="0">
                <a:latin typeface="Arial Unicode MS"/>
                <a:cs typeface="Arial Unicode MS"/>
              </a:rPr>
              <a:t> </a:t>
            </a:r>
            <a:r>
              <a:rPr sz="800" spc="50" dirty="0">
                <a:latin typeface="Arial Unicode MS"/>
                <a:cs typeface="Arial Unicode MS"/>
              </a:rPr>
              <a:t>of</a:t>
            </a:r>
            <a:r>
              <a:rPr sz="800" spc="155" dirty="0">
                <a:latin typeface="Arial Unicode MS"/>
                <a:cs typeface="Arial Unicode MS"/>
              </a:rPr>
              <a:t> </a:t>
            </a:r>
            <a:r>
              <a:rPr sz="800" dirty="0">
                <a:latin typeface="Arial Unicode MS"/>
                <a:cs typeface="Arial Unicode MS"/>
              </a:rPr>
              <a:t>sustainability</a:t>
            </a:r>
            <a:r>
              <a:rPr sz="800" spc="155" dirty="0">
                <a:latin typeface="Arial Unicode MS"/>
                <a:cs typeface="Arial Unicode MS"/>
              </a:rPr>
              <a:t> </a:t>
            </a:r>
            <a:r>
              <a:rPr sz="800" dirty="0">
                <a:latin typeface="Arial Unicode MS"/>
                <a:cs typeface="Arial Unicode MS"/>
              </a:rPr>
              <a:t>and</a:t>
            </a:r>
            <a:r>
              <a:rPr sz="800" spc="155" dirty="0">
                <a:latin typeface="Arial Unicode MS"/>
                <a:cs typeface="Arial Unicode MS"/>
              </a:rPr>
              <a:t> </a:t>
            </a:r>
            <a:r>
              <a:rPr sz="800" dirty="0">
                <a:latin typeface="Arial Unicode MS"/>
                <a:cs typeface="Arial Unicode MS"/>
              </a:rPr>
              <a:t>luxury</a:t>
            </a:r>
            <a:r>
              <a:rPr sz="800" spc="155" dirty="0">
                <a:latin typeface="Arial Unicode MS"/>
                <a:cs typeface="Arial Unicode MS"/>
              </a:rPr>
              <a:t> </a:t>
            </a:r>
            <a:r>
              <a:rPr sz="800" dirty="0">
                <a:latin typeface="Arial Unicode MS"/>
                <a:cs typeface="Arial Unicode MS"/>
              </a:rPr>
              <a:t>when</a:t>
            </a:r>
            <a:r>
              <a:rPr sz="800" spc="150" dirty="0">
                <a:latin typeface="Arial Unicode MS"/>
                <a:cs typeface="Arial Unicode MS"/>
              </a:rPr>
              <a:t> </a:t>
            </a:r>
            <a:r>
              <a:rPr sz="800" dirty="0">
                <a:latin typeface="Arial Unicode MS"/>
                <a:cs typeface="Arial Unicode MS"/>
              </a:rPr>
              <a:t>you</a:t>
            </a:r>
            <a:r>
              <a:rPr sz="800" spc="155" dirty="0">
                <a:latin typeface="Arial Unicode MS"/>
                <a:cs typeface="Arial Unicode MS"/>
              </a:rPr>
              <a:t> </a:t>
            </a:r>
            <a:r>
              <a:rPr sz="800" dirty="0">
                <a:latin typeface="Arial Unicode MS"/>
                <a:cs typeface="Arial Unicode MS"/>
              </a:rPr>
              <a:t>vacation</a:t>
            </a:r>
            <a:r>
              <a:rPr sz="800" spc="155" dirty="0">
                <a:latin typeface="Arial Unicode MS"/>
                <a:cs typeface="Arial Unicode MS"/>
              </a:rPr>
              <a:t> </a:t>
            </a:r>
            <a:r>
              <a:rPr sz="800" spc="-25" dirty="0">
                <a:latin typeface="Arial Unicode MS"/>
                <a:cs typeface="Arial Unicode MS"/>
              </a:rPr>
              <a:t>at</a:t>
            </a:r>
            <a:r>
              <a:rPr sz="800" dirty="0">
                <a:latin typeface="Arial Unicode MS"/>
                <a:cs typeface="Arial Unicode MS"/>
              </a:rPr>
              <a:t> @</a:t>
            </a:r>
            <a:r>
              <a:rPr sz="800" b="1" dirty="0">
                <a:latin typeface="Arial"/>
                <a:cs typeface="Arial"/>
              </a:rPr>
              <a:t>HotelCasaBella,</a:t>
            </a:r>
            <a:r>
              <a:rPr sz="800" b="1" spc="160" dirty="0">
                <a:latin typeface="Arial"/>
                <a:cs typeface="Arial"/>
              </a:rPr>
              <a:t> </a:t>
            </a:r>
            <a:r>
              <a:rPr sz="800" b="1" spc="-20" dirty="0">
                <a:latin typeface="Arial"/>
                <a:cs typeface="Arial"/>
              </a:rPr>
              <a:t>Bali</a:t>
            </a:r>
            <a:r>
              <a:rPr sz="800" spc="-20" dirty="0">
                <a:latin typeface="Arial Unicode MS"/>
                <a:cs typeface="Arial Unicode MS"/>
              </a:rPr>
              <a:t>.</a:t>
            </a:r>
            <a:endParaRPr sz="800">
              <a:latin typeface="Arial Unicode MS"/>
              <a:cs typeface="Arial Unicode MS"/>
            </a:endParaRPr>
          </a:p>
          <a:p>
            <a:pPr marR="112395">
              <a:lnSpc>
                <a:spcPts val="2020"/>
              </a:lnSpc>
              <a:spcBef>
                <a:spcPts val="10"/>
              </a:spcBef>
            </a:pPr>
            <a:r>
              <a:rPr sz="800" dirty="0">
                <a:latin typeface="Arial Unicode MS"/>
                <a:cs typeface="Arial Unicode MS"/>
              </a:rPr>
              <a:t>Plan</a:t>
            </a:r>
            <a:r>
              <a:rPr sz="800" spc="100" dirty="0">
                <a:latin typeface="Arial Unicode MS"/>
                <a:cs typeface="Arial Unicode MS"/>
              </a:rPr>
              <a:t> </a:t>
            </a:r>
            <a:r>
              <a:rPr sz="800" dirty="0">
                <a:latin typeface="Arial Unicode MS"/>
                <a:cs typeface="Arial Unicode MS"/>
              </a:rPr>
              <a:t>your</a:t>
            </a:r>
            <a:r>
              <a:rPr sz="800" spc="105" dirty="0">
                <a:latin typeface="Arial Unicode MS"/>
                <a:cs typeface="Arial Unicode MS"/>
              </a:rPr>
              <a:t> </a:t>
            </a:r>
            <a:r>
              <a:rPr sz="800" dirty="0">
                <a:latin typeface="Arial Unicode MS"/>
                <a:cs typeface="Arial Unicode MS"/>
              </a:rPr>
              <a:t>holiday</a:t>
            </a:r>
            <a:r>
              <a:rPr sz="800" spc="100" dirty="0">
                <a:latin typeface="Arial Unicode MS"/>
                <a:cs typeface="Arial Unicode MS"/>
              </a:rPr>
              <a:t> </a:t>
            </a:r>
            <a:r>
              <a:rPr sz="800" dirty="0">
                <a:latin typeface="Arial Unicode MS"/>
                <a:cs typeface="Arial Unicode MS"/>
              </a:rPr>
              <a:t>now!</a:t>
            </a:r>
            <a:r>
              <a:rPr sz="800" spc="105" dirty="0">
                <a:latin typeface="Arial Unicode MS"/>
                <a:cs typeface="Arial Unicode MS"/>
              </a:rPr>
              <a:t> </a:t>
            </a:r>
            <a:r>
              <a:rPr sz="800" dirty="0">
                <a:latin typeface="Arial Unicode MS"/>
                <a:cs typeface="Arial Unicode MS"/>
              </a:rPr>
              <a:t>Book</a:t>
            </a:r>
            <a:r>
              <a:rPr sz="800" spc="105" dirty="0">
                <a:latin typeface="Arial Unicode MS"/>
                <a:cs typeface="Arial Unicode MS"/>
              </a:rPr>
              <a:t> </a:t>
            </a:r>
            <a:r>
              <a:rPr sz="800" dirty="0">
                <a:latin typeface="Arial Unicode MS"/>
                <a:cs typeface="Arial Unicode MS"/>
              </a:rPr>
              <a:t>your</a:t>
            </a:r>
            <a:r>
              <a:rPr sz="800" spc="100" dirty="0">
                <a:latin typeface="Arial Unicode MS"/>
                <a:cs typeface="Arial Unicode MS"/>
              </a:rPr>
              <a:t> </a:t>
            </a:r>
            <a:r>
              <a:rPr sz="800" dirty="0">
                <a:latin typeface="Arial Unicode MS"/>
                <a:cs typeface="Arial Unicode MS"/>
              </a:rPr>
              <a:t>stay,</a:t>
            </a:r>
            <a:r>
              <a:rPr sz="800" spc="105" dirty="0">
                <a:latin typeface="Arial Unicode MS"/>
                <a:cs typeface="Arial Unicode MS"/>
              </a:rPr>
              <a:t> </a:t>
            </a:r>
            <a:r>
              <a:rPr sz="800" dirty="0">
                <a:latin typeface="Arial Unicode MS"/>
                <a:cs typeface="Arial Unicode MS"/>
              </a:rPr>
              <a:t>link</a:t>
            </a:r>
            <a:r>
              <a:rPr sz="800" spc="100" dirty="0">
                <a:latin typeface="Arial Unicode MS"/>
                <a:cs typeface="Arial Unicode MS"/>
              </a:rPr>
              <a:t> </a:t>
            </a:r>
            <a:r>
              <a:rPr sz="800" dirty="0">
                <a:latin typeface="Arial Unicode MS"/>
                <a:cs typeface="Arial Unicode MS"/>
              </a:rPr>
              <a:t>in</a:t>
            </a:r>
            <a:r>
              <a:rPr sz="800" spc="105" dirty="0">
                <a:latin typeface="Arial Unicode MS"/>
                <a:cs typeface="Arial Unicode MS"/>
              </a:rPr>
              <a:t> </a:t>
            </a:r>
            <a:r>
              <a:rPr sz="800" spc="-20" dirty="0">
                <a:latin typeface="Arial Unicode MS"/>
                <a:cs typeface="Arial Unicode MS"/>
              </a:rPr>
              <a:t>bio. </a:t>
            </a:r>
            <a:r>
              <a:rPr sz="800" dirty="0">
                <a:latin typeface="Arial Unicode MS"/>
                <a:cs typeface="Arial Unicode MS"/>
              </a:rPr>
              <a:t>#</a:t>
            </a:r>
            <a:r>
              <a:rPr sz="800" b="1" dirty="0">
                <a:latin typeface="Arial"/>
                <a:cs typeface="Arial"/>
              </a:rPr>
              <a:t>HotelCasaBella</a:t>
            </a:r>
            <a:r>
              <a:rPr sz="800" b="1" spc="190" dirty="0">
                <a:latin typeface="Arial"/>
                <a:cs typeface="Arial"/>
              </a:rPr>
              <a:t> </a:t>
            </a:r>
            <a:r>
              <a:rPr sz="800" dirty="0">
                <a:latin typeface="Arial Unicode MS"/>
                <a:cs typeface="Arial Unicode MS"/>
              </a:rPr>
              <a:t>#</a:t>
            </a:r>
            <a:r>
              <a:rPr sz="800" b="1" dirty="0">
                <a:latin typeface="Arial"/>
                <a:cs typeface="Arial"/>
              </a:rPr>
              <a:t>Bali</a:t>
            </a:r>
            <a:r>
              <a:rPr sz="800" b="1" spc="200" dirty="0">
                <a:latin typeface="Arial"/>
                <a:cs typeface="Arial"/>
              </a:rPr>
              <a:t> </a:t>
            </a:r>
            <a:r>
              <a:rPr sz="800" dirty="0">
                <a:latin typeface="Arial Unicode MS"/>
                <a:cs typeface="Arial Unicode MS"/>
              </a:rPr>
              <a:t>#LuxuryHotel</a:t>
            </a:r>
            <a:r>
              <a:rPr sz="800" spc="200" dirty="0">
                <a:latin typeface="Arial Unicode MS"/>
                <a:cs typeface="Arial Unicode MS"/>
              </a:rPr>
              <a:t> </a:t>
            </a:r>
            <a:r>
              <a:rPr sz="800" dirty="0">
                <a:latin typeface="Arial Unicode MS"/>
                <a:cs typeface="Arial Unicode MS"/>
              </a:rPr>
              <a:t>#Villas</a:t>
            </a:r>
            <a:r>
              <a:rPr sz="800" spc="200" dirty="0">
                <a:latin typeface="Arial Unicode MS"/>
                <a:cs typeface="Arial Unicode MS"/>
              </a:rPr>
              <a:t> </a:t>
            </a:r>
            <a:r>
              <a:rPr sz="800" dirty="0">
                <a:latin typeface="Arial Unicode MS"/>
                <a:cs typeface="Arial Unicode MS"/>
              </a:rPr>
              <a:t>#Travel</a:t>
            </a:r>
            <a:r>
              <a:rPr sz="800" spc="204" dirty="0">
                <a:latin typeface="Arial Unicode MS"/>
                <a:cs typeface="Arial Unicode MS"/>
              </a:rPr>
              <a:t> </a:t>
            </a:r>
            <a:r>
              <a:rPr sz="800" spc="-10" dirty="0">
                <a:latin typeface="Arial Unicode MS"/>
                <a:cs typeface="Arial Unicode MS"/>
              </a:rPr>
              <a:t>#Vacation</a:t>
            </a:r>
            <a:endParaRPr sz="800">
              <a:latin typeface="Arial Unicode MS"/>
              <a:cs typeface="Arial Unicode MS"/>
            </a:endParaRPr>
          </a:p>
        </p:txBody>
      </p:sp>
      <p:grpSp>
        <p:nvGrpSpPr>
          <p:cNvPr id="26" name="object 26"/>
          <p:cNvGrpSpPr/>
          <p:nvPr/>
        </p:nvGrpSpPr>
        <p:grpSpPr>
          <a:xfrm>
            <a:off x="299834" y="1910337"/>
            <a:ext cx="6621780" cy="3126105"/>
            <a:chOff x="299834" y="1910318"/>
            <a:chExt cx="6621780" cy="3126105"/>
          </a:xfrm>
        </p:grpSpPr>
        <p:pic>
          <p:nvPicPr>
            <p:cNvPr id="27" name="object 27"/>
            <p:cNvPicPr/>
            <p:nvPr/>
          </p:nvPicPr>
          <p:blipFill>
            <a:blip r:embed="rId6" cstate="print"/>
            <a:stretch>
              <a:fillRect/>
            </a:stretch>
          </p:blipFill>
          <p:spPr>
            <a:xfrm>
              <a:off x="299834" y="1910318"/>
              <a:ext cx="3160864" cy="2647384"/>
            </a:xfrm>
            <a:prstGeom prst="rect">
              <a:avLst/>
            </a:prstGeom>
          </p:spPr>
        </p:pic>
        <p:pic>
          <p:nvPicPr>
            <p:cNvPr id="28" name="object 28"/>
            <p:cNvPicPr/>
            <p:nvPr/>
          </p:nvPicPr>
          <p:blipFill>
            <a:blip r:embed="rId7" cstate="print"/>
            <a:stretch>
              <a:fillRect/>
            </a:stretch>
          </p:blipFill>
          <p:spPr>
            <a:xfrm>
              <a:off x="3761182" y="4762500"/>
              <a:ext cx="463993" cy="101600"/>
            </a:xfrm>
            <a:prstGeom prst="rect">
              <a:avLst/>
            </a:prstGeom>
          </p:spPr>
        </p:pic>
        <p:pic>
          <p:nvPicPr>
            <p:cNvPr id="29" name="object 29"/>
            <p:cNvPicPr/>
            <p:nvPr/>
          </p:nvPicPr>
          <p:blipFill>
            <a:blip r:embed="rId8" cstate="print"/>
            <a:stretch>
              <a:fillRect/>
            </a:stretch>
          </p:blipFill>
          <p:spPr>
            <a:xfrm>
              <a:off x="6850011" y="4767964"/>
              <a:ext cx="71488" cy="83435"/>
            </a:xfrm>
            <a:prstGeom prst="rect">
              <a:avLst/>
            </a:prstGeom>
          </p:spPr>
        </p:pic>
        <p:pic>
          <p:nvPicPr>
            <p:cNvPr id="30" name="object 30"/>
            <p:cNvPicPr/>
            <p:nvPr/>
          </p:nvPicPr>
          <p:blipFill>
            <a:blip r:embed="rId9" cstate="print"/>
            <a:stretch>
              <a:fillRect/>
            </a:stretch>
          </p:blipFill>
          <p:spPr>
            <a:xfrm>
              <a:off x="3761181" y="4946624"/>
              <a:ext cx="99618" cy="89420"/>
            </a:xfrm>
            <a:prstGeom prst="rect">
              <a:avLst/>
            </a:prstGeom>
          </p:spPr>
        </p:pic>
      </p:grpSp>
      <p:sp>
        <p:nvSpPr>
          <p:cNvPr id="31" name="object 31"/>
          <p:cNvSpPr txBox="1"/>
          <p:nvPr/>
        </p:nvSpPr>
        <p:spPr>
          <a:xfrm>
            <a:off x="3778503" y="4913781"/>
            <a:ext cx="2902585" cy="1181733"/>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42</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12</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204"/>
              </a:spcBef>
            </a:pPr>
            <a:r>
              <a:rPr sz="800" dirty="0">
                <a:latin typeface="Arial Unicode MS"/>
                <a:cs typeface="Arial Unicode MS"/>
              </a:rPr>
              <a:t>Breakfast</a:t>
            </a:r>
            <a:r>
              <a:rPr sz="800" spc="85" dirty="0">
                <a:latin typeface="Arial Unicode MS"/>
                <a:cs typeface="Arial Unicode MS"/>
              </a:rPr>
              <a:t> </a:t>
            </a:r>
            <a:r>
              <a:rPr sz="800" dirty="0">
                <a:latin typeface="Arial Unicode MS"/>
                <a:cs typeface="Arial Unicode MS"/>
              </a:rPr>
              <a:t>in</a:t>
            </a:r>
            <a:r>
              <a:rPr sz="800" spc="90" dirty="0">
                <a:latin typeface="Arial Unicode MS"/>
                <a:cs typeface="Arial Unicode MS"/>
              </a:rPr>
              <a:t> </a:t>
            </a:r>
            <a:r>
              <a:rPr sz="800" dirty="0">
                <a:latin typeface="Arial Unicode MS"/>
                <a:cs typeface="Arial Unicode MS"/>
              </a:rPr>
              <a:t>Bed,</a:t>
            </a:r>
            <a:r>
              <a:rPr sz="800" spc="90" dirty="0">
                <a:latin typeface="Arial Unicode MS"/>
                <a:cs typeface="Arial Unicode MS"/>
              </a:rPr>
              <a:t> </a:t>
            </a:r>
            <a:r>
              <a:rPr sz="800" dirty="0">
                <a:latin typeface="Arial Unicode MS"/>
                <a:cs typeface="Arial Unicode MS"/>
              </a:rPr>
              <a:t>lunch</a:t>
            </a:r>
            <a:r>
              <a:rPr sz="800" spc="90" dirty="0">
                <a:latin typeface="Arial Unicode MS"/>
                <a:cs typeface="Arial Unicode MS"/>
              </a:rPr>
              <a:t> </a:t>
            </a:r>
            <a:r>
              <a:rPr sz="800" dirty="0">
                <a:latin typeface="Arial Unicode MS"/>
                <a:cs typeface="Arial Unicode MS"/>
              </a:rPr>
              <a:t>by</a:t>
            </a:r>
            <a:r>
              <a:rPr sz="800" spc="85" dirty="0">
                <a:latin typeface="Arial Unicode MS"/>
                <a:cs typeface="Arial Unicode MS"/>
              </a:rPr>
              <a:t> </a:t>
            </a:r>
            <a:r>
              <a:rPr sz="800" dirty="0">
                <a:latin typeface="Arial Unicode MS"/>
                <a:cs typeface="Arial Unicode MS"/>
              </a:rPr>
              <a:t>the</a:t>
            </a:r>
            <a:r>
              <a:rPr sz="800" spc="90" dirty="0">
                <a:latin typeface="Arial Unicode MS"/>
                <a:cs typeface="Arial Unicode MS"/>
              </a:rPr>
              <a:t> </a:t>
            </a:r>
            <a:r>
              <a:rPr sz="800" dirty="0">
                <a:latin typeface="Arial Unicode MS"/>
                <a:cs typeface="Arial Unicode MS"/>
              </a:rPr>
              <a:t>pool</a:t>
            </a:r>
            <a:r>
              <a:rPr sz="800" spc="90" dirty="0">
                <a:latin typeface="Arial Unicode MS"/>
                <a:cs typeface="Arial Unicode MS"/>
              </a:rPr>
              <a:t> </a:t>
            </a:r>
            <a:r>
              <a:rPr sz="800" spc="55" dirty="0">
                <a:latin typeface="Arial Unicode MS"/>
                <a:cs typeface="Arial Unicode MS"/>
              </a:rPr>
              <a:t>or</a:t>
            </a:r>
            <a:r>
              <a:rPr sz="800" spc="90" dirty="0">
                <a:latin typeface="Arial Unicode MS"/>
                <a:cs typeface="Arial Unicode MS"/>
              </a:rPr>
              <a:t> </a:t>
            </a:r>
            <a:r>
              <a:rPr sz="800" dirty="0">
                <a:latin typeface="Arial Unicode MS"/>
                <a:cs typeface="Arial Unicode MS"/>
              </a:rPr>
              <a:t>self-care</a:t>
            </a:r>
            <a:r>
              <a:rPr sz="800" spc="85" dirty="0">
                <a:latin typeface="Arial Unicode MS"/>
                <a:cs typeface="Arial Unicode MS"/>
              </a:rPr>
              <a:t> </a:t>
            </a:r>
            <a:r>
              <a:rPr sz="800" dirty="0">
                <a:latin typeface="Arial Unicode MS"/>
                <a:cs typeface="Arial Unicode MS"/>
              </a:rPr>
              <a:t>at</a:t>
            </a:r>
            <a:r>
              <a:rPr sz="800" spc="90" dirty="0">
                <a:latin typeface="Arial Unicode MS"/>
                <a:cs typeface="Arial Unicode MS"/>
              </a:rPr>
              <a:t> </a:t>
            </a:r>
            <a:r>
              <a:rPr sz="800" dirty="0">
                <a:latin typeface="Arial Unicode MS"/>
                <a:cs typeface="Arial Unicode MS"/>
              </a:rPr>
              <a:t>the</a:t>
            </a:r>
            <a:r>
              <a:rPr sz="800" spc="90" dirty="0">
                <a:latin typeface="Arial Unicode MS"/>
                <a:cs typeface="Arial Unicode MS"/>
              </a:rPr>
              <a:t> </a:t>
            </a:r>
            <a:r>
              <a:rPr sz="800" spc="-20" dirty="0">
                <a:latin typeface="Arial Unicode MS"/>
                <a:cs typeface="Arial Unicode MS"/>
              </a:rPr>
              <a:t>Spa? </a:t>
            </a:r>
            <a:r>
              <a:rPr sz="800" dirty="0">
                <a:latin typeface="Arial Unicode MS"/>
                <a:cs typeface="Arial Unicode MS"/>
              </a:rPr>
              <a:t>What’s</a:t>
            </a:r>
            <a:r>
              <a:rPr sz="800" spc="165" dirty="0">
                <a:latin typeface="Arial Unicode MS"/>
                <a:cs typeface="Arial Unicode MS"/>
              </a:rPr>
              <a:t> </a:t>
            </a:r>
            <a:r>
              <a:rPr sz="800" dirty="0">
                <a:latin typeface="Arial Unicode MS"/>
                <a:cs typeface="Arial Unicode MS"/>
              </a:rPr>
              <a:t>your</a:t>
            </a:r>
            <a:r>
              <a:rPr sz="800" spc="170" dirty="0">
                <a:latin typeface="Arial Unicode MS"/>
                <a:cs typeface="Arial Unicode MS"/>
              </a:rPr>
              <a:t> </a:t>
            </a:r>
            <a:r>
              <a:rPr sz="800" dirty="0">
                <a:latin typeface="Arial Unicode MS"/>
                <a:cs typeface="Arial Unicode MS"/>
              </a:rPr>
              <a:t>staycation</a:t>
            </a:r>
            <a:r>
              <a:rPr sz="800" spc="165" dirty="0">
                <a:latin typeface="Arial Unicode MS"/>
                <a:cs typeface="Arial Unicode MS"/>
              </a:rPr>
              <a:t> </a:t>
            </a:r>
            <a:r>
              <a:rPr sz="800" dirty="0">
                <a:latin typeface="Arial Unicode MS"/>
                <a:cs typeface="Arial Unicode MS"/>
              </a:rPr>
              <a:t>motivation?</a:t>
            </a:r>
            <a:r>
              <a:rPr sz="800" spc="170" dirty="0">
                <a:latin typeface="Arial Unicode MS"/>
                <a:cs typeface="Arial Unicode MS"/>
              </a:rPr>
              <a:t> </a:t>
            </a:r>
            <a:r>
              <a:rPr sz="800" dirty="0">
                <a:latin typeface="Arial Unicode MS"/>
                <a:cs typeface="Arial Unicode MS"/>
              </a:rPr>
              <a:t>Book</a:t>
            </a:r>
            <a:r>
              <a:rPr sz="800" spc="165" dirty="0">
                <a:latin typeface="Arial Unicode MS"/>
                <a:cs typeface="Arial Unicode MS"/>
              </a:rPr>
              <a:t> </a:t>
            </a:r>
            <a:r>
              <a:rPr sz="800" dirty="0">
                <a:latin typeface="Arial Unicode MS"/>
                <a:cs typeface="Arial Unicode MS"/>
              </a:rPr>
              <a:t>your</a:t>
            </a:r>
            <a:r>
              <a:rPr sz="800" spc="170" dirty="0">
                <a:latin typeface="Arial Unicode MS"/>
                <a:cs typeface="Arial Unicode MS"/>
              </a:rPr>
              <a:t> </a:t>
            </a:r>
            <a:r>
              <a:rPr sz="800" dirty="0">
                <a:latin typeface="Arial Unicode MS"/>
                <a:cs typeface="Arial Unicode MS"/>
              </a:rPr>
              <a:t>weekend</a:t>
            </a:r>
            <a:r>
              <a:rPr sz="800" spc="165" dirty="0">
                <a:latin typeface="Arial Unicode MS"/>
                <a:cs typeface="Arial Unicode MS"/>
              </a:rPr>
              <a:t> </a:t>
            </a:r>
            <a:r>
              <a:rPr sz="800" spc="-20" dirty="0">
                <a:latin typeface="Arial Unicode MS"/>
                <a:cs typeface="Arial Unicode MS"/>
              </a:rPr>
              <a:t>stay </a:t>
            </a:r>
            <a:r>
              <a:rPr sz="800" spc="50" dirty="0">
                <a:latin typeface="Arial Unicode MS"/>
                <a:cs typeface="Arial Unicode MS"/>
              </a:rPr>
              <a:t>now</a:t>
            </a:r>
            <a:r>
              <a:rPr sz="800" spc="55" dirty="0">
                <a:latin typeface="Arial Unicode MS"/>
                <a:cs typeface="Arial Unicode MS"/>
              </a:rPr>
              <a:t> </a:t>
            </a:r>
            <a:r>
              <a:rPr sz="800" dirty="0">
                <a:latin typeface="Arial Unicode MS"/>
                <a:cs typeface="Arial Unicode MS"/>
              </a:rPr>
              <a:t>at</a:t>
            </a:r>
            <a:r>
              <a:rPr sz="800" spc="60"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dirty="0">
                <a:latin typeface="Arial Unicode MS"/>
                <a:cs typeface="Arial Unicode MS"/>
              </a:rPr>
              <a:t>.</a:t>
            </a:r>
            <a:r>
              <a:rPr sz="800" spc="60" dirty="0">
                <a:latin typeface="Arial Unicode MS"/>
                <a:cs typeface="Arial Unicode MS"/>
              </a:rPr>
              <a:t> </a:t>
            </a:r>
            <a:r>
              <a:rPr sz="800" dirty="0">
                <a:latin typeface="Arial Unicode MS"/>
                <a:cs typeface="Arial Unicode MS"/>
              </a:rPr>
              <a:t>Link</a:t>
            </a:r>
            <a:r>
              <a:rPr sz="800" spc="60" dirty="0">
                <a:latin typeface="Arial Unicode MS"/>
                <a:cs typeface="Arial Unicode MS"/>
              </a:rPr>
              <a:t> </a:t>
            </a:r>
            <a:r>
              <a:rPr sz="800" dirty="0">
                <a:latin typeface="Arial Unicode MS"/>
                <a:cs typeface="Arial Unicode MS"/>
              </a:rPr>
              <a:t>in</a:t>
            </a:r>
            <a:r>
              <a:rPr sz="800" spc="60"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marR="137795">
              <a:lnSpc>
                <a:spcPct val="155300"/>
              </a:lnSpc>
              <a:spcBef>
                <a:spcPts val="525"/>
              </a:spcBef>
            </a:pPr>
            <a:r>
              <a:rPr sz="800" dirty="0">
                <a:latin typeface="Arial Unicode MS"/>
                <a:cs typeface="Arial Unicode MS"/>
              </a:rPr>
              <a:t>#</a:t>
            </a:r>
            <a:r>
              <a:rPr sz="800" b="1" dirty="0">
                <a:latin typeface="Arial"/>
                <a:cs typeface="Arial"/>
              </a:rPr>
              <a:t>HotelCasaBella</a:t>
            </a:r>
            <a:r>
              <a:rPr sz="800" b="1" spc="190" dirty="0">
                <a:latin typeface="Arial"/>
                <a:cs typeface="Arial"/>
              </a:rPr>
              <a:t> </a:t>
            </a:r>
            <a:r>
              <a:rPr sz="800" dirty="0">
                <a:latin typeface="Arial Unicode MS"/>
                <a:cs typeface="Arial Unicode MS"/>
              </a:rPr>
              <a:t>#</a:t>
            </a:r>
            <a:r>
              <a:rPr sz="800" b="1" dirty="0">
                <a:latin typeface="Arial"/>
                <a:cs typeface="Arial"/>
              </a:rPr>
              <a:t>Bali</a:t>
            </a:r>
            <a:r>
              <a:rPr sz="800" b="1" spc="195" dirty="0">
                <a:latin typeface="Arial"/>
                <a:cs typeface="Arial"/>
              </a:rPr>
              <a:t> </a:t>
            </a:r>
            <a:r>
              <a:rPr sz="800" dirty="0">
                <a:latin typeface="Arial Unicode MS"/>
                <a:cs typeface="Arial Unicode MS"/>
              </a:rPr>
              <a:t>#LuxuryHotel</a:t>
            </a:r>
            <a:r>
              <a:rPr sz="800" spc="195" dirty="0">
                <a:latin typeface="Arial Unicode MS"/>
                <a:cs typeface="Arial Unicode MS"/>
              </a:rPr>
              <a:t> </a:t>
            </a:r>
            <a:r>
              <a:rPr sz="800" dirty="0">
                <a:latin typeface="Arial Unicode MS"/>
                <a:cs typeface="Arial Unicode MS"/>
              </a:rPr>
              <a:t>#Spa</a:t>
            </a:r>
            <a:r>
              <a:rPr sz="800" spc="190" dirty="0">
                <a:latin typeface="Arial Unicode MS"/>
                <a:cs typeface="Arial Unicode MS"/>
              </a:rPr>
              <a:t> </a:t>
            </a:r>
            <a:r>
              <a:rPr sz="800" dirty="0">
                <a:latin typeface="Arial Unicode MS"/>
                <a:cs typeface="Arial Unicode MS"/>
              </a:rPr>
              <a:t>#Pool</a:t>
            </a:r>
            <a:r>
              <a:rPr sz="800" spc="195" dirty="0">
                <a:latin typeface="Arial Unicode MS"/>
                <a:cs typeface="Arial Unicode MS"/>
              </a:rPr>
              <a:t> </a:t>
            </a:r>
            <a:r>
              <a:rPr sz="800" spc="-10" dirty="0">
                <a:latin typeface="Arial Unicode MS"/>
                <a:cs typeface="Arial Unicode MS"/>
              </a:rPr>
              <a:t>#Relax </a:t>
            </a:r>
            <a:r>
              <a:rPr sz="800" dirty="0">
                <a:latin typeface="Arial Unicode MS"/>
                <a:cs typeface="Arial Unicode MS"/>
              </a:rPr>
              <a:t>#Experience</a:t>
            </a:r>
            <a:r>
              <a:rPr sz="800" spc="204" dirty="0">
                <a:latin typeface="Arial Unicode MS"/>
                <a:cs typeface="Arial Unicode MS"/>
              </a:rPr>
              <a:t> </a:t>
            </a:r>
            <a:r>
              <a:rPr sz="800" spc="-10" dirty="0">
                <a:latin typeface="Arial Unicode MS"/>
                <a:cs typeface="Arial Unicode MS"/>
              </a:rPr>
              <a:t>#BookNow</a:t>
            </a:r>
            <a:endParaRPr sz="800">
              <a:latin typeface="Arial Unicode MS"/>
              <a:cs typeface="Arial Unicode MS"/>
            </a:endParaRPr>
          </a:p>
        </p:txBody>
      </p:sp>
      <p:grpSp>
        <p:nvGrpSpPr>
          <p:cNvPr id="32" name="object 32"/>
          <p:cNvGrpSpPr/>
          <p:nvPr/>
        </p:nvGrpSpPr>
        <p:grpSpPr>
          <a:xfrm>
            <a:off x="3757361" y="1910337"/>
            <a:ext cx="3943350" cy="3126105"/>
            <a:chOff x="3757358" y="1910318"/>
            <a:chExt cx="3943350" cy="3126105"/>
          </a:xfrm>
        </p:grpSpPr>
        <p:pic>
          <p:nvPicPr>
            <p:cNvPr id="33" name="object 33"/>
            <p:cNvPicPr/>
            <p:nvPr/>
          </p:nvPicPr>
          <p:blipFill>
            <a:blip r:embed="rId10" cstate="print"/>
            <a:stretch>
              <a:fillRect/>
            </a:stretch>
          </p:blipFill>
          <p:spPr>
            <a:xfrm>
              <a:off x="3757358" y="1910318"/>
              <a:ext cx="3160814" cy="2647384"/>
            </a:xfrm>
            <a:prstGeom prst="rect">
              <a:avLst/>
            </a:prstGeom>
          </p:spPr>
        </p:pic>
        <p:pic>
          <p:nvPicPr>
            <p:cNvPr id="34" name="object 34"/>
            <p:cNvPicPr/>
            <p:nvPr/>
          </p:nvPicPr>
          <p:blipFill>
            <a:blip r:embed="rId3" cstate="print"/>
            <a:stretch>
              <a:fillRect/>
            </a:stretch>
          </p:blipFill>
          <p:spPr>
            <a:xfrm>
              <a:off x="7236537" y="4758477"/>
              <a:ext cx="464009" cy="108407"/>
            </a:xfrm>
            <a:prstGeom prst="rect">
              <a:avLst/>
            </a:prstGeom>
          </p:spPr>
        </p:pic>
        <p:pic>
          <p:nvPicPr>
            <p:cNvPr id="35" name="object 35"/>
            <p:cNvPicPr/>
            <p:nvPr/>
          </p:nvPicPr>
          <p:blipFill>
            <a:blip r:embed="rId11" cstate="print"/>
            <a:stretch>
              <a:fillRect/>
            </a:stretch>
          </p:blipFill>
          <p:spPr>
            <a:xfrm>
              <a:off x="7239000" y="4946624"/>
              <a:ext cx="97726" cy="89420"/>
            </a:xfrm>
            <a:prstGeom prst="rect">
              <a:avLst/>
            </a:prstGeom>
          </p:spPr>
        </p:pic>
      </p:grpSp>
      <p:sp>
        <p:nvSpPr>
          <p:cNvPr id="36" name="object 36"/>
          <p:cNvSpPr txBox="1"/>
          <p:nvPr/>
        </p:nvSpPr>
        <p:spPr>
          <a:xfrm>
            <a:off x="7253847" y="4913771"/>
            <a:ext cx="2931795" cy="1168909"/>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105</a:t>
            </a:r>
            <a:r>
              <a:rPr sz="800" b="1" spc="35" dirty="0">
                <a:latin typeface="Arial"/>
                <a:cs typeface="Arial"/>
              </a:rPr>
              <a:t> </a:t>
            </a:r>
            <a:r>
              <a:rPr sz="800" b="1" dirty="0">
                <a:latin typeface="Arial"/>
                <a:cs typeface="Arial"/>
              </a:rPr>
              <a:t>Likes</a:t>
            </a:r>
            <a:r>
              <a:rPr sz="800" b="1" spc="32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35" dirty="0">
                <a:solidFill>
                  <a:srgbClr val="989898"/>
                </a:solidFill>
                <a:latin typeface="Arial Unicode MS"/>
                <a:cs typeface="Arial Unicode MS"/>
              </a:rPr>
              <a:t> </a:t>
            </a:r>
            <a:r>
              <a:rPr sz="550" dirty="0">
                <a:solidFill>
                  <a:srgbClr val="989898"/>
                </a:solidFill>
                <a:latin typeface="Arial Unicode MS"/>
                <a:cs typeface="Arial Unicode MS"/>
              </a:rPr>
              <a:t>29</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105"/>
              </a:spcBef>
            </a:pPr>
            <a:r>
              <a:rPr sz="800" dirty="0">
                <a:latin typeface="Arial Unicode MS"/>
                <a:cs typeface="Arial Unicode MS"/>
              </a:rPr>
              <a:t>A</a:t>
            </a:r>
            <a:r>
              <a:rPr sz="800" spc="80" dirty="0">
                <a:latin typeface="Arial Unicode MS"/>
                <a:cs typeface="Arial Unicode MS"/>
              </a:rPr>
              <a:t> </a:t>
            </a:r>
            <a:r>
              <a:rPr sz="800" dirty="0">
                <a:latin typeface="Arial Unicode MS"/>
                <a:cs typeface="Arial Unicode MS"/>
              </a:rPr>
              <a:t>special</a:t>
            </a:r>
            <a:r>
              <a:rPr sz="800" spc="80" dirty="0">
                <a:latin typeface="Arial Unicode MS"/>
                <a:cs typeface="Arial Unicode MS"/>
              </a:rPr>
              <a:t> </a:t>
            </a:r>
            <a:r>
              <a:rPr sz="800" dirty="0">
                <a:latin typeface="Arial Unicode MS"/>
                <a:cs typeface="Arial Unicode MS"/>
              </a:rPr>
              <a:t>candle</a:t>
            </a:r>
            <a:r>
              <a:rPr sz="800" spc="80" dirty="0">
                <a:latin typeface="Arial Unicode MS"/>
                <a:cs typeface="Arial Unicode MS"/>
              </a:rPr>
              <a:t> </a:t>
            </a:r>
            <a:r>
              <a:rPr sz="800" dirty="0">
                <a:latin typeface="Arial Unicode MS"/>
                <a:cs typeface="Arial Unicode MS"/>
              </a:rPr>
              <a:t>light</a:t>
            </a:r>
            <a:r>
              <a:rPr sz="800" spc="80" dirty="0">
                <a:latin typeface="Arial Unicode MS"/>
                <a:cs typeface="Arial Unicode MS"/>
              </a:rPr>
              <a:t> </a:t>
            </a:r>
            <a:r>
              <a:rPr sz="800" dirty="0">
                <a:latin typeface="Arial Unicode MS"/>
                <a:cs typeface="Arial Unicode MS"/>
              </a:rPr>
              <a:t>dinner</a:t>
            </a:r>
            <a:r>
              <a:rPr sz="800" spc="80" dirty="0">
                <a:latin typeface="Arial Unicode MS"/>
                <a:cs typeface="Arial Unicode MS"/>
              </a:rPr>
              <a:t> </a:t>
            </a:r>
            <a:r>
              <a:rPr sz="800" spc="50" dirty="0">
                <a:latin typeface="Arial Unicode MS"/>
                <a:cs typeface="Arial Unicode MS"/>
              </a:rPr>
              <a:t>for</a:t>
            </a:r>
            <a:r>
              <a:rPr sz="800" spc="80" dirty="0">
                <a:latin typeface="Arial Unicode MS"/>
                <a:cs typeface="Arial Unicode MS"/>
              </a:rPr>
              <a:t> </a:t>
            </a:r>
            <a:r>
              <a:rPr sz="800" spc="50" dirty="0">
                <a:latin typeface="Arial Unicode MS"/>
                <a:cs typeface="Arial Unicode MS"/>
              </a:rPr>
              <a:t>that</a:t>
            </a:r>
            <a:r>
              <a:rPr sz="800" spc="85" dirty="0">
                <a:latin typeface="Arial Unicode MS"/>
                <a:cs typeface="Arial Unicode MS"/>
              </a:rPr>
              <a:t> </a:t>
            </a:r>
            <a:r>
              <a:rPr sz="800" dirty="0">
                <a:latin typeface="Arial Unicode MS"/>
                <a:cs typeface="Arial Unicode MS"/>
              </a:rPr>
              <a:t>perfect</a:t>
            </a:r>
            <a:r>
              <a:rPr sz="800" spc="80" dirty="0">
                <a:latin typeface="Arial Unicode MS"/>
                <a:cs typeface="Arial Unicode MS"/>
              </a:rPr>
              <a:t> </a:t>
            </a:r>
            <a:r>
              <a:rPr sz="800" spc="55" dirty="0">
                <a:latin typeface="Arial Unicode MS"/>
                <a:cs typeface="Arial Unicode MS"/>
              </a:rPr>
              <a:t>moment</a:t>
            </a:r>
            <a:r>
              <a:rPr sz="800" spc="80" dirty="0">
                <a:latin typeface="Arial Unicode MS"/>
                <a:cs typeface="Arial Unicode MS"/>
              </a:rPr>
              <a:t> </a:t>
            </a:r>
            <a:r>
              <a:rPr sz="800" spc="30" dirty="0">
                <a:latin typeface="Arial Unicode MS"/>
                <a:cs typeface="Arial Unicode MS"/>
              </a:rPr>
              <a:t>to </a:t>
            </a:r>
            <a:r>
              <a:rPr sz="800" dirty="0">
                <a:latin typeface="Arial Unicode MS"/>
                <a:cs typeface="Arial Unicode MS"/>
              </a:rPr>
              <a:t>reconnect</a:t>
            </a:r>
            <a:r>
              <a:rPr sz="800" spc="140" dirty="0">
                <a:latin typeface="Arial Unicode MS"/>
                <a:cs typeface="Arial Unicode MS"/>
              </a:rPr>
              <a:t> </a:t>
            </a:r>
            <a:r>
              <a:rPr sz="800" dirty="0">
                <a:latin typeface="Arial Unicode MS"/>
                <a:cs typeface="Arial Unicode MS"/>
              </a:rPr>
              <a:t>with</a:t>
            </a:r>
            <a:r>
              <a:rPr sz="800" spc="140" dirty="0">
                <a:latin typeface="Arial Unicode MS"/>
                <a:cs typeface="Arial Unicode MS"/>
              </a:rPr>
              <a:t> </a:t>
            </a:r>
            <a:r>
              <a:rPr sz="800" dirty="0">
                <a:latin typeface="Arial Unicode MS"/>
                <a:cs typeface="Arial Unicode MS"/>
              </a:rPr>
              <a:t>your</a:t>
            </a:r>
            <a:r>
              <a:rPr sz="800" spc="140" dirty="0">
                <a:latin typeface="Arial Unicode MS"/>
                <a:cs typeface="Arial Unicode MS"/>
              </a:rPr>
              <a:t> </a:t>
            </a:r>
            <a:r>
              <a:rPr sz="800" dirty="0">
                <a:latin typeface="Arial Unicode MS"/>
                <a:cs typeface="Arial Unicode MS"/>
              </a:rPr>
              <a:t>loved</a:t>
            </a:r>
            <a:r>
              <a:rPr sz="800" spc="140" dirty="0">
                <a:latin typeface="Arial Unicode MS"/>
                <a:cs typeface="Arial Unicode MS"/>
              </a:rPr>
              <a:t> </a:t>
            </a:r>
            <a:r>
              <a:rPr sz="800" dirty="0">
                <a:latin typeface="Arial Unicode MS"/>
                <a:cs typeface="Arial Unicode MS"/>
              </a:rPr>
              <a:t>one</a:t>
            </a:r>
            <a:r>
              <a:rPr sz="800" spc="140"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dirty="0">
                <a:latin typeface="Arial Unicode MS"/>
                <a:cs typeface="Arial Unicode MS"/>
              </a:rPr>
              <a:t>.</a:t>
            </a:r>
            <a:r>
              <a:rPr sz="800" spc="140" dirty="0">
                <a:latin typeface="Arial Unicode MS"/>
                <a:cs typeface="Arial Unicode MS"/>
              </a:rPr>
              <a:t> </a:t>
            </a:r>
            <a:r>
              <a:rPr sz="800" dirty="0">
                <a:latin typeface="Arial Unicode MS"/>
                <a:cs typeface="Arial Unicode MS"/>
              </a:rPr>
              <a:t>Book</a:t>
            </a:r>
            <a:r>
              <a:rPr sz="800" spc="145" dirty="0">
                <a:latin typeface="Arial Unicode MS"/>
                <a:cs typeface="Arial Unicode MS"/>
              </a:rPr>
              <a:t> </a:t>
            </a:r>
            <a:r>
              <a:rPr sz="800" spc="-20" dirty="0">
                <a:latin typeface="Arial Unicode MS"/>
                <a:cs typeface="Arial Unicode MS"/>
              </a:rPr>
              <a:t>your </a:t>
            </a:r>
            <a:r>
              <a:rPr sz="800" dirty="0">
                <a:latin typeface="Arial Unicode MS"/>
                <a:cs typeface="Arial Unicode MS"/>
              </a:rPr>
              <a:t>stay</a:t>
            </a:r>
            <a:r>
              <a:rPr sz="800" spc="80" dirty="0">
                <a:latin typeface="Arial Unicode MS"/>
                <a:cs typeface="Arial Unicode MS"/>
              </a:rPr>
              <a:t> </a:t>
            </a:r>
            <a:r>
              <a:rPr sz="800" dirty="0">
                <a:latin typeface="Arial Unicode MS"/>
                <a:cs typeface="Arial Unicode MS"/>
              </a:rPr>
              <a:t>now,</a:t>
            </a:r>
            <a:r>
              <a:rPr sz="800" spc="80" dirty="0">
                <a:latin typeface="Arial Unicode MS"/>
                <a:cs typeface="Arial Unicode MS"/>
              </a:rPr>
              <a:t> </a:t>
            </a:r>
            <a:r>
              <a:rPr sz="800" dirty="0">
                <a:latin typeface="Arial Unicode MS"/>
                <a:cs typeface="Arial Unicode MS"/>
              </a:rPr>
              <a:t>link</a:t>
            </a:r>
            <a:r>
              <a:rPr sz="800" spc="80" dirty="0">
                <a:latin typeface="Arial Unicode MS"/>
                <a:cs typeface="Arial Unicode MS"/>
              </a:rPr>
              <a:t> </a:t>
            </a:r>
            <a:r>
              <a:rPr sz="800" dirty="0">
                <a:latin typeface="Arial Unicode MS"/>
                <a:cs typeface="Arial Unicode MS"/>
              </a:rPr>
              <a:t>in</a:t>
            </a:r>
            <a:r>
              <a:rPr sz="800" spc="80"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marR="226060">
              <a:lnSpc>
                <a:spcPct val="155300"/>
              </a:lnSpc>
              <a:spcBef>
                <a:spcPts val="525"/>
              </a:spcBef>
            </a:pPr>
            <a:r>
              <a:rPr sz="800" dirty="0">
                <a:latin typeface="Arial Unicode MS"/>
                <a:cs typeface="Arial Unicode MS"/>
              </a:rPr>
              <a:t>#</a:t>
            </a:r>
            <a:r>
              <a:rPr sz="800" b="1" dirty="0">
                <a:latin typeface="Arial"/>
                <a:cs typeface="Arial"/>
              </a:rPr>
              <a:t>HotelCasaBella</a:t>
            </a:r>
            <a:r>
              <a:rPr sz="800" b="1" spc="245" dirty="0">
                <a:latin typeface="Arial"/>
                <a:cs typeface="Arial"/>
              </a:rPr>
              <a:t> </a:t>
            </a:r>
            <a:r>
              <a:rPr sz="800" dirty="0">
                <a:latin typeface="Arial Unicode MS"/>
                <a:cs typeface="Arial Unicode MS"/>
              </a:rPr>
              <a:t>#</a:t>
            </a:r>
            <a:r>
              <a:rPr sz="800" b="1" dirty="0">
                <a:latin typeface="Arial"/>
                <a:cs typeface="Arial"/>
              </a:rPr>
              <a:t>Bali</a:t>
            </a:r>
            <a:r>
              <a:rPr sz="800" b="1" spc="250" dirty="0">
                <a:latin typeface="Arial"/>
                <a:cs typeface="Arial"/>
              </a:rPr>
              <a:t> </a:t>
            </a:r>
            <a:r>
              <a:rPr sz="800" dirty="0">
                <a:latin typeface="Arial Unicode MS"/>
                <a:cs typeface="Arial Unicode MS"/>
              </a:rPr>
              <a:t>#BookNow</a:t>
            </a:r>
            <a:r>
              <a:rPr sz="800" spc="250" dirty="0">
                <a:latin typeface="Arial Unicode MS"/>
                <a:cs typeface="Arial Unicode MS"/>
              </a:rPr>
              <a:t> </a:t>
            </a:r>
            <a:r>
              <a:rPr sz="800" spc="-10" dirty="0">
                <a:latin typeface="Arial Unicode MS"/>
                <a:cs typeface="Arial Unicode MS"/>
              </a:rPr>
              <a:t>#CandleLightDinner #SpecialService</a:t>
            </a:r>
            <a:endParaRPr sz="800">
              <a:latin typeface="Arial Unicode MS"/>
              <a:cs typeface="Arial Unicode MS"/>
            </a:endParaRPr>
          </a:p>
        </p:txBody>
      </p:sp>
      <p:grpSp>
        <p:nvGrpSpPr>
          <p:cNvPr id="37" name="object 37"/>
          <p:cNvGrpSpPr/>
          <p:nvPr/>
        </p:nvGrpSpPr>
        <p:grpSpPr>
          <a:xfrm>
            <a:off x="0" y="770740"/>
            <a:ext cx="10693400" cy="6015355"/>
            <a:chOff x="0" y="770737"/>
            <a:chExt cx="10693400" cy="6015355"/>
          </a:xfrm>
        </p:grpSpPr>
        <p:pic>
          <p:nvPicPr>
            <p:cNvPr id="38" name="object 38"/>
            <p:cNvPicPr/>
            <p:nvPr/>
          </p:nvPicPr>
          <p:blipFill>
            <a:blip r:embed="rId12" cstate="print"/>
            <a:stretch>
              <a:fillRect/>
            </a:stretch>
          </p:blipFill>
          <p:spPr>
            <a:xfrm>
              <a:off x="7232701" y="1910311"/>
              <a:ext cx="3160864" cy="2647395"/>
            </a:xfrm>
            <a:prstGeom prst="rect">
              <a:avLst/>
            </a:prstGeom>
          </p:spPr>
        </p:pic>
        <p:pic>
          <p:nvPicPr>
            <p:cNvPr id="39" name="object 39"/>
            <p:cNvPicPr/>
            <p:nvPr/>
          </p:nvPicPr>
          <p:blipFill>
            <a:blip r:embed="rId13" cstate="print"/>
            <a:stretch>
              <a:fillRect/>
            </a:stretch>
          </p:blipFill>
          <p:spPr>
            <a:xfrm>
              <a:off x="10350500" y="4767964"/>
              <a:ext cx="63500" cy="83435"/>
            </a:xfrm>
            <a:prstGeom prst="rect">
              <a:avLst/>
            </a:prstGeom>
          </p:spPr>
        </p:pic>
        <p:pic>
          <p:nvPicPr>
            <p:cNvPr id="40" name="object 40"/>
            <p:cNvPicPr/>
            <p:nvPr/>
          </p:nvPicPr>
          <p:blipFill>
            <a:blip r:embed="rId14" cstate="print"/>
            <a:stretch>
              <a:fillRect/>
            </a:stretch>
          </p:blipFill>
          <p:spPr>
            <a:xfrm>
              <a:off x="4889500" y="770737"/>
              <a:ext cx="914400" cy="545553"/>
            </a:xfrm>
            <a:prstGeom prst="rect">
              <a:avLst/>
            </a:prstGeom>
          </p:spPr>
        </p:pic>
        <p:pic>
          <p:nvPicPr>
            <p:cNvPr id="41" name="object 41"/>
            <p:cNvPicPr/>
            <p:nvPr/>
          </p:nvPicPr>
          <p:blipFill>
            <a:blip r:embed="rId15" cstate="print"/>
            <a:stretch>
              <a:fillRect/>
            </a:stretch>
          </p:blipFill>
          <p:spPr>
            <a:xfrm>
              <a:off x="5211470" y="852704"/>
              <a:ext cx="274929" cy="275608"/>
            </a:xfrm>
            <a:prstGeom prst="rect">
              <a:avLst/>
            </a:prstGeom>
          </p:spPr>
        </p:pic>
        <p:sp>
          <p:nvSpPr>
            <p:cNvPr id="42" name="object 42"/>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1251" y="1473219"/>
            <a:ext cx="5302250" cy="5009515"/>
          </a:xfrm>
          <a:custGeom>
            <a:avLst/>
            <a:gdLst/>
            <a:ahLst/>
            <a:cxnLst/>
            <a:rect l="l" t="t" r="r" b="b"/>
            <a:pathLst>
              <a:path w="5302250" h="5009515">
                <a:moveTo>
                  <a:pt x="0" y="5009261"/>
                </a:moveTo>
                <a:lnTo>
                  <a:pt x="5302148" y="5009261"/>
                </a:lnTo>
                <a:lnTo>
                  <a:pt x="5302148" y="0"/>
                </a:lnTo>
                <a:lnTo>
                  <a:pt x="0" y="0"/>
                </a:lnTo>
                <a:lnTo>
                  <a:pt x="0" y="5009261"/>
                </a:lnTo>
                <a:close/>
              </a:path>
            </a:pathLst>
          </a:custGeom>
          <a:solidFill>
            <a:srgbClr val="F3F5FB">
              <a:alpha val="9411"/>
            </a:srgbClr>
          </a:solidFill>
        </p:spPr>
        <p:txBody>
          <a:bodyPr wrap="square" lIns="0" tIns="0" rIns="0" bIns="0" rtlCol="0"/>
          <a:lstStyle/>
          <a:p>
            <a:endParaRPr/>
          </a:p>
        </p:txBody>
      </p:sp>
      <p:sp>
        <p:nvSpPr>
          <p:cNvPr id="3" name="object 3"/>
          <p:cNvSpPr txBox="1"/>
          <p:nvPr/>
        </p:nvSpPr>
        <p:spPr>
          <a:xfrm>
            <a:off x="406209" y="2485947"/>
            <a:ext cx="4443095" cy="2458439"/>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Lst>
            </a:pPr>
            <a:r>
              <a:rPr sz="1050" dirty="0">
                <a:solidFill>
                  <a:srgbClr val="F3F5FB"/>
                </a:solidFill>
                <a:latin typeface="Arial Unicode MS"/>
                <a:cs typeface="Arial Unicode MS"/>
              </a:rPr>
              <a:t>View</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so</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nice,</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would</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want</a:t>
            </a:r>
            <a:r>
              <a:rPr sz="1050" spc="70"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look</a:t>
            </a:r>
            <a:r>
              <a:rPr sz="1050" spc="60" dirty="0">
                <a:solidFill>
                  <a:srgbClr val="F3F5FB"/>
                </a:solidFill>
                <a:latin typeface="Arial Unicode MS"/>
                <a:cs typeface="Arial Unicode MS"/>
              </a:rPr>
              <a:t> </a:t>
            </a:r>
            <a:r>
              <a:rPr sz="1050" spc="-10" dirty="0">
                <a:solidFill>
                  <a:srgbClr val="F3F5FB"/>
                </a:solidFill>
                <a:latin typeface="Arial Unicode MS"/>
                <a:cs typeface="Arial Unicode MS"/>
              </a:rPr>
              <a:t>twice.</a:t>
            </a:r>
            <a:endParaRPr sz="1050">
              <a:latin typeface="Arial Unicode MS"/>
              <a:cs typeface="Arial Unicode MS"/>
            </a:endParaRPr>
          </a:p>
          <a:p>
            <a:pPr marL="94615" marR="5080" indent="-94615">
              <a:lnSpc>
                <a:spcPct val="128800"/>
              </a:lnSpc>
              <a:spcBef>
                <a:spcPts val="615"/>
              </a:spcBef>
              <a:buSzPct val="90476"/>
              <a:buFont typeface="Arial"/>
              <a:buChar char="●"/>
              <a:tabLst>
                <a:tab pos="94615" algn="l"/>
                <a:tab pos="1295400" algn="l"/>
              </a:tabLst>
            </a:pPr>
            <a:r>
              <a:rPr sz="1050" dirty="0">
                <a:solidFill>
                  <a:srgbClr val="F3F5FB"/>
                </a:solidFill>
                <a:latin typeface="Arial Unicode MS"/>
                <a:cs typeface="Arial Unicode MS"/>
              </a:rPr>
              <a:t>Let</a:t>
            </a:r>
            <a:r>
              <a:rPr sz="1050" spc="-5" dirty="0">
                <a:solidFill>
                  <a:srgbClr val="F3F5FB"/>
                </a:solidFill>
                <a:latin typeface="Arial Unicode MS"/>
                <a:cs typeface="Arial Unicode MS"/>
              </a:rPr>
              <a:t> </a:t>
            </a:r>
            <a:r>
              <a:rPr sz="1050" spc="60" dirty="0">
                <a:solidFill>
                  <a:srgbClr val="F3F5FB"/>
                </a:solidFill>
                <a:latin typeface="Arial Unicode MS"/>
                <a:cs typeface="Arial Unicode MS"/>
              </a:rPr>
              <a:t>our</a:t>
            </a:r>
            <a:r>
              <a:rPr sz="1050" spc="-5" dirty="0">
                <a:solidFill>
                  <a:srgbClr val="F3F5FB"/>
                </a:solidFill>
                <a:latin typeface="Arial Unicode MS"/>
                <a:cs typeface="Arial Unicode MS"/>
              </a:rPr>
              <a:t> </a:t>
            </a:r>
            <a:r>
              <a:rPr sz="1050" spc="-10" dirty="0">
                <a:solidFill>
                  <a:srgbClr val="F3F5FB"/>
                </a:solidFill>
                <a:latin typeface="Arial Unicode MS"/>
                <a:cs typeface="Arial Unicode MS"/>
              </a:rPr>
              <a:t>beautiful</a:t>
            </a:r>
            <a:r>
              <a:rPr sz="1050" dirty="0">
                <a:solidFill>
                  <a:srgbClr val="F3F5FB"/>
                </a:solidFill>
                <a:latin typeface="Arial Unicode MS"/>
                <a:cs typeface="Arial Unicode MS"/>
              </a:rPr>
              <a:t>	</a:t>
            </a:r>
            <a:r>
              <a:rPr sz="1050" b="1" dirty="0">
                <a:solidFill>
                  <a:srgbClr val="FFFF00"/>
                </a:solidFill>
                <a:latin typeface="Arial"/>
                <a:cs typeface="Arial"/>
              </a:rPr>
              <a:t>[view</a:t>
            </a:r>
            <a:r>
              <a:rPr sz="1050" b="1" spc="130" dirty="0">
                <a:solidFill>
                  <a:srgbClr val="FFFF00"/>
                </a:solidFill>
                <a:latin typeface="Arial"/>
                <a:cs typeface="Arial"/>
              </a:rPr>
              <a:t> </a:t>
            </a:r>
            <a:r>
              <a:rPr sz="1050" b="1" dirty="0">
                <a:solidFill>
                  <a:srgbClr val="FFFF00"/>
                </a:solidFill>
                <a:latin typeface="Arial"/>
                <a:cs typeface="Arial"/>
              </a:rPr>
              <a:t>name]</a:t>
            </a:r>
            <a:r>
              <a:rPr sz="1050" b="1" spc="145" dirty="0">
                <a:solidFill>
                  <a:srgbClr val="FFFF00"/>
                </a:solidFill>
                <a:latin typeface="Arial"/>
                <a:cs typeface="Arial"/>
              </a:rPr>
              <a:t> </a:t>
            </a:r>
            <a:r>
              <a:rPr sz="1050" dirty="0">
                <a:solidFill>
                  <a:srgbClr val="F3F5FB"/>
                </a:solidFill>
                <a:latin typeface="Arial Unicode MS"/>
                <a:cs typeface="Arial Unicode MS"/>
              </a:rPr>
              <a:t>patio</a:t>
            </a:r>
            <a:r>
              <a:rPr sz="1050" spc="14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50" dirty="0">
                <a:solidFill>
                  <a:srgbClr val="F3F5FB"/>
                </a:solidFill>
                <a:latin typeface="Arial Unicode MS"/>
                <a:cs typeface="Arial Unicode MS"/>
              </a:rPr>
              <a:t> </a:t>
            </a:r>
            <a:r>
              <a:rPr sz="1050" b="1" dirty="0">
                <a:solidFill>
                  <a:srgbClr val="FFFF00"/>
                </a:solidFill>
                <a:latin typeface="Arial"/>
                <a:cs typeface="Arial"/>
              </a:rPr>
              <a:t>[hotel</a:t>
            </a:r>
            <a:r>
              <a:rPr sz="1050" b="1" spc="140" dirty="0">
                <a:solidFill>
                  <a:srgbClr val="FFFF00"/>
                </a:solidFill>
                <a:latin typeface="Arial"/>
                <a:cs typeface="Arial"/>
              </a:rPr>
              <a:t> </a:t>
            </a:r>
            <a:r>
              <a:rPr sz="1050" b="1" dirty="0">
                <a:solidFill>
                  <a:srgbClr val="FFFF00"/>
                </a:solidFill>
                <a:latin typeface="Arial"/>
                <a:cs typeface="Arial"/>
              </a:rPr>
              <a:t>name]</a:t>
            </a:r>
            <a:r>
              <a:rPr sz="1050" b="1" spc="145" dirty="0">
                <a:solidFill>
                  <a:srgbClr val="FFFF00"/>
                </a:solidFill>
                <a:latin typeface="Arial"/>
                <a:cs typeface="Arial"/>
              </a:rPr>
              <a:t> </a:t>
            </a:r>
            <a:r>
              <a:rPr sz="1050" dirty="0">
                <a:solidFill>
                  <a:srgbClr val="F3F5FB"/>
                </a:solidFill>
                <a:latin typeface="Arial Unicode MS"/>
                <a:cs typeface="Arial Unicode MS"/>
              </a:rPr>
              <a:t>take</a:t>
            </a:r>
            <a:r>
              <a:rPr sz="1050" spc="14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40" dirty="0">
                <a:solidFill>
                  <a:srgbClr val="F3F5FB"/>
                </a:solidFill>
                <a:latin typeface="Arial Unicode MS"/>
                <a:cs typeface="Arial Unicode MS"/>
              </a:rPr>
              <a:t> </a:t>
            </a:r>
            <a:r>
              <a:rPr sz="1050" spc="-20" dirty="0">
                <a:solidFill>
                  <a:srgbClr val="F3F5FB"/>
                </a:solidFill>
                <a:latin typeface="Arial Unicode MS"/>
                <a:cs typeface="Arial Unicode MS"/>
              </a:rPr>
              <a:t>next </a:t>
            </a:r>
            <a:r>
              <a:rPr sz="1050" dirty="0">
                <a:solidFill>
                  <a:srgbClr val="F3F5FB"/>
                </a:solidFill>
                <a:latin typeface="Arial Unicode MS"/>
                <a:cs typeface="Arial Unicode MS"/>
              </a:rPr>
              <a:t>celebratory</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meal</a:t>
            </a:r>
            <a:r>
              <a:rPr sz="1050" spc="90" dirty="0">
                <a:solidFill>
                  <a:srgbClr val="F3F5FB"/>
                </a:solidFill>
                <a:latin typeface="Arial Unicode MS"/>
                <a:cs typeface="Arial Unicode MS"/>
              </a:rPr>
              <a:t> </a:t>
            </a:r>
            <a:r>
              <a:rPr sz="1050" spc="65" dirty="0">
                <a:solidFill>
                  <a:srgbClr val="F3F5FB"/>
                </a:solidFill>
                <a:latin typeface="Arial Unicode MS"/>
                <a:cs typeface="Arial Unicode MS"/>
              </a:rPr>
              <a:t>from</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great</a:t>
            </a:r>
            <a:r>
              <a:rPr sz="1050" spc="100"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100" dirty="0">
                <a:solidFill>
                  <a:srgbClr val="F3F5FB"/>
                </a:solidFill>
                <a:latin typeface="Arial Unicode MS"/>
                <a:cs typeface="Arial Unicode MS"/>
              </a:rPr>
              <a:t> </a:t>
            </a:r>
            <a:r>
              <a:rPr sz="1050" spc="-10" dirty="0">
                <a:solidFill>
                  <a:srgbClr val="F3F5FB"/>
                </a:solidFill>
                <a:latin typeface="Arial Unicode MS"/>
                <a:cs typeface="Arial Unicode MS"/>
              </a:rPr>
              <a:t>sublime!</a:t>
            </a:r>
            <a:endParaRPr sz="1050">
              <a:latin typeface="Arial Unicode MS"/>
              <a:cs typeface="Arial Unicode MS"/>
            </a:endParaRPr>
          </a:p>
          <a:p>
            <a:pPr marL="94615" marR="243840" indent="-94615">
              <a:lnSpc>
                <a:spcPct val="128800"/>
              </a:lnSpc>
              <a:spcBef>
                <a:spcPts val="615"/>
              </a:spcBef>
              <a:buSzPct val="90476"/>
              <a:buFont typeface="Arial"/>
              <a:buChar char="●"/>
              <a:tabLst>
                <a:tab pos="94615" algn="l"/>
              </a:tabLst>
            </a:pPr>
            <a:r>
              <a:rPr sz="1050" dirty="0">
                <a:solidFill>
                  <a:srgbClr val="F3F5FB"/>
                </a:solidFill>
                <a:latin typeface="Arial Unicode MS"/>
                <a:cs typeface="Arial Unicode MS"/>
              </a:rPr>
              <a:t>A</a:t>
            </a:r>
            <a:r>
              <a:rPr sz="1050" spc="60" dirty="0">
                <a:solidFill>
                  <a:srgbClr val="F3F5FB"/>
                </a:solidFill>
                <a:latin typeface="Arial Unicode MS"/>
                <a:cs typeface="Arial Unicode MS"/>
              </a:rPr>
              <a:t> </a:t>
            </a:r>
            <a:r>
              <a:rPr sz="1050" spc="65" dirty="0">
                <a:solidFill>
                  <a:srgbClr val="F3F5FB"/>
                </a:solidFill>
                <a:latin typeface="Arial Unicode MS"/>
                <a:cs typeface="Arial Unicode MS"/>
              </a:rPr>
              <a:t>room </a:t>
            </a:r>
            <a:r>
              <a:rPr sz="1050" spc="50" dirty="0">
                <a:solidFill>
                  <a:srgbClr val="F3F5FB"/>
                </a:solidFill>
                <a:latin typeface="Arial Unicode MS"/>
                <a:cs typeface="Arial Unicode MS"/>
              </a:rPr>
              <a:t>with</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great</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view</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is</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just</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kind</a:t>
            </a:r>
            <a:r>
              <a:rPr sz="1050" spc="65"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motivation</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need</a:t>
            </a:r>
            <a:r>
              <a:rPr sz="1050" spc="65" dirty="0">
                <a:solidFill>
                  <a:srgbClr val="F3F5FB"/>
                </a:solidFill>
                <a:latin typeface="Arial Unicode MS"/>
                <a:cs typeface="Arial Unicode MS"/>
              </a:rPr>
              <a:t> </a:t>
            </a:r>
            <a:r>
              <a:rPr sz="1050" spc="-25" dirty="0">
                <a:solidFill>
                  <a:srgbClr val="F3F5FB"/>
                </a:solidFill>
                <a:latin typeface="Arial Unicode MS"/>
                <a:cs typeface="Arial Unicode MS"/>
              </a:rPr>
              <a:t>in </a:t>
            </a:r>
            <a:r>
              <a:rPr sz="1050" spc="-20" dirty="0">
                <a:solidFill>
                  <a:srgbClr val="F3F5FB"/>
                </a:solidFill>
                <a:latin typeface="Arial Unicode MS"/>
                <a:cs typeface="Arial Unicode MS"/>
              </a:rPr>
              <a:t>life!</a:t>
            </a:r>
            <a:endParaRPr sz="1050">
              <a:latin typeface="Arial Unicode MS"/>
              <a:cs typeface="Arial Unicode MS"/>
            </a:endParaRPr>
          </a:p>
          <a:p>
            <a:pPr marL="94615" marR="450215" indent="-94615">
              <a:lnSpc>
                <a:spcPct val="128800"/>
              </a:lnSpc>
              <a:spcBef>
                <a:spcPts val="610"/>
              </a:spcBef>
              <a:buSzPct val="90476"/>
              <a:buFont typeface="Arial"/>
              <a:buChar char="●"/>
              <a:tabLst>
                <a:tab pos="94615" algn="l"/>
              </a:tabLst>
            </a:pPr>
            <a:r>
              <a:rPr sz="1050" dirty="0">
                <a:solidFill>
                  <a:srgbClr val="F3F5FB"/>
                </a:solidFill>
                <a:latin typeface="Arial Unicode MS"/>
                <a:cs typeface="Arial Unicode MS"/>
              </a:rPr>
              <a:t>A</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barefoot</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walk</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along</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sandy</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shore</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is</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truly</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among</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14" dirty="0">
                <a:solidFill>
                  <a:srgbClr val="F3F5FB"/>
                </a:solidFill>
                <a:latin typeface="Arial Unicode MS"/>
                <a:cs typeface="Arial Unicode MS"/>
              </a:rPr>
              <a:t> </a:t>
            </a:r>
            <a:r>
              <a:rPr sz="1050" spc="-20" dirty="0">
                <a:solidFill>
                  <a:srgbClr val="F3F5FB"/>
                </a:solidFill>
                <a:latin typeface="Arial Unicode MS"/>
                <a:cs typeface="Arial Unicode MS"/>
              </a:rPr>
              <a:t>most </a:t>
            </a:r>
            <a:r>
              <a:rPr sz="1050" dirty="0">
                <a:solidFill>
                  <a:srgbClr val="F3F5FB"/>
                </a:solidFill>
                <a:latin typeface="Arial Unicode MS"/>
                <a:cs typeface="Arial Unicode MS"/>
              </a:rPr>
              <a:t>pleasurable</a:t>
            </a:r>
            <a:r>
              <a:rPr sz="1050" spc="125" dirty="0">
                <a:solidFill>
                  <a:srgbClr val="F3F5FB"/>
                </a:solidFill>
                <a:latin typeface="Arial Unicode MS"/>
                <a:cs typeface="Arial Unicode MS"/>
              </a:rPr>
              <a:t> </a:t>
            </a:r>
            <a:r>
              <a:rPr sz="1050" dirty="0">
                <a:solidFill>
                  <a:srgbClr val="F3F5FB"/>
                </a:solidFill>
                <a:latin typeface="Arial Unicode MS"/>
                <a:cs typeface="Arial Unicode MS"/>
              </a:rPr>
              <a:t>experiences</a:t>
            </a:r>
            <a:r>
              <a:rPr sz="1050" spc="135" dirty="0">
                <a:solidFill>
                  <a:srgbClr val="F3F5FB"/>
                </a:solidFill>
                <a:latin typeface="Arial Unicode MS"/>
                <a:cs typeface="Arial Unicode MS"/>
              </a:rPr>
              <a:t> </a:t>
            </a:r>
            <a:r>
              <a:rPr sz="1050" dirty="0">
                <a:solidFill>
                  <a:srgbClr val="F3F5FB"/>
                </a:solidFill>
                <a:latin typeface="Arial Unicode MS"/>
                <a:cs typeface="Arial Unicode MS"/>
              </a:rPr>
              <a:t>you’ll</a:t>
            </a:r>
            <a:r>
              <a:rPr sz="1050" spc="125" dirty="0">
                <a:solidFill>
                  <a:srgbClr val="F3F5FB"/>
                </a:solidFill>
                <a:latin typeface="Arial Unicode MS"/>
                <a:cs typeface="Arial Unicode MS"/>
              </a:rPr>
              <a:t> </a:t>
            </a:r>
            <a:r>
              <a:rPr sz="1050" dirty="0">
                <a:solidFill>
                  <a:srgbClr val="F3F5FB"/>
                </a:solidFill>
                <a:latin typeface="Arial Unicode MS"/>
                <a:cs typeface="Arial Unicode MS"/>
              </a:rPr>
              <a:t>ever</a:t>
            </a:r>
            <a:r>
              <a:rPr sz="1050" spc="125" dirty="0">
                <a:solidFill>
                  <a:srgbClr val="F3F5FB"/>
                </a:solidFill>
                <a:latin typeface="Arial Unicode MS"/>
                <a:cs typeface="Arial Unicode MS"/>
              </a:rPr>
              <a:t> </a:t>
            </a:r>
            <a:r>
              <a:rPr sz="1050" spc="-10" dirty="0">
                <a:solidFill>
                  <a:srgbClr val="F3F5FB"/>
                </a:solidFill>
                <a:latin typeface="Arial Unicode MS"/>
                <a:cs typeface="Arial Unicode MS"/>
              </a:rPr>
              <a:t>have.</a:t>
            </a:r>
            <a:endParaRPr sz="1050">
              <a:latin typeface="Arial Unicode MS"/>
              <a:cs typeface="Arial Unicode MS"/>
            </a:endParaRPr>
          </a:p>
          <a:p>
            <a:pPr marL="93980" indent="-81915">
              <a:lnSpc>
                <a:spcPct val="100000"/>
              </a:lnSpc>
              <a:spcBef>
                <a:spcPts val="980"/>
              </a:spcBef>
              <a:buSzPct val="90476"/>
              <a:buFont typeface="Arial"/>
              <a:buChar char="●"/>
              <a:tabLst>
                <a:tab pos="94615" algn="l"/>
                <a:tab pos="3324860" algn="l"/>
              </a:tabLst>
            </a:pPr>
            <a:r>
              <a:rPr sz="1050" dirty="0">
                <a:solidFill>
                  <a:srgbClr val="F3F5FB"/>
                </a:solidFill>
                <a:latin typeface="Arial Unicode MS"/>
                <a:cs typeface="Arial Unicode MS"/>
              </a:rPr>
              <a:t>Mesmerizing</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landscapes</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await</a:t>
            </a:r>
            <a:r>
              <a:rPr sz="1050" spc="10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embrace</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105" dirty="0">
                <a:solidFill>
                  <a:srgbClr val="F3F5FB"/>
                </a:solidFill>
                <a:latin typeface="Arial Unicode MS"/>
                <a:cs typeface="Arial Unicode MS"/>
              </a:rPr>
              <a:t> </a:t>
            </a:r>
            <a:r>
              <a:rPr sz="1050" spc="-25" dirty="0">
                <a:solidFill>
                  <a:srgbClr val="F3F5FB"/>
                </a:solidFill>
                <a:latin typeface="Arial Unicode MS"/>
                <a:cs typeface="Arial Unicode MS"/>
              </a:rPr>
              <a:t>at</a:t>
            </a:r>
            <a:r>
              <a:rPr sz="1050" dirty="0">
                <a:solidFill>
                  <a:srgbClr val="F3F5FB"/>
                </a:solidFill>
                <a:latin typeface="Arial Unicode MS"/>
                <a:cs typeface="Arial Unicode MS"/>
              </a:rPr>
              <a:t>	</a:t>
            </a:r>
            <a:r>
              <a:rPr sz="1050" b="1" dirty="0">
                <a:solidFill>
                  <a:srgbClr val="FFFF00"/>
                </a:solidFill>
                <a:latin typeface="Arial"/>
                <a:cs typeface="Arial"/>
              </a:rPr>
              <a:t>[hotel</a:t>
            </a:r>
            <a:r>
              <a:rPr sz="1050" b="1" spc="180" dirty="0">
                <a:solidFill>
                  <a:srgbClr val="FFFF00"/>
                </a:solidFill>
                <a:latin typeface="Arial"/>
                <a:cs typeface="Arial"/>
              </a:rPr>
              <a:t> </a:t>
            </a:r>
            <a:r>
              <a:rPr sz="1050" b="1" spc="-10" dirty="0">
                <a:solidFill>
                  <a:srgbClr val="FFFF00"/>
                </a:solidFill>
                <a:latin typeface="Arial"/>
                <a:cs typeface="Arial"/>
              </a:rPr>
              <a:t>name]</a:t>
            </a:r>
            <a:endParaRPr sz="1050">
              <a:latin typeface="Arial"/>
              <a:cs typeface="Arial"/>
            </a:endParaRPr>
          </a:p>
          <a:p>
            <a:pPr marL="94615" marR="104775" indent="-94615">
              <a:lnSpc>
                <a:spcPct val="128800"/>
              </a:lnSpc>
              <a:spcBef>
                <a:spcPts val="610"/>
              </a:spcBef>
              <a:buSzPct val="90476"/>
              <a:buFont typeface="Arial"/>
              <a:buChar char="●"/>
              <a:tabLst>
                <a:tab pos="94615" algn="l"/>
              </a:tabLst>
            </a:pPr>
            <a:r>
              <a:rPr sz="1050" dirty="0">
                <a:solidFill>
                  <a:srgbClr val="F3F5FB"/>
                </a:solidFill>
                <a:latin typeface="Arial Unicode MS"/>
                <a:cs typeface="Arial Unicode MS"/>
              </a:rPr>
              <a:t>A</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closer</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look</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beauty</a:t>
            </a:r>
            <a:r>
              <a:rPr sz="1050" spc="65"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God’s</a:t>
            </a:r>
            <a:r>
              <a:rPr sz="1050" spc="60" dirty="0">
                <a:solidFill>
                  <a:srgbClr val="F3F5FB"/>
                </a:solidFill>
                <a:latin typeface="Arial Unicode MS"/>
                <a:cs typeface="Arial Unicode MS"/>
              </a:rPr>
              <a:t> </a:t>
            </a:r>
            <a:r>
              <a:rPr sz="1050" spc="55" dirty="0">
                <a:solidFill>
                  <a:srgbClr val="F3F5FB"/>
                </a:solidFill>
                <a:latin typeface="Arial Unicode MS"/>
                <a:cs typeface="Arial Unicode MS"/>
              </a:rPr>
              <a:t>own</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country!</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Explore</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best</a:t>
            </a:r>
            <a:r>
              <a:rPr sz="1050" spc="65" dirty="0">
                <a:solidFill>
                  <a:srgbClr val="F3F5FB"/>
                </a:solidFill>
                <a:latin typeface="Arial Unicode MS"/>
                <a:cs typeface="Arial Unicode MS"/>
              </a:rPr>
              <a:t> </a:t>
            </a:r>
            <a:r>
              <a:rPr sz="1050" spc="30" dirty="0">
                <a:solidFill>
                  <a:srgbClr val="F3F5FB"/>
                </a:solidFill>
                <a:latin typeface="Arial Unicode MS"/>
                <a:cs typeface="Arial Unicode MS"/>
              </a:rPr>
              <a:t>of </a:t>
            </a:r>
            <a:r>
              <a:rPr sz="1050" dirty="0">
                <a:solidFill>
                  <a:srgbClr val="F3F5FB"/>
                </a:solidFill>
                <a:latin typeface="Arial Unicode MS"/>
                <a:cs typeface="Arial Unicode MS"/>
              </a:rPr>
              <a:t>nature</a:t>
            </a:r>
            <a:r>
              <a:rPr sz="1050" spc="14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75" dirty="0">
                <a:solidFill>
                  <a:srgbClr val="F3F5FB"/>
                </a:solidFill>
                <a:latin typeface="Arial Unicode MS"/>
                <a:cs typeface="Arial Unicode MS"/>
              </a:rPr>
              <a:t> </a:t>
            </a:r>
            <a:r>
              <a:rPr sz="1050" b="1" dirty="0">
                <a:solidFill>
                  <a:srgbClr val="FFFF00"/>
                </a:solidFill>
                <a:latin typeface="Arial"/>
                <a:cs typeface="Arial"/>
              </a:rPr>
              <a:t>[hotel</a:t>
            </a:r>
            <a:r>
              <a:rPr sz="1050" b="1" spc="155" dirty="0">
                <a:solidFill>
                  <a:srgbClr val="FFFF00"/>
                </a:solidFill>
                <a:latin typeface="Arial"/>
                <a:cs typeface="Arial"/>
              </a:rPr>
              <a:t> </a:t>
            </a:r>
            <a:r>
              <a:rPr sz="1050" b="1" spc="-10" dirty="0">
                <a:solidFill>
                  <a:srgbClr val="FFFF00"/>
                </a:solidFill>
                <a:latin typeface="Arial"/>
                <a:cs typeface="Arial"/>
              </a:rPr>
              <a:t>name]</a:t>
            </a:r>
            <a:endParaRPr sz="1050">
              <a:latin typeface="Arial"/>
              <a:cs typeface="Arial"/>
            </a:endParaRPr>
          </a:p>
        </p:txBody>
      </p:sp>
      <p:sp>
        <p:nvSpPr>
          <p:cNvPr id="4" name="object 4"/>
          <p:cNvSpPr txBox="1"/>
          <p:nvPr/>
        </p:nvSpPr>
        <p:spPr>
          <a:xfrm>
            <a:off x="5831369" y="1934268"/>
            <a:ext cx="973455"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p:txBody>
      </p:sp>
      <p:sp>
        <p:nvSpPr>
          <p:cNvPr id="5" name="object 5"/>
          <p:cNvSpPr txBox="1"/>
          <p:nvPr/>
        </p:nvSpPr>
        <p:spPr>
          <a:xfrm>
            <a:off x="5842019" y="2452537"/>
            <a:ext cx="1176655" cy="2782813"/>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#Travel</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#View</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#BestLocation</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#BookNow</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#DeliciousMeal</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#Beach</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#Ocean</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#Nature</a:t>
            </a:r>
            <a:endParaRPr sz="1050">
              <a:latin typeface="Arial Unicode MS"/>
              <a:cs typeface="Arial Unicode MS"/>
            </a:endParaRPr>
          </a:p>
        </p:txBody>
      </p:sp>
      <p:grpSp>
        <p:nvGrpSpPr>
          <p:cNvPr id="6" name="object 6"/>
          <p:cNvGrpSpPr/>
          <p:nvPr/>
        </p:nvGrpSpPr>
        <p:grpSpPr>
          <a:xfrm>
            <a:off x="-2857" y="770740"/>
            <a:ext cx="10699115" cy="6015355"/>
            <a:chOff x="-2857" y="770737"/>
            <a:chExt cx="10699115" cy="6015355"/>
          </a:xfrm>
        </p:grpSpPr>
        <p:sp>
          <p:nvSpPr>
            <p:cNvPr id="7" name="object 7"/>
            <p:cNvSpPr/>
            <p:nvPr/>
          </p:nvSpPr>
          <p:spPr>
            <a:xfrm>
              <a:off x="0" y="6482461"/>
              <a:ext cx="10693400" cy="303530"/>
            </a:xfrm>
            <a:custGeom>
              <a:avLst/>
              <a:gdLst/>
              <a:ahLst/>
              <a:cxnLst/>
              <a:rect l="l" t="t" r="r" b="b"/>
              <a:pathLst>
                <a:path w="10693400" h="303529">
                  <a:moveTo>
                    <a:pt x="0" y="0"/>
                  </a:moveTo>
                  <a:lnTo>
                    <a:pt x="10693400" y="0"/>
                  </a:lnTo>
                  <a:lnTo>
                    <a:pt x="10693400" y="303301"/>
                  </a:lnTo>
                  <a:lnTo>
                    <a:pt x="0" y="303301"/>
                  </a:lnTo>
                  <a:lnTo>
                    <a:pt x="0" y="0"/>
                  </a:lnTo>
                  <a:close/>
                </a:path>
              </a:pathLst>
            </a:custGeom>
            <a:solidFill>
              <a:srgbClr val="223CFF"/>
            </a:solidFill>
          </p:spPr>
          <p:txBody>
            <a:bodyPr wrap="square" lIns="0" tIns="0" rIns="0" bIns="0" rtlCol="0"/>
            <a:lstStyle/>
            <a:p>
              <a:endParaRPr/>
            </a:p>
          </p:txBody>
        </p:sp>
        <p:sp>
          <p:nvSpPr>
            <p:cNvPr id="8" name="object 8"/>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9" name="object 9"/>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grpSp>
      <p:sp>
        <p:nvSpPr>
          <p:cNvPr id="10" name="object 10"/>
          <p:cNvSpPr txBox="1">
            <a:spLocks noGrp="1"/>
          </p:cNvSpPr>
          <p:nvPr>
            <p:ph type="title"/>
          </p:nvPr>
        </p:nvSpPr>
        <p:spPr>
          <a:xfrm>
            <a:off x="3465070" y="925403"/>
            <a:ext cx="3752215" cy="336631"/>
          </a:xfrm>
          <a:prstGeom prst="rect">
            <a:avLst/>
          </a:prstGeom>
        </p:spPr>
        <p:txBody>
          <a:bodyPr vert="horz" wrap="square" lIns="0" tIns="13335" rIns="0" bIns="0" rtlCol="0">
            <a:spAutoFit/>
          </a:bodyPr>
          <a:lstStyle/>
          <a:p>
            <a:pPr marL="12700">
              <a:lnSpc>
                <a:spcPct val="100000"/>
              </a:lnSpc>
              <a:spcBef>
                <a:spcPts val="105"/>
              </a:spcBef>
            </a:pPr>
            <a:r>
              <a:rPr sz="2100" dirty="0">
                <a:solidFill>
                  <a:srgbClr val="000000"/>
                </a:solidFill>
              </a:rPr>
              <a:t>Location</a:t>
            </a:r>
            <a:r>
              <a:rPr sz="2100" spc="-5" dirty="0">
                <a:solidFill>
                  <a:srgbClr val="000000"/>
                </a:solidFill>
              </a:rPr>
              <a:t> </a:t>
            </a:r>
            <a:r>
              <a:rPr sz="2100" spc="-10" dirty="0">
                <a:solidFill>
                  <a:srgbClr val="000000"/>
                </a:solidFill>
              </a:rPr>
              <a:t>Posts</a:t>
            </a:r>
            <a:r>
              <a:rPr sz="2100" spc="5" dirty="0">
                <a:solidFill>
                  <a:srgbClr val="000000"/>
                </a:solidFill>
              </a:rPr>
              <a:t> </a:t>
            </a:r>
            <a:r>
              <a:rPr sz="2100" spc="80" dirty="0">
                <a:solidFill>
                  <a:srgbClr val="000000"/>
                </a:solidFill>
              </a:rPr>
              <a:t>for</a:t>
            </a:r>
            <a:r>
              <a:rPr sz="2100" dirty="0">
                <a:solidFill>
                  <a:srgbClr val="000000"/>
                </a:solidFill>
              </a:rPr>
              <a:t> </a:t>
            </a:r>
            <a:r>
              <a:rPr sz="2100" spc="-10" dirty="0">
                <a:solidFill>
                  <a:srgbClr val="000000"/>
                </a:solidFill>
              </a:rPr>
              <a:t>Facebook</a:t>
            </a:r>
            <a:endParaRPr sz="2100"/>
          </a:p>
        </p:txBody>
      </p:sp>
      <p:sp>
        <p:nvSpPr>
          <p:cNvPr id="11" name="object 11"/>
          <p:cNvSpPr txBox="1"/>
          <p:nvPr/>
        </p:nvSpPr>
        <p:spPr>
          <a:xfrm>
            <a:off x="395540" y="1914754"/>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a:latin typeface="Arial"/>
              <a:cs typeface="Arial"/>
            </a:endParaRPr>
          </a:p>
        </p:txBody>
      </p:sp>
      <p:grpSp>
        <p:nvGrpSpPr>
          <p:cNvPr id="12" name="object 12"/>
          <p:cNvGrpSpPr/>
          <p:nvPr/>
        </p:nvGrpSpPr>
        <p:grpSpPr>
          <a:xfrm>
            <a:off x="9850490" y="1208498"/>
            <a:ext cx="536575" cy="538481"/>
            <a:chOff x="9850488" y="1208481"/>
            <a:chExt cx="536575" cy="538480"/>
          </a:xfrm>
        </p:grpSpPr>
        <p:sp>
          <p:nvSpPr>
            <p:cNvPr id="13" name="object 13"/>
            <p:cNvSpPr/>
            <p:nvPr/>
          </p:nvSpPr>
          <p:spPr>
            <a:xfrm>
              <a:off x="9850488" y="1208481"/>
              <a:ext cx="536575" cy="538480"/>
            </a:xfrm>
            <a:custGeom>
              <a:avLst/>
              <a:gdLst/>
              <a:ahLst/>
              <a:cxnLst/>
              <a:rect l="l" t="t" r="r" b="b"/>
              <a:pathLst>
                <a:path w="536575" h="538480">
                  <a:moveTo>
                    <a:pt x="267982" y="538416"/>
                  </a:moveTo>
                  <a:lnTo>
                    <a:pt x="219764" y="533879"/>
                  </a:lnTo>
                  <a:lnTo>
                    <a:pt x="174401" y="521237"/>
                  </a:lnTo>
                  <a:lnTo>
                    <a:pt x="132646" y="501245"/>
                  </a:lnTo>
                  <a:lnTo>
                    <a:pt x="95250" y="474659"/>
                  </a:lnTo>
                  <a:lnTo>
                    <a:pt x="62966" y="442232"/>
                  </a:lnTo>
                  <a:lnTo>
                    <a:pt x="36547" y="404721"/>
                  </a:lnTo>
                  <a:lnTo>
                    <a:pt x="16744" y="362879"/>
                  </a:lnTo>
                  <a:lnTo>
                    <a:pt x="4311" y="317463"/>
                  </a:lnTo>
                  <a:lnTo>
                    <a:pt x="0" y="269227"/>
                  </a:lnTo>
                  <a:lnTo>
                    <a:pt x="4311" y="220979"/>
                  </a:lnTo>
                  <a:lnTo>
                    <a:pt x="16744" y="175554"/>
                  </a:lnTo>
                  <a:lnTo>
                    <a:pt x="36547" y="133706"/>
                  </a:lnTo>
                  <a:lnTo>
                    <a:pt x="62966" y="96190"/>
                  </a:lnTo>
                  <a:lnTo>
                    <a:pt x="95250" y="63760"/>
                  </a:lnTo>
                  <a:lnTo>
                    <a:pt x="132646" y="37171"/>
                  </a:lnTo>
                  <a:lnTo>
                    <a:pt x="174401" y="17179"/>
                  </a:lnTo>
                  <a:lnTo>
                    <a:pt x="219764" y="4537"/>
                  </a:lnTo>
                  <a:lnTo>
                    <a:pt x="267982" y="0"/>
                  </a:lnTo>
                  <a:lnTo>
                    <a:pt x="316200" y="4537"/>
                  </a:lnTo>
                  <a:lnTo>
                    <a:pt x="361565" y="17179"/>
                  </a:lnTo>
                  <a:lnTo>
                    <a:pt x="403322" y="37171"/>
                  </a:lnTo>
                  <a:lnTo>
                    <a:pt x="440720" y="63760"/>
                  </a:lnTo>
                  <a:lnTo>
                    <a:pt x="473006" y="96190"/>
                  </a:lnTo>
                  <a:lnTo>
                    <a:pt x="499427" y="133706"/>
                  </a:lnTo>
                  <a:lnTo>
                    <a:pt x="519231" y="175554"/>
                  </a:lnTo>
                  <a:lnTo>
                    <a:pt x="531666" y="220979"/>
                  </a:lnTo>
                  <a:lnTo>
                    <a:pt x="535978" y="269227"/>
                  </a:lnTo>
                  <a:lnTo>
                    <a:pt x="531666" y="317463"/>
                  </a:lnTo>
                  <a:lnTo>
                    <a:pt x="519231" y="362879"/>
                  </a:lnTo>
                  <a:lnTo>
                    <a:pt x="499427" y="404721"/>
                  </a:lnTo>
                  <a:lnTo>
                    <a:pt x="473006" y="442232"/>
                  </a:lnTo>
                  <a:lnTo>
                    <a:pt x="440720" y="474659"/>
                  </a:lnTo>
                  <a:lnTo>
                    <a:pt x="403322" y="501245"/>
                  </a:lnTo>
                  <a:lnTo>
                    <a:pt x="361565" y="521237"/>
                  </a:lnTo>
                  <a:lnTo>
                    <a:pt x="316200" y="533879"/>
                  </a:lnTo>
                  <a:lnTo>
                    <a:pt x="267982" y="538416"/>
                  </a:lnTo>
                  <a:close/>
                </a:path>
              </a:pathLst>
            </a:custGeom>
            <a:solidFill>
              <a:srgbClr val="223CFF"/>
            </a:solidFill>
          </p:spPr>
          <p:txBody>
            <a:bodyPr wrap="square" lIns="0" tIns="0" rIns="0" bIns="0" rtlCol="0"/>
            <a:lstStyle/>
            <a:p>
              <a:endParaRPr/>
            </a:p>
          </p:txBody>
        </p:sp>
        <p:pic>
          <p:nvPicPr>
            <p:cNvPr id="14" name="object 14"/>
            <p:cNvPicPr/>
            <p:nvPr/>
          </p:nvPicPr>
          <p:blipFill>
            <a:blip r:embed="rId3" cstate="print"/>
            <a:stretch>
              <a:fillRect/>
            </a:stretch>
          </p:blipFill>
          <p:spPr>
            <a:xfrm>
              <a:off x="10071100" y="1364653"/>
              <a:ext cx="101053" cy="222846"/>
            </a:xfrm>
            <a:prstGeom prst="rect">
              <a:avLst/>
            </a:prstGeom>
          </p:spPr>
        </p:pic>
      </p:grpSp>
      <p:sp>
        <p:nvSpPr>
          <p:cNvPr id="15" name="object 15"/>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1251" y="1473219"/>
            <a:ext cx="5302250" cy="5009515"/>
          </a:xfrm>
          <a:custGeom>
            <a:avLst/>
            <a:gdLst/>
            <a:ahLst/>
            <a:cxnLst/>
            <a:rect l="l" t="t" r="r" b="b"/>
            <a:pathLst>
              <a:path w="5302250" h="5009515">
                <a:moveTo>
                  <a:pt x="0" y="5009261"/>
                </a:moveTo>
                <a:lnTo>
                  <a:pt x="5302148" y="5009261"/>
                </a:lnTo>
                <a:lnTo>
                  <a:pt x="5302148" y="0"/>
                </a:lnTo>
                <a:lnTo>
                  <a:pt x="0" y="0"/>
                </a:lnTo>
                <a:lnTo>
                  <a:pt x="0" y="5009261"/>
                </a:lnTo>
                <a:close/>
              </a:path>
            </a:pathLst>
          </a:custGeom>
          <a:solidFill>
            <a:srgbClr val="F3F5FB">
              <a:alpha val="9411"/>
            </a:srgbClr>
          </a:solidFill>
        </p:spPr>
        <p:txBody>
          <a:bodyPr wrap="square" lIns="0" tIns="0" rIns="0" bIns="0" rtlCol="0"/>
          <a:lstStyle/>
          <a:p>
            <a:endParaRPr/>
          </a:p>
        </p:txBody>
      </p:sp>
      <p:sp>
        <p:nvSpPr>
          <p:cNvPr id="3" name="object 3"/>
          <p:cNvSpPr txBox="1"/>
          <p:nvPr/>
        </p:nvSpPr>
        <p:spPr>
          <a:xfrm>
            <a:off x="406226" y="2501541"/>
            <a:ext cx="4336415" cy="2192020"/>
          </a:xfrm>
          <a:prstGeom prst="rect">
            <a:avLst/>
          </a:prstGeom>
        </p:spPr>
        <p:txBody>
          <a:bodyPr vert="horz" wrap="square" lIns="0" tIns="12700" rIns="0" bIns="0" rtlCol="0">
            <a:spAutoFit/>
          </a:bodyPr>
          <a:lstStyle/>
          <a:p>
            <a:pPr marL="94615" marR="158750" indent="-94615">
              <a:lnSpc>
                <a:spcPct val="128800"/>
              </a:lnSpc>
              <a:spcBef>
                <a:spcPts val="100"/>
              </a:spcBef>
              <a:buSzPct val="90476"/>
              <a:buFont typeface="Arial"/>
              <a:buChar char="●"/>
              <a:tabLst>
                <a:tab pos="94615" algn="l"/>
              </a:tabLst>
            </a:pPr>
            <a:r>
              <a:rPr sz="1050" dirty="0">
                <a:solidFill>
                  <a:srgbClr val="F3F5FB"/>
                </a:solidFill>
                <a:latin typeface="Arial Unicode MS"/>
                <a:cs typeface="Arial Unicode MS"/>
              </a:rPr>
              <a:t>Blue</a:t>
            </a:r>
            <a:r>
              <a:rPr sz="1050" spc="60" dirty="0">
                <a:solidFill>
                  <a:srgbClr val="F3F5FB"/>
                </a:solidFill>
                <a:latin typeface="Arial Unicode MS"/>
                <a:cs typeface="Arial Unicode MS"/>
              </a:rPr>
              <a:t> </a:t>
            </a:r>
            <a:r>
              <a:rPr sz="1050" spc="-10" dirty="0">
                <a:solidFill>
                  <a:srgbClr val="F3F5FB"/>
                </a:solidFill>
                <a:latin typeface="Arial Unicode MS"/>
                <a:cs typeface="Arial Unicode MS"/>
              </a:rPr>
              <a:t>skies,</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azure</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waters</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soft</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sands</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are</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just</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few</a:t>
            </a:r>
            <a:r>
              <a:rPr sz="1050" spc="55" dirty="0">
                <a:solidFill>
                  <a:srgbClr val="F3F5FB"/>
                </a:solidFill>
                <a:latin typeface="Arial Unicode MS"/>
                <a:cs typeface="Arial Unicode MS"/>
              </a:rPr>
              <a:t> of </a:t>
            </a:r>
            <a:r>
              <a:rPr sz="1050" dirty="0">
                <a:solidFill>
                  <a:srgbClr val="F3F5FB"/>
                </a:solidFill>
                <a:latin typeface="Arial Unicode MS"/>
                <a:cs typeface="Arial Unicode MS"/>
              </a:rPr>
              <a:t>the</a:t>
            </a:r>
            <a:r>
              <a:rPr sz="1050" spc="65" dirty="0">
                <a:solidFill>
                  <a:srgbClr val="F3F5FB"/>
                </a:solidFill>
                <a:latin typeface="Arial Unicode MS"/>
                <a:cs typeface="Arial Unicode MS"/>
              </a:rPr>
              <a:t> </a:t>
            </a:r>
            <a:r>
              <a:rPr sz="1050" spc="-20" dirty="0">
                <a:solidFill>
                  <a:srgbClr val="F3F5FB"/>
                </a:solidFill>
                <a:latin typeface="Arial Unicode MS"/>
                <a:cs typeface="Arial Unicode MS"/>
              </a:rPr>
              <a:t>many </a:t>
            </a:r>
            <a:r>
              <a:rPr sz="1050" dirty="0">
                <a:solidFill>
                  <a:srgbClr val="F3F5FB"/>
                </a:solidFill>
                <a:latin typeface="Arial Unicode MS"/>
                <a:cs typeface="Arial Unicode MS"/>
              </a:rPr>
              <a:t>luxuries</a:t>
            </a:r>
            <a:r>
              <a:rPr sz="1050" spc="120" dirty="0">
                <a:solidFill>
                  <a:srgbClr val="F3F5FB"/>
                </a:solidFill>
                <a:latin typeface="Arial Unicode MS"/>
                <a:cs typeface="Arial Unicode MS"/>
              </a:rPr>
              <a:t> </a:t>
            </a:r>
            <a:r>
              <a:rPr sz="1050" dirty="0">
                <a:solidFill>
                  <a:srgbClr val="F3F5FB"/>
                </a:solidFill>
                <a:latin typeface="Arial Unicode MS"/>
                <a:cs typeface="Arial Unicode MS"/>
              </a:rPr>
              <a:t>awaiting</a:t>
            </a:r>
            <a:r>
              <a:rPr sz="1050" spc="12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130"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125"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30" dirty="0">
                <a:solidFill>
                  <a:srgbClr val="F3F5FB"/>
                </a:solidFill>
                <a:latin typeface="Arial Unicode MS"/>
                <a:cs typeface="Arial Unicode MS"/>
              </a:rPr>
              <a:t> </a:t>
            </a:r>
            <a:r>
              <a:rPr sz="1050" dirty="0">
                <a:solidFill>
                  <a:srgbClr val="F3F5FB"/>
                </a:solidFill>
                <a:latin typeface="Arial Unicode MS"/>
                <a:cs typeface="Arial Unicode MS"/>
              </a:rPr>
              <a:t>@</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13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4615" marR="74295" indent="-94615">
              <a:lnSpc>
                <a:spcPct val="128800"/>
              </a:lnSpc>
              <a:spcBef>
                <a:spcPts val="610"/>
              </a:spcBef>
              <a:buSzPct val="90476"/>
              <a:buFont typeface="Arial"/>
              <a:buChar char="●"/>
              <a:tabLst>
                <a:tab pos="94615" algn="l"/>
              </a:tabLst>
            </a:pPr>
            <a:r>
              <a:rPr sz="1050" spc="-45" dirty="0">
                <a:solidFill>
                  <a:srgbClr val="F3F5FB"/>
                </a:solidFill>
                <a:latin typeface="Arial Unicode MS"/>
                <a:cs typeface="Arial Unicode MS"/>
              </a:rPr>
              <a:t>Say</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hello</a:t>
            </a:r>
            <a:r>
              <a:rPr sz="1050" spc="60" dirty="0">
                <a:solidFill>
                  <a:srgbClr val="F3F5FB"/>
                </a:solidFill>
                <a:latin typeface="Arial Unicode MS"/>
                <a:cs typeface="Arial Unicode MS"/>
              </a:rPr>
              <a:t> to</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blue</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skies</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ultimate</a:t>
            </a:r>
            <a:r>
              <a:rPr sz="1050" spc="60" dirty="0">
                <a:solidFill>
                  <a:srgbClr val="F3F5FB"/>
                </a:solidFill>
                <a:latin typeface="Arial Unicode MS"/>
                <a:cs typeface="Arial Unicode MS"/>
              </a:rPr>
              <a:t> </a:t>
            </a:r>
            <a:r>
              <a:rPr sz="1050" spc="65" dirty="0">
                <a:solidFill>
                  <a:srgbClr val="F3F5FB"/>
                </a:solidFill>
                <a:latin typeface="Arial Unicode MS"/>
                <a:cs typeface="Arial Unicode MS"/>
              </a:rPr>
              <a:t>room </a:t>
            </a:r>
            <a:r>
              <a:rPr sz="1050" spc="50" dirty="0">
                <a:solidFill>
                  <a:srgbClr val="F3F5FB"/>
                </a:solidFill>
                <a:latin typeface="Arial Unicode MS"/>
                <a:cs typeface="Arial Unicode MS"/>
              </a:rPr>
              <a:t>with</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view</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when</a:t>
            </a:r>
            <a:r>
              <a:rPr sz="1050" spc="60" dirty="0">
                <a:solidFill>
                  <a:srgbClr val="F3F5FB"/>
                </a:solidFill>
                <a:latin typeface="Arial Unicode MS"/>
                <a:cs typeface="Arial Unicode MS"/>
              </a:rPr>
              <a:t> </a:t>
            </a:r>
            <a:r>
              <a:rPr sz="1050" spc="-25" dirty="0">
                <a:solidFill>
                  <a:srgbClr val="F3F5FB"/>
                </a:solidFill>
                <a:latin typeface="Arial Unicode MS"/>
                <a:cs typeface="Arial Unicode MS"/>
              </a:rPr>
              <a:t>you </a:t>
            </a:r>
            <a:r>
              <a:rPr sz="1050" dirty="0">
                <a:solidFill>
                  <a:srgbClr val="F3F5FB"/>
                </a:solidFill>
                <a:latin typeface="Arial Unicode MS"/>
                <a:cs typeface="Arial Unicode MS"/>
              </a:rPr>
              <a:t>stay</a:t>
            </a:r>
            <a:r>
              <a:rPr sz="1050" spc="55" dirty="0">
                <a:solidFill>
                  <a:srgbClr val="F3F5FB"/>
                </a:solidFill>
                <a:latin typeface="Arial Unicode MS"/>
                <a:cs typeface="Arial Unicode MS"/>
              </a:rPr>
              <a:t> </a:t>
            </a:r>
            <a:r>
              <a:rPr sz="1050" spc="50" dirty="0">
                <a:solidFill>
                  <a:srgbClr val="F3F5FB"/>
                </a:solidFill>
                <a:latin typeface="Arial Unicode MS"/>
                <a:cs typeface="Arial Unicode MS"/>
              </a:rPr>
              <a:t>with </a:t>
            </a:r>
            <a:r>
              <a:rPr sz="1050" dirty="0">
                <a:solidFill>
                  <a:srgbClr val="F3F5FB"/>
                </a:solidFill>
                <a:latin typeface="Arial Unicode MS"/>
                <a:cs typeface="Arial Unicode MS"/>
              </a:rPr>
              <a:t>us</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55" dirty="0">
                <a:solidFill>
                  <a:srgbClr val="F3F5FB"/>
                </a:solidFill>
                <a:latin typeface="Arial Unicode MS"/>
                <a:cs typeface="Arial Unicode MS"/>
              </a:rPr>
              <a:t> </a:t>
            </a:r>
            <a:r>
              <a:rPr sz="1050" b="1" spc="-10" dirty="0">
                <a:solidFill>
                  <a:srgbClr val="FFFF00"/>
                </a:solidFill>
                <a:latin typeface="Arial"/>
                <a:cs typeface="Arial"/>
              </a:rPr>
              <a:t>[location]</a:t>
            </a:r>
            <a:r>
              <a:rPr sz="1050" spc="-10" dirty="0">
                <a:solidFill>
                  <a:srgbClr val="F3F5FB"/>
                </a:solidFill>
                <a:latin typeface="Arial Unicode MS"/>
                <a:cs typeface="Arial Unicode MS"/>
              </a:rPr>
              <a:t>.</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dirty="0">
                <a:solidFill>
                  <a:srgbClr val="F3F5FB"/>
                </a:solidFill>
                <a:latin typeface="Arial Unicode MS"/>
                <a:cs typeface="Arial Unicode MS"/>
              </a:rPr>
              <a:t>Book</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stay</a:t>
            </a:r>
            <a:r>
              <a:rPr sz="1050" spc="45" dirty="0">
                <a:solidFill>
                  <a:srgbClr val="F3F5FB"/>
                </a:solidFill>
                <a:latin typeface="Arial Unicode MS"/>
                <a:cs typeface="Arial Unicode MS"/>
              </a:rPr>
              <a:t> </a:t>
            </a:r>
            <a:r>
              <a:rPr sz="1050" spc="50" dirty="0">
                <a:solidFill>
                  <a:srgbClr val="F3F5FB"/>
                </a:solidFill>
                <a:latin typeface="Arial Unicode MS"/>
                <a:cs typeface="Arial Unicode MS"/>
              </a:rPr>
              <a:t>now</a:t>
            </a:r>
            <a:r>
              <a:rPr sz="1050" spc="4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us</a:t>
            </a:r>
            <a:r>
              <a:rPr sz="1050" spc="4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5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best</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rates,</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Link</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45" dirty="0">
                <a:solidFill>
                  <a:srgbClr val="F3F5FB"/>
                </a:solidFill>
                <a:latin typeface="Arial Unicode MS"/>
                <a:cs typeface="Arial Unicode MS"/>
              </a:rPr>
              <a:t> </a:t>
            </a:r>
            <a:r>
              <a:rPr sz="1050" spc="-20" dirty="0">
                <a:solidFill>
                  <a:srgbClr val="F3F5FB"/>
                </a:solidFill>
                <a:latin typeface="Arial Unicode MS"/>
                <a:cs typeface="Arial Unicode MS"/>
              </a:rPr>
              <a:t>bio!</a:t>
            </a:r>
            <a:endParaRPr sz="1050">
              <a:latin typeface="Arial Unicode MS"/>
              <a:cs typeface="Arial Unicode MS"/>
            </a:endParaRPr>
          </a:p>
          <a:p>
            <a:pPr marL="94615" marR="222250" indent="-94615">
              <a:lnSpc>
                <a:spcPct val="128800"/>
              </a:lnSpc>
              <a:spcBef>
                <a:spcPts val="610"/>
              </a:spcBef>
              <a:buSzPct val="90476"/>
              <a:buFont typeface="Arial"/>
              <a:buChar char="●"/>
              <a:tabLst>
                <a:tab pos="94615" algn="l"/>
              </a:tabLst>
            </a:pPr>
            <a:r>
              <a:rPr sz="1050" dirty="0">
                <a:solidFill>
                  <a:srgbClr val="F3F5FB"/>
                </a:solidFill>
                <a:latin typeface="Arial Unicode MS"/>
                <a:cs typeface="Arial Unicode MS"/>
              </a:rPr>
              <a:t>What’s</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idea</a:t>
            </a:r>
            <a:r>
              <a:rPr sz="1050" spc="65"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perfect</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holiday?</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Quiet</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green</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paths</a:t>
            </a:r>
            <a:r>
              <a:rPr sz="1050" spc="70"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70" dirty="0">
                <a:solidFill>
                  <a:srgbClr val="F3F5FB"/>
                </a:solidFill>
                <a:latin typeface="Arial Unicode MS"/>
                <a:cs typeface="Arial Unicode MS"/>
              </a:rPr>
              <a:t> </a:t>
            </a:r>
            <a:r>
              <a:rPr sz="1050" spc="-25" dirty="0">
                <a:solidFill>
                  <a:srgbClr val="F3F5FB"/>
                </a:solidFill>
                <a:latin typeface="Arial Unicode MS"/>
                <a:cs typeface="Arial Unicode MS"/>
              </a:rPr>
              <a:t>the </a:t>
            </a:r>
            <a:r>
              <a:rPr sz="1050" dirty="0">
                <a:solidFill>
                  <a:srgbClr val="F3F5FB"/>
                </a:solidFill>
                <a:latin typeface="Arial Unicode MS"/>
                <a:cs typeface="Arial Unicode MS"/>
              </a:rPr>
              <a:t>sound</a:t>
            </a:r>
            <a:r>
              <a:rPr sz="1050" spc="60"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sea</a:t>
            </a:r>
            <a:r>
              <a:rPr sz="1050" spc="6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company</a:t>
            </a:r>
            <a:r>
              <a:rPr sz="1050" spc="60" dirty="0">
                <a:solidFill>
                  <a:srgbClr val="F3F5FB"/>
                </a:solidFill>
                <a:latin typeface="Arial Unicode MS"/>
                <a:cs typeface="Arial Unicode MS"/>
              </a:rPr>
              <a:t> </a:t>
            </a:r>
            <a:r>
              <a:rPr sz="1050" spc="-10" dirty="0">
                <a:solidFill>
                  <a:srgbClr val="F3F5FB"/>
                </a:solidFill>
                <a:latin typeface="Arial Unicode MS"/>
                <a:cs typeface="Arial Unicode MS"/>
              </a:rPr>
              <a:t>@</a:t>
            </a:r>
            <a:r>
              <a:rPr sz="1050" b="1" spc="-10" dirty="0">
                <a:solidFill>
                  <a:srgbClr val="FFFF00"/>
                </a:solidFill>
                <a:latin typeface="Arial"/>
                <a:cs typeface="Arial"/>
              </a:rPr>
              <a:t>[hotelname]</a:t>
            </a:r>
            <a:endParaRPr sz="1050">
              <a:latin typeface="Arial"/>
              <a:cs typeface="Arial"/>
            </a:endParaRPr>
          </a:p>
          <a:p>
            <a:pPr marL="94615" marR="5080" indent="-94615">
              <a:lnSpc>
                <a:spcPct val="128800"/>
              </a:lnSpc>
              <a:spcBef>
                <a:spcPts val="615"/>
              </a:spcBef>
              <a:buSzPct val="90476"/>
              <a:buFont typeface="Arial"/>
              <a:buChar char="●"/>
              <a:tabLst>
                <a:tab pos="94615" algn="l"/>
                <a:tab pos="3474720" algn="l"/>
              </a:tabLst>
            </a:pPr>
            <a:r>
              <a:rPr sz="1050" dirty="0">
                <a:solidFill>
                  <a:srgbClr val="F3F5FB"/>
                </a:solidFill>
                <a:latin typeface="Arial Unicode MS"/>
                <a:cs typeface="Arial Unicode MS"/>
              </a:rPr>
              <a:t>Get</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ready</a:t>
            </a:r>
            <a:r>
              <a:rPr sz="1050" spc="8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spend</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holiday</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by</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ocean/sea</a:t>
            </a:r>
            <a:r>
              <a:rPr sz="1050" spc="90" dirty="0">
                <a:solidFill>
                  <a:srgbClr val="F3F5FB"/>
                </a:solidFill>
                <a:latin typeface="Arial Unicode MS"/>
                <a:cs typeface="Arial Unicode MS"/>
              </a:rPr>
              <a:t> </a:t>
            </a:r>
            <a:r>
              <a:rPr sz="1050" spc="-5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r>
              <a:rPr sz="1050" spc="-10" dirty="0">
                <a:solidFill>
                  <a:srgbClr val="F3F5FB"/>
                </a:solidFill>
                <a:latin typeface="Arial Unicode MS"/>
                <a:cs typeface="Arial Unicode MS"/>
              </a:rPr>
              <a:t>, </a:t>
            </a:r>
            <a:r>
              <a:rPr sz="1050" b="1" spc="-10" dirty="0">
                <a:solidFill>
                  <a:srgbClr val="FFFF00"/>
                </a:solidFill>
                <a:latin typeface="Arial"/>
                <a:cs typeface="Arial"/>
              </a:rPr>
              <a:t>[location]</a:t>
            </a:r>
            <a:r>
              <a:rPr sz="1050" spc="-10" dirty="0">
                <a:solidFill>
                  <a:srgbClr val="F3F5FB"/>
                </a:solidFill>
                <a:latin typeface="Arial Unicode MS"/>
                <a:cs typeface="Arial Unicode MS"/>
              </a:rPr>
              <a:t>!</a:t>
            </a:r>
            <a:endParaRPr sz="1050">
              <a:latin typeface="Arial Unicode MS"/>
              <a:cs typeface="Arial Unicode MS"/>
            </a:endParaRPr>
          </a:p>
        </p:txBody>
      </p:sp>
      <p:sp>
        <p:nvSpPr>
          <p:cNvPr id="4" name="object 4"/>
          <p:cNvSpPr txBox="1"/>
          <p:nvPr/>
        </p:nvSpPr>
        <p:spPr>
          <a:xfrm>
            <a:off x="5831369" y="1928699"/>
            <a:ext cx="973455"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p:txBody>
      </p:sp>
      <p:sp>
        <p:nvSpPr>
          <p:cNvPr id="5" name="object 5"/>
          <p:cNvSpPr txBox="1"/>
          <p:nvPr/>
        </p:nvSpPr>
        <p:spPr>
          <a:xfrm>
            <a:off x="5842021" y="2508243"/>
            <a:ext cx="1198880" cy="3362459"/>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#Travel</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#BestView</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#HotelLuxury</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#Nature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#Wanderlust</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#Vacation</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#SightSeeing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#Beach</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#LifeByTheOcean</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#Nature</a:t>
            </a:r>
            <a:endParaRPr sz="1050">
              <a:latin typeface="Arial Unicode MS"/>
              <a:cs typeface="Arial Unicode MS"/>
            </a:endParaRPr>
          </a:p>
        </p:txBody>
      </p:sp>
      <p:grpSp>
        <p:nvGrpSpPr>
          <p:cNvPr id="6" name="object 6"/>
          <p:cNvGrpSpPr/>
          <p:nvPr/>
        </p:nvGrpSpPr>
        <p:grpSpPr>
          <a:xfrm>
            <a:off x="-2857" y="770740"/>
            <a:ext cx="10699115" cy="6015355"/>
            <a:chOff x="-2857" y="770737"/>
            <a:chExt cx="10699115" cy="6015355"/>
          </a:xfrm>
        </p:grpSpPr>
        <p:sp>
          <p:nvSpPr>
            <p:cNvPr id="7" name="object 7"/>
            <p:cNvSpPr/>
            <p:nvPr/>
          </p:nvSpPr>
          <p:spPr>
            <a:xfrm>
              <a:off x="0" y="6482461"/>
              <a:ext cx="10693400" cy="303530"/>
            </a:xfrm>
            <a:custGeom>
              <a:avLst/>
              <a:gdLst/>
              <a:ahLst/>
              <a:cxnLst/>
              <a:rect l="l" t="t" r="r" b="b"/>
              <a:pathLst>
                <a:path w="10693400" h="303529">
                  <a:moveTo>
                    <a:pt x="0" y="0"/>
                  </a:moveTo>
                  <a:lnTo>
                    <a:pt x="10693400" y="0"/>
                  </a:lnTo>
                  <a:lnTo>
                    <a:pt x="10693400" y="303301"/>
                  </a:lnTo>
                  <a:lnTo>
                    <a:pt x="0" y="303301"/>
                  </a:lnTo>
                  <a:lnTo>
                    <a:pt x="0" y="0"/>
                  </a:lnTo>
                  <a:close/>
                </a:path>
              </a:pathLst>
            </a:custGeom>
            <a:solidFill>
              <a:srgbClr val="223CFF"/>
            </a:solidFill>
          </p:spPr>
          <p:txBody>
            <a:bodyPr wrap="square" lIns="0" tIns="0" rIns="0" bIns="0" rtlCol="0"/>
            <a:lstStyle/>
            <a:p>
              <a:endParaRPr/>
            </a:p>
          </p:txBody>
        </p:sp>
        <p:sp>
          <p:nvSpPr>
            <p:cNvPr id="8" name="object 8"/>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9" name="object 9"/>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grpSp>
      <p:sp>
        <p:nvSpPr>
          <p:cNvPr id="10" name="object 10"/>
          <p:cNvSpPr txBox="1">
            <a:spLocks noGrp="1"/>
          </p:cNvSpPr>
          <p:nvPr>
            <p:ph type="title"/>
          </p:nvPr>
        </p:nvSpPr>
        <p:spPr>
          <a:xfrm>
            <a:off x="3414357" y="925403"/>
            <a:ext cx="3855720" cy="336631"/>
          </a:xfrm>
          <a:prstGeom prst="rect">
            <a:avLst/>
          </a:prstGeom>
        </p:spPr>
        <p:txBody>
          <a:bodyPr vert="horz" wrap="square" lIns="0" tIns="13335" rIns="0" bIns="0" rtlCol="0">
            <a:spAutoFit/>
          </a:bodyPr>
          <a:lstStyle/>
          <a:p>
            <a:pPr marL="12700">
              <a:lnSpc>
                <a:spcPct val="100000"/>
              </a:lnSpc>
              <a:spcBef>
                <a:spcPts val="105"/>
              </a:spcBef>
            </a:pPr>
            <a:r>
              <a:rPr sz="2100" dirty="0">
                <a:solidFill>
                  <a:srgbClr val="000000"/>
                </a:solidFill>
              </a:rPr>
              <a:t>Location</a:t>
            </a:r>
            <a:r>
              <a:rPr sz="2100" spc="-5" dirty="0">
                <a:solidFill>
                  <a:srgbClr val="000000"/>
                </a:solidFill>
              </a:rPr>
              <a:t> </a:t>
            </a:r>
            <a:r>
              <a:rPr sz="2100" spc="-10" dirty="0">
                <a:solidFill>
                  <a:srgbClr val="000000"/>
                </a:solidFill>
              </a:rPr>
              <a:t>Posts</a:t>
            </a:r>
            <a:r>
              <a:rPr sz="2100" spc="5" dirty="0">
                <a:solidFill>
                  <a:srgbClr val="000000"/>
                </a:solidFill>
              </a:rPr>
              <a:t> </a:t>
            </a:r>
            <a:r>
              <a:rPr sz="2100" spc="80" dirty="0">
                <a:solidFill>
                  <a:srgbClr val="000000"/>
                </a:solidFill>
              </a:rPr>
              <a:t>for</a:t>
            </a:r>
            <a:r>
              <a:rPr sz="2100" dirty="0">
                <a:solidFill>
                  <a:srgbClr val="000000"/>
                </a:solidFill>
              </a:rPr>
              <a:t> </a:t>
            </a:r>
            <a:r>
              <a:rPr sz="2100" spc="60" dirty="0">
                <a:solidFill>
                  <a:srgbClr val="000000"/>
                </a:solidFill>
              </a:rPr>
              <a:t>Instagram</a:t>
            </a:r>
            <a:endParaRPr sz="2100"/>
          </a:p>
        </p:txBody>
      </p:sp>
      <p:sp>
        <p:nvSpPr>
          <p:cNvPr id="11" name="object 11"/>
          <p:cNvSpPr txBox="1"/>
          <p:nvPr/>
        </p:nvSpPr>
        <p:spPr>
          <a:xfrm>
            <a:off x="395540" y="1909184"/>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a:latin typeface="Arial"/>
              <a:cs typeface="Arial"/>
            </a:endParaRPr>
          </a:p>
        </p:txBody>
      </p:sp>
      <p:grpSp>
        <p:nvGrpSpPr>
          <p:cNvPr id="12" name="object 12"/>
          <p:cNvGrpSpPr/>
          <p:nvPr/>
        </p:nvGrpSpPr>
        <p:grpSpPr>
          <a:xfrm>
            <a:off x="9817927" y="1206500"/>
            <a:ext cx="608965" cy="609600"/>
            <a:chOff x="9817910" y="1206500"/>
            <a:chExt cx="608965" cy="609600"/>
          </a:xfrm>
        </p:grpSpPr>
        <p:pic>
          <p:nvPicPr>
            <p:cNvPr id="13" name="object 13"/>
            <p:cNvPicPr/>
            <p:nvPr/>
          </p:nvPicPr>
          <p:blipFill>
            <a:blip r:embed="rId3" cstate="print"/>
            <a:stretch>
              <a:fillRect/>
            </a:stretch>
          </p:blipFill>
          <p:spPr>
            <a:xfrm>
              <a:off x="9817910" y="1206500"/>
              <a:ext cx="608789" cy="609600"/>
            </a:xfrm>
            <a:prstGeom prst="rect">
              <a:avLst/>
            </a:prstGeom>
          </p:spPr>
        </p:pic>
        <p:pic>
          <p:nvPicPr>
            <p:cNvPr id="14" name="object 14"/>
            <p:cNvPicPr/>
            <p:nvPr/>
          </p:nvPicPr>
          <p:blipFill>
            <a:blip r:embed="rId4" cstate="print"/>
            <a:stretch>
              <a:fillRect/>
            </a:stretch>
          </p:blipFill>
          <p:spPr>
            <a:xfrm>
              <a:off x="9987413" y="1374829"/>
              <a:ext cx="274185" cy="275608"/>
            </a:xfrm>
            <a:prstGeom prst="rect">
              <a:avLst/>
            </a:prstGeom>
          </p:spPr>
        </p:pic>
      </p:grpSp>
      <p:sp>
        <p:nvSpPr>
          <p:cNvPr id="15" name="object 15"/>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770756"/>
            <a:ext cx="10693400" cy="6015037"/>
          </a:xfrm>
          <a:prstGeom prst="rect">
            <a:avLst/>
          </a:prstGeom>
        </p:spPr>
      </p:pic>
      <p:sp>
        <p:nvSpPr>
          <p:cNvPr id="3" name="object 3"/>
          <p:cNvSpPr txBox="1"/>
          <p:nvPr/>
        </p:nvSpPr>
        <p:spPr>
          <a:xfrm>
            <a:off x="1641060" y="3158899"/>
            <a:ext cx="7402195" cy="660437"/>
          </a:xfrm>
          <a:prstGeom prst="rect">
            <a:avLst/>
          </a:prstGeom>
        </p:spPr>
        <p:txBody>
          <a:bodyPr vert="horz" wrap="square" lIns="0" tIns="13970" rIns="0" bIns="0" rtlCol="0">
            <a:spAutoFit/>
          </a:bodyPr>
          <a:lstStyle/>
          <a:p>
            <a:pPr marL="12700">
              <a:lnSpc>
                <a:spcPct val="100000"/>
              </a:lnSpc>
              <a:spcBef>
                <a:spcPts val="110"/>
              </a:spcBef>
            </a:pPr>
            <a:r>
              <a:rPr sz="4200" b="1" dirty="0">
                <a:solidFill>
                  <a:srgbClr val="F3F5FB"/>
                </a:solidFill>
                <a:latin typeface="Arial"/>
                <a:cs typeface="Arial"/>
              </a:rPr>
              <a:t>Examples</a:t>
            </a:r>
            <a:r>
              <a:rPr sz="4200" b="1" spc="-5" dirty="0">
                <a:solidFill>
                  <a:srgbClr val="F3F5FB"/>
                </a:solidFill>
                <a:latin typeface="Arial"/>
                <a:cs typeface="Arial"/>
              </a:rPr>
              <a:t> </a:t>
            </a:r>
            <a:r>
              <a:rPr sz="4200" b="1" spc="114" dirty="0">
                <a:solidFill>
                  <a:srgbClr val="F3F5FB"/>
                </a:solidFill>
                <a:latin typeface="Arial"/>
                <a:cs typeface="Arial"/>
              </a:rPr>
              <a:t>of</a:t>
            </a:r>
            <a:r>
              <a:rPr sz="4200" b="1" spc="-5" dirty="0">
                <a:solidFill>
                  <a:srgbClr val="F3F5FB"/>
                </a:solidFill>
                <a:latin typeface="Arial"/>
                <a:cs typeface="Arial"/>
              </a:rPr>
              <a:t> </a:t>
            </a:r>
            <a:r>
              <a:rPr sz="4200" b="1" spc="60" dirty="0">
                <a:solidFill>
                  <a:srgbClr val="F3F5FB"/>
                </a:solidFill>
                <a:latin typeface="Arial"/>
                <a:cs typeface="Arial"/>
              </a:rPr>
              <a:t>Location</a:t>
            </a:r>
            <a:r>
              <a:rPr sz="4200" b="1" dirty="0">
                <a:solidFill>
                  <a:srgbClr val="F3F5FB"/>
                </a:solidFill>
                <a:latin typeface="Arial"/>
                <a:cs typeface="Arial"/>
              </a:rPr>
              <a:t> </a:t>
            </a:r>
            <a:r>
              <a:rPr sz="4200" b="1" spc="-10" dirty="0">
                <a:solidFill>
                  <a:srgbClr val="F3F5FB"/>
                </a:solidFill>
                <a:latin typeface="Arial"/>
                <a:cs typeface="Arial"/>
              </a:rPr>
              <a:t>Posts:</a:t>
            </a:r>
            <a:endParaRPr sz="4200">
              <a:latin typeface="Arial"/>
              <a:cs typeface="Arial"/>
            </a:endParaRPr>
          </a:p>
        </p:txBody>
      </p:sp>
      <p:sp>
        <p:nvSpPr>
          <p:cNvPr id="4" name="object 4"/>
          <p:cNvSpPr txBox="1">
            <a:spLocks noGrp="1"/>
          </p:cNvSpPr>
          <p:nvPr>
            <p:ph type="subTitle" idx="4"/>
          </p:nvPr>
        </p:nvSpPr>
        <p:spPr>
          <a:xfrm>
            <a:off x="3194211" y="3959170"/>
            <a:ext cx="4304979" cy="787780"/>
          </a:xfrm>
          <a:prstGeom prst="rect">
            <a:avLst/>
          </a:prstGeom>
        </p:spPr>
        <p:txBody>
          <a:bodyPr vert="horz" wrap="square" lIns="0" tIns="12065" rIns="0" bIns="0" rtlCol="0">
            <a:spAutoFit/>
          </a:bodyPr>
          <a:lstStyle/>
          <a:p>
            <a:pPr marL="1436370" marR="5080" indent="-1424305">
              <a:lnSpc>
                <a:spcPct val="120100"/>
              </a:lnSpc>
              <a:spcBef>
                <a:spcPts val="95"/>
              </a:spcBef>
            </a:pPr>
            <a:r>
              <a:rPr spc="-20" dirty="0"/>
              <a:t>See</a:t>
            </a:r>
            <a:r>
              <a:rPr spc="-55" dirty="0"/>
              <a:t> </a:t>
            </a:r>
            <a:r>
              <a:rPr spc="80" dirty="0"/>
              <a:t>how</a:t>
            </a:r>
            <a:r>
              <a:rPr spc="-45" dirty="0"/>
              <a:t> </a:t>
            </a:r>
            <a:r>
              <a:rPr spc="110" dirty="0"/>
              <a:t>we</a:t>
            </a:r>
            <a:r>
              <a:rPr spc="-50" dirty="0"/>
              <a:t> </a:t>
            </a:r>
            <a:r>
              <a:rPr spc="70" dirty="0"/>
              <a:t>mixed</a:t>
            </a:r>
            <a:r>
              <a:rPr spc="-45" dirty="0"/>
              <a:t> </a:t>
            </a:r>
            <a:r>
              <a:rPr spc="70" dirty="0"/>
              <a:t>and</a:t>
            </a:r>
            <a:r>
              <a:rPr spc="-50" dirty="0"/>
              <a:t> </a:t>
            </a:r>
            <a:r>
              <a:rPr spc="70" dirty="0"/>
              <a:t>matched </a:t>
            </a:r>
            <a:r>
              <a:rPr spc="55" dirty="0"/>
              <a:t>templates!</a:t>
            </a:r>
          </a:p>
        </p:txBody>
      </p:sp>
    </p:spTree>
  </p:cSld>
  <p:clrMapOvr>
    <a:masterClrMapping/>
  </p:clrMapOvr>
  <p:transition spd="slow">
    <p:cover/>
    <p:sndAc>
      <p:stSnd>
        <p:snd r:embed="rId2" name="camera.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8"/>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4" name="object 4"/>
            <p:cNvPicPr/>
            <p:nvPr/>
          </p:nvPicPr>
          <p:blipFill>
            <a:blip r:embed="rId3" cstate="print"/>
            <a:stretch>
              <a:fillRect/>
            </a:stretch>
          </p:blipFill>
          <p:spPr>
            <a:xfrm>
              <a:off x="301828" y="3395725"/>
              <a:ext cx="3118637" cy="2522081"/>
            </a:xfrm>
            <a:prstGeom prst="rect">
              <a:avLst/>
            </a:prstGeom>
          </p:spPr>
        </p:pic>
      </p:grpSp>
      <p:sp>
        <p:nvSpPr>
          <p:cNvPr id="5" name="object 5"/>
          <p:cNvSpPr txBox="1"/>
          <p:nvPr/>
        </p:nvSpPr>
        <p:spPr>
          <a:xfrm>
            <a:off x="301835" y="1860663"/>
            <a:ext cx="2989580" cy="1349728"/>
          </a:xfrm>
          <a:prstGeom prst="rect">
            <a:avLst/>
          </a:prstGeom>
        </p:spPr>
        <p:txBody>
          <a:bodyPr vert="horz" wrap="square" lIns="0" tIns="11430" rIns="0" bIns="0" rtlCol="0">
            <a:spAutoFit/>
          </a:bodyPr>
          <a:lstStyle/>
          <a:p>
            <a:pPr marR="5080" algn="just">
              <a:lnSpc>
                <a:spcPct val="154300"/>
              </a:lnSpc>
              <a:spcBef>
                <a:spcPts val="90"/>
              </a:spcBef>
            </a:pPr>
            <a:r>
              <a:rPr sz="900" dirty="0">
                <a:latin typeface="Arial Unicode MS"/>
                <a:cs typeface="Arial Unicode MS"/>
              </a:rPr>
              <a:t>View</a:t>
            </a:r>
            <a:r>
              <a:rPr sz="900" spc="55" dirty="0">
                <a:latin typeface="Arial Unicode MS"/>
                <a:cs typeface="Arial Unicode MS"/>
              </a:rPr>
              <a:t> </a:t>
            </a:r>
            <a:r>
              <a:rPr sz="900" dirty="0">
                <a:latin typeface="Arial Unicode MS"/>
                <a:cs typeface="Arial Unicode MS"/>
              </a:rPr>
              <a:t>so</a:t>
            </a:r>
            <a:r>
              <a:rPr sz="900" spc="65" dirty="0">
                <a:latin typeface="Arial Unicode MS"/>
                <a:cs typeface="Arial Unicode MS"/>
              </a:rPr>
              <a:t> </a:t>
            </a:r>
            <a:r>
              <a:rPr sz="900" dirty="0">
                <a:latin typeface="Arial Unicode MS"/>
                <a:cs typeface="Arial Unicode MS"/>
              </a:rPr>
              <a:t>nice,</a:t>
            </a:r>
            <a:r>
              <a:rPr sz="900" spc="60" dirty="0">
                <a:latin typeface="Arial Unicode MS"/>
                <a:cs typeface="Arial Unicode MS"/>
              </a:rPr>
              <a:t> </a:t>
            </a:r>
            <a:r>
              <a:rPr sz="900" dirty="0">
                <a:latin typeface="Arial Unicode MS"/>
                <a:cs typeface="Arial Unicode MS"/>
              </a:rPr>
              <a:t>you</a:t>
            </a:r>
            <a:r>
              <a:rPr sz="900" spc="60" dirty="0">
                <a:latin typeface="Arial Unicode MS"/>
                <a:cs typeface="Arial Unicode MS"/>
              </a:rPr>
              <a:t> </a:t>
            </a:r>
            <a:r>
              <a:rPr sz="900" spc="55" dirty="0">
                <a:latin typeface="Arial Unicode MS"/>
                <a:cs typeface="Arial Unicode MS"/>
              </a:rPr>
              <a:t>would</a:t>
            </a:r>
            <a:r>
              <a:rPr sz="900" spc="60" dirty="0">
                <a:latin typeface="Arial Unicode MS"/>
                <a:cs typeface="Arial Unicode MS"/>
              </a:rPr>
              <a:t> </a:t>
            </a:r>
            <a:r>
              <a:rPr sz="900" spc="55" dirty="0">
                <a:latin typeface="Arial Unicode MS"/>
                <a:cs typeface="Arial Unicode MS"/>
              </a:rPr>
              <a:t>want</a:t>
            </a:r>
            <a:r>
              <a:rPr sz="900" spc="65" dirty="0">
                <a:latin typeface="Arial Unicode MS"/>
                <a:cs typeface="Arial Unicode MS"/>
              </a:rPr>
              <a:t> to </a:t>
            </a:r>
            <a:r>
              <a:rPr sz="900" dirty="0">
                <a:latin typeface="Arial Unicode MS"/>
                <a:cs typeface="Arial Unicode MS"/>
              </a:rPr>
              <a:t>look</a:t>
            </a:r>
            <a:r>
              <a:rPr sz="900" spc="60" dirty="0">
                <a:latin typeface="Arial Unicode MS"/>
                <a:cs typeface="Arial Unicode MS"/>
              </a:rPr>
              <a:t> </a:t>
            </a:r>
            <a:r>
              <a:rPr sz="900" dirty="0">
                <a:latin typeface="Arial Unicode MS"/>
                <a:cs typeface="Arial Unicode MS"/>
              </a:rPr>
              <a:t>twice.</a:t>
            </a:r>
            <a:r>
              <a:rPr sz="900" spc="65" dirty="0">
                <a:latin typeface="Arial Unicode MS"/>
                <a:cs typeface="Arial Unicode MS"/>
              </a:rPr>
              <a:t> </a:t>
            </a:r>
            <a:r>
              <a:rPr sz="900" dirty="0">
                <a:latin typeface="Arial Unicode MS"/>
                <a:cs typeface="Arial Unicode MS"/>
              </a:rPr>
              <a:t>Feast</a:t>
            </a:r>
            <a:r>
              <a:rPr sz="900" spc="65" dirty="0">
                <a:latin typeface="Arial Unicode MS"/>
                <a:cs typeface="Arial Unicode MS"/>
              </a:rPr>
              <a:t> </a:t>
            </a:r>
            <a:r>
              <a:rPr sz="900" spc="35" dirty="0">
                <a:latin typeface="Arial Unicode MS"/>
                <a:cs typeface="Arial Unicode MS"/>
              </a:rPr>
              <a:t>your </a:t>
            </a:r>
            <a:r>
              <a:rPr sz="900" dirty="0">
                <a:latin typeface="Arial Unicode MS"/>
                <a:cs typeface="Arial Unicode MS"/>
              </a:rPr>
              <a:t>eyes</a:t>
            </a:r>
            <a:r>
              <a:rPr sz="900" spc="50" dirty="0">
                <a:latin typeface="Arial Unicode MS"/>
                <a:cs typeface="Arial Unicode MS"/>
              </a:rPr>
              <a:t> </a:t>
            </a:r>
            <a:r>
              <a:rPr sz="900" spc="65" dirty="0">
                <a:latin typeface="Arial Unicode MS"/>
                <a:cs typeface="Arial Unicode MS"/>
              </a:rPr>
              <a:t>on</a:t>
            </a:r>
            <a:r>
              <a:rPr sz="900" spc="45" dirty="0">
                <a:latin typeface="Arial Unicode MS"/>
                <a:cs typeface="Arial Unicode MS"/>
              </a:rPr>
              <a:t> </a:t>
            </a:r>
            <a:r>
              <a:rPr sz="900" spc="55" dirty="0">
                <a:latin typeface="Arial Unicode MS"/>
                <a:cs typeface="Arial Unicode MS"/>
              </a:rPr>
              <a:t>the</a:t>
            </a:r>
            <a:r>
              <a:rPr sz="900" spc="50" dirty="0">
                <a:latin typeface="Arial Unicode MS"/>
                <a:cs typeface="Arial Unicode MS"/>
              </a:rPr>
              <a:t> </a:t>
            </a:r>
            <a:r>
              <a:rPr sz="900" dirty="0">
                <a:latin typeface="Arial Unicode MS"/>
                <a:cs typeface="Arial Unicode MS"/>
              </a:rPr>
              <a:t>iconic</a:t>
            </a:r>
            <a:r>
              <a:rPr sz="900" spc="55" dirty="0">
                <a:latin typeface="Arial Unicode MS"/>
                <a:cs typeface="Arial Unicode MS"/>
              </a:rPr>
              <a:t> </a:t>
            </a:r>
            <a:r>
              <a:rPr sz="900" spc="45" dirty="0">
                <a:latin typeface="Arial Unicode MS"/>
                <a:cs typeface="Arial Unicode MS"/>
              </a:rPr>
              <a:t>Mountains,</a:t>
            </a:r>
            <a:r>
              <a:rPr sz="900" spc="50" dirty="0">
                <a:latin typeface="Arial Unicode MS"/>
                <a:cs typeface="Arial Unicode MS"/>
              </a:rPr>
              <a:t> </a:t>
            </a:r>
            <a:r>
              <a:rPr sz="900" spc="55" dirty="0">
                <a:latin typeface="Arial Unicode MS"/>
                <a:cs typeface="Arial Unicode MS"/>
              </a:rPr>
              <a:t>when</a:t>
            </a:r>
            <a:r>
              <a:rPr sz="900" spc="50" dirty="0">
                <a:latin typeface="Arial Unicode MS"/>
                <a:cs typeface="Arial Unicode MS"/>
              </a:rPr>
              <a:t> </a:t>
            </a:r>
            <a:r>
              <a:rPr sz="900" dirty="0">
                <a:latin typeface="Arial Unicode MS"/>
                <a:cs typeface="Arial Unicode MS"/>
              </a:rPr>
              <a:t>you</a:t>
            </a:r>
            <a:r>
              <a:rPr sz="900" spc="55" dirty="0">
                <a:latin typeface="Arial Unicode MS"/>
                <a:cs typeface="Arial Unicode MS"/>
              </a:rPr>
              <a:t> </a:t>
            </a:r>
            <a:r>
              <a:rPr sz="900" dirty="0">
                <a:latin typeface="Arial Unicode MS"/>
                <a:cs typeface="Arial Unicode MS"/>
              </a:rPr>
              <a:t>stay</a:t>
            </a:r>
            <a:r>
              <a:rPr sz="900" spc="45" dirty="0">
                <a:latin typeface="Arial Unicode MS"/>
                <a:cs typeface="Arial Unicode MS"/>
              </a:rPr>
              <a:t> </a:t>
            </a:r>
            <a:r>
              <a:rPr sz="900" dirty="0">
                <a:latin typeface="Arial Unicode MS"/>
                <a:cs typeface="Arial Unicode MS"/>
              </a:rPr>
              <a:t>at</a:t>
            </a:r>
            <a:r>
              <a:rPr sz="900" spc="50" dirty="0">
                <a:latin typeface="Arial Unicode MS"/>
                <a:cs typeface="Arial Unicode MS"/>
              </a:rPr>
              <a:t> </a:t>
            </a:r>
            <a:r>
              <a:rPr sz="900" b="1" spc="-10" dirty="0">
                <a:latin typeface="Arial"/>
                <a:cs typeface="Arial"/>
              </a:rPr>
              <a:t>Hotel </a:t>
            </a:r>
            <a:r>
              <a:rPr sz="900" b="1" dirty="0">
                <a:latin typeface="Arial"/>
                <a:cs typeface="Arial"/>
              </a:rPr>
              <a:t>Casa</a:t>
            </a:r>
            <a:r>
              <a:rPr sz="900" b="1" spc="65" dirty="0">
                <a:latin typeface="Arial"/>
                <a:cs typeface="Arial"/>
              </a:rPr>
              <a:t> </a:t>
            </a:r>
            <a:r>
              <a:rPr sz="900" b="1" dirty="0">
                <a:latin typeface="Arial"/>
                <a:cs typeface="Arial"/>
              </a:rPr>
              <a:t>Bella,</a:t>
            </a:r>
            <a:r>
              <a:rPr sz="900" b="1" spc="65" dirty="0">
                <a:latin typeface="Arial"/>
                <a:cs typeface="Arial"/>
              </a:rPr>
              <a:t> </a:t>
            </a:r>
            <a:r>
              <a:rPr sz="900" b="1" spc="-10" dirty="0">
                <a:latin typeface="Arial"/>
                <a:cs typeface="Arial"/>
              </a:rPr>
              <a:t>Bali</a:t>
            </a:r>
            <a:r>
              <a:rPr sz="900" spc="-10" dirty="0">
                <a:latin typeface="Arial Unicode MS"/>
                <a:cs typeface="Arial Unicode MS"/>
              </a:rPr>
              <a:t>.</a:t>
            </a:r>
            <a:endParaRPr sz="900">
              <a:latin typeface="Arial Unicode MS"/>
              <a:cs typeface="Arial Unicode MS"/>
            </a:endParaRPr>
          </a:p>
          <a:p>
            <a:pPr marR="17145" algn="just">
              <a:lnSpc>
                <a:spcPct val="154300"/>
              </a:lnSpc>
              <a:spcBef>
                <a:spcPts val="530"/>
              </a:spcBef>
            </a:pPr>
            <a:r>
              <a:rPr sz="900" dirty="0">
                <a:latin typeface="Arial Unicode MS"/>
                <a:cs typeface="Arial Unicode MS"/>
              </a:rPr>
              <a:t>Explore</a:t>
            </a:r>
            <a:r>
              <a:rPr sz="900" spc="80" dirty="0">
                <a:latin typeface="Arial Unicode MS"/>
                <a:cs typeface="Arial Unicode MS"/>
              </a:rPr>
              <a:t> </a:t>
            </a:r>
            <a:r>
              <a:rPr sz="900" spc="55" dirty="0">
                <a:latin typeface="Arial Unicode MS"/>
                <a:cs typeface="Arial Unicode MS"/>
              </a:rPr>
              <a:t>the</a:t>
            </a:r>
            <a:r>
              <a:rPr sz="900" spc="85" dirty="0">
                <a:latin typeface="Arial Unicode MS"/>
                <a:cs typeface="Arial Unicode MS"/>
              </a:rPr>
              <a:t> </a:t>
            </a:r>
            <a:r>
              <a:rPr sz="900" dirty="0">
                <a:latin typeface="Arial Unicode MS"/>
                <a:cs typeface="Arial Unicode MS"/>
              </a:rPr>
              <a:t>city</a:t>
            </a:r>
            <a:r>
              <a:rPr sz="900" spc="80" dirty="0">
                <a:latin typeface="Arial Unicode MS"/>
                <a:cs typeface="Arial Unicode MS"/>
              </a:rPr>
              <a:t> </a:t>
            </a:r>
            <a:r>
              <a:rPr sz="900" spc="50" dirty="0">
                <a:latin typeface="Arial Unicode MS"/>
                <a:cs typeface="Arial Unicode MS"/>
              </a:rPr>
              <a:t>right</a:t>
            </a:r>
            <a:r>
              <a:rPr sz="900" spc="75" dirty="0">
                <a:latin typeface="Arial Unicode MS"/>
                <a:cs typeface="Arial Unicode MS"/>
              </a:rPr>
              <a:t> </a:t>
            </a:r>
            <a:r>
              <a:rPr sz="900" dirty="0">
                <a:latin typeface="Arial Unicode MS"/>
                <a:cs typeface="Arial Unicode MS"/>
              </a:rPr>
              <a:t>at</a:t>
            </a:r>
            <a:r>
              <a:rPr sz="900" spc="85" dirty="0">
                <a:latin typeface="Arial Unicode MS"/>
                <a:cs typeface="Arial Unicode MS"/>
              </a:rPr>
              <a:t> </a:t>
            </a:r>
            <a:r>
              <a:rPr sz="900" spc="50" dirty="0">
                <a:latin typeface="Arial Unicode MS"/>
                <a:cs typeface="Arial Unicode MS"/>
              </a:rPr>
              <a:t>your</a:t>
            </a:r>
            <a:r>
              <a:rPr sz="900" spc="75" dirty="0">
                <a:latin typeface="Arial Unicode MS"/>
                <a:cs typeface="Arial Unicode MS"/>
              </a:rPr>
              <a:t> </a:t>
            </a:r>
            <a:r>
              <a:rPr sz="900" dirty="0">
                <a:latin typeface="Arial Unicode MS"/>
                <a:cs typeface="Arial Unicode MS"/>
              </a:rPr>
              <a:t>doorstep,</a:t>
            </a:r>
            <a:r>
              <a:rPr sz="900" spc="75" dirty="0">
                <a:latin typeface="Arial Unicode MS"/>
                <a:cs typeface="Arial Unicode MS"/>
              </a:rPr>
              <a:t> </a:t>
            </a:r>
            <a:r>
              <a:rPr sz="900" spc="50" dirty="0">
                <a:latin typeface="Arial Unicode MS"/>
                <a:cs typeface="Arial Unicode MS"/>
              </a:rPr>
              <a:t>book</a:t>
            </a:r>
            <a:r>
              <a:rPr sz="900" spc="80" dirty="0">
                <a:latin typeface="Arial Unicode MS"/>
                <a:cs typeface="Arial Unicode MS"/>
              </a:rPr>
              <a:t> </a:t>
            </a:r>
            <a:r>
              <a:rPr sz="900" spc="50" dirty="0">
                <a:latin typeface="Arial Unicode MS"/>
                <a:cs typeface="Arial Unicode MS"/>
              </a:rPr>
              <a:t>your</a:t>
            </a:r>
            <a:r>
              <a:rPr sz="900" spc="80" dirty="0">
                <a:latin typeface="Arial Unicode MS"/>
                <a:cs typeface="Arial Unicode MS"/>
              </a:rPr>
              <a:t> </a:t>
            </a:r>
            <a:r>
              <a:rPr sz="900" spc="-20" dirty="0">
                <a:latin typeface="Arial Unicode MS"/>
                <a:cs typeface="Arial Unicode MS"/>
              </a:rPr>
              <a:t>stay </a:t>
            </a:r>
            <a:r>
              <a:rPr sz="900" spc="-10" dirty="0">
                <a:latin typeface="Arial Unicode MS"/>
                <a:cs typeface="Arial Unicode MS"/>
              </a:rPr>
              <a:t>today!</a:t>
            </a:r>
            <a:endParaRPr sz="900">
              <a:latin typeface="Arial Unicode MS"/>
              <a:cs typeface="Arial Unicode MS"/>
            </a:endParaRPr>
          </a:p>
          <a:p>
            <a:pPr>
              <a:lnSpc>
                <a:spcPct val="100000"/>
              </a:lnSpc>
              <a:spcBef>
                <a:spcPts val="580"/>
              </a:spcBef>
            </a:pPr>
            <a:r>
              <a:rPr sz="850" b="1" spc="-10" dirty="0">
                <a:latin typeface="Arial"/>
                <a:cs typeface="Arial"/>
                <a:hlinkClick r:id="rId4"/>
              </a:rPr>
              <a:t>www.casabellabali.com</a:t>
            </a:r>
            <a:endParaRPr sz="850">
              <a:latin typeface="Arial"/>
              <a:cs typeface="Arial"/>
            </a:endParaRPr>
          </a:p>
        </p:txBody>
      </p:sp>
      <p:grpSp>
        <p:nvGrpSpPr>
          <p:cNvPr id="6" name="object 6"/>
          <p:cNvGrpSpPr/>
          <p:nvPr/>
        </p:nvGrpSpPr>
        <p:grpSpPr>
          <a:xfrm>
            <a:off x="355600" y="1487386"/>
            <a:ext cx="6656705" cy="4875530"/>
            <a:chOff x="355600" y="1487385"/>
            <a:chExt cx="6656705" cy="4875530"/>
          </a:xfrm>
        </p:grpSpPr>
        <p:sp>
          <p:nvSpPr>
            <p:cNvPr id="7" name="object 7"/>
            <p:cNvSpPr/>
            <p:nvPr/>
          </p:nvSpPr>
          <p:spPr>
            <a:xfrm>
              <a:off x="3663302"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8" name="object 8"/>
            <p:cNvPicPr/>
            <p:nvPr/>
          </p:nvPicPr>
          <p:blipFill>
            <a:blip r:embed="rId5" cstate="print"/>
            <a:stretch>
              <a:fillRect/>
            </a:stretch>
          </p:blipFill>
          <p:spPr>
            <a:xfrm>
              <a:off x="3778503" y="2888500"/>
              <a:ext cx="3118599" cy="3034001"/>
            </a:xfrm>
            <a:prstGeom prst="rect">
              <a:avLst/>
            </a:prstGeom>
          </p:spPr>
        </p:pic>
        <p:pic>
          <p:nvPicPr>
            <p:cNvPr id="9" name="object 9"/>
            <p:cNvPicPr/>
            <p:nvPr/>
          </p:nvPicPr>
          <p:blipFill>
            <a:blip r:embed="rId6" cstate="print"/>
            <a:stretch>
              <a:fillRect/>
            </a:stretch>
          </p:blipFill>
          <p:spPr>
            <a:xfrm>
              <a:off x="355600" y="6160935"/>
              <a:ext cx="127000" cy="125564"/>
            </a:xfrm>
            <a:prstGeom prst="rect">
              <a:avLst/>
            </a:prstGeom>
          </p:spPr>
        </p:pic>
      </p:grpSp>
      <p:sp>
        <p:nvSpPr>
          <p:cNvPr id="10" name="object 10"/>
          <p:cNvSpPr txBox="1"/>
          <p:nvPr/>
        </p:nvSpPr>
        <p:spPr>
          <a:xfrm>
            <a:off x="979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11" name="object 11"/>
          <p:cNvSpPr txBox="1"/>
          <p:nvPr/>
        </p:nvSpPr>
        <p:spPr>
          <a:xfrm>
            <a:off x="1702761"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12" name="object 12"/>
          <p:cNvGrpSpPr/>
          <p:nvPr/>
        </p:nvGrpSpPr>
        <p:grpSpPr>
          <a:xfrm>
            <a:off x="825517" y="6160935"/>
            <a:ext cx="850265" cy="138430"/>
            <a:chOff x="825500" y="6160935"/>
            <a:chExt cx="850265" cy="138430"/>
          </a:xfrm>
        </p:grpSpPr>
        <p:pic>
          <p:nvPicPr>
            <p:cNvPr id="13" name="object 13"/>
            <p:cNvPicPr/>
            <p:nvPr/>
          </p:nvPicPr>
          <p:blipFill>
            <a:blip r:embed="rId7" cstate="print"/>
            <a:stretch>
              <a:fillRect/>
            </a:stretch>
          </p:blipFill>
          <p:spPr>
            <a:xfrm>
              <a:off x="825500" y="6172200"/>
              <a:ext cx="126212" cy="127000"/>
            </a:xfrm>
            <a:prstGeom prst="rect">
              <a:avLst/>
            </a:prstGeom>
          </p:spPr>
        </p:pic>
        <p:pic>
          <p:nvPicPr>
            <p:cNvPr id="14" name="object 14"/>
            <p:cNvPicPr/>
            <p:nvPr/>
          </p:nvPicPr>
          <p:blipFill>
            <a:blip r:embed="rId8" cstate="print"/>
            <a:stretch>
              <a:fillRect/>
            </a:stretch>
          </p:blipFill>
          <p:spPr>
            <a:xfrm>
              <a:off x="1549400" y="6160935"/>
              <a:ext cx="126352" cy="125564"/>
            </a:xfrm>
            <a:prstGeom prst="rect">
              <a:avLst/>
            </a:prstGeom>
          </p:spPr>
        </p:pic>
      </p:grpSp>
      <p:sp>
        <p:nvSpPr>
          <p:cNvPr id="15" name="object 15"/>
          <p:cNvSpPr txBox="1"/>
          <p:nvPr/>
        </p:nvSpPr>
        <p:spPr>
          <a:xfrm>
            <a:off x="2370346" y="5943619"/>
            <a:ext cx="1036955" cy="111569"/>
          </a:xfrm>
          <a:prstGeom prst="rect">
            <a:avLst/>
          </a:prstGeom>
        </p:spPr>
        <p:txBody>
          <a:bodyPr vert="horz" wrap="square" lIns="0" tIns="11430" rIns="0" bIns="0" rtlCol="0">
            <a:spAutoFit/>
          </a:bodyPr>
          <a:lstStyle/>
          <a:p>
            <a:pPr>
              <a:lnSpc>
                <a:spcPct val="100000"/>
              </a:lnSpc>
              <a:spcBef>
                <a:spcPts val="90"/>
              </a:spcBef>
            </a:pPr>
            <a:r>
              <a:rPr sz="650" dirty="0">
                <a:solidFill>
                  <a:srgbClr val="656565"/>
                </a:solidFill>
                <a:latin typeface="Arial Unicode MS"/>
                <a:cs typeface="Arial Unicode MS"/>
              </a:rPr>
              <a:t>28 Comments</a:t>
            </a:r>
            <a:r>
              <a:rPr sz="650" spc="340" dirty="0">
                <a:solidFill>
                  <a:srgbClr val="656565"/>
                </a:solidFill>
                <a:latin typeface="Arial Unicode MS"/>
                <a:cs typeface="Arial Unicode MS"/>
              </a:rPr>
              <a:t>  </a:t>
            </a:r>
            <a:r>
              <a:rPr sz="650" dirty="0">
                <a:solidFill>
                  <a:srgbClr val="656565"/>
                </a:solidFill>
                <a:latin typeface="Arial Unicode MS"/>
                <a:cs typeface="Arial Unicode MS"/>
              </a:rPr>
              <a:t>13</a:t>
            </a:r>
            <a:r>
              <a:rPr sz="650" spc="-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16" name="object 16"/>
          <p:cNvSpPr txBox="1"/>
          <p:nvPr/>
        </p:nvSpPr>
        <p:spPr>
          <a:xfrm>
            <a:off x="533696" y="5947689"/>
            <a:ext cx="258445" cy="293670"/>
          </a:xfrm>
          <a:prstGeom prst="rect">
            <a:avLst/>
          </a:prstGeom>
        </p:spPr>
        <p:txBody>
          <a:bodyPr vert="horz" wrap="square" lIns="0" tIns="11430" rIns="0" bIns="0" rtlCol="0">
            <a:spAutoFit/>
          </a:bodyPr>
          <a:lstStyle/>
          <a:p>
            <a:pPr marL="105410">
              <a:lnSpc>
                <a:spcPct val="100000"/>
              </a:lnSpc>
              <a:spcBef>
                <a:spcPts val="90"/>
              </a:spcBef>
            </a:pPr>
            <a:r>
              <a:rPr sz="650" spc="-25" dirty="0">
                <a:solidFill>
                  <a:srgbClr val="656565"/>
                </a:solidFill>
                <a:latin typeface="Arial Unicode MS"/>
                <a:cs typeface="Arial Unicode MS"/>
              </a:rPr>
              <a:t>136</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pic>
        <p:nvPicPr>
          <p:cNvPr id="17" name="object 17"/>
          <p:cNvPicPr/>
          <p:nvPr/>
        </p:nvPicPr>
        <p:blipFill>
          <a:blip r:embed="rId9" cstate="print"/>
          <a:stretch>
            <a:fillRect/>
          </a:stretch>
        </p:blipFill>
        <p:spPr>
          <a:xfrm>
            <a:off x="3813383" y="6160940"/>
            <a:ext cx="123616" cy="125564"/>
          </a:xfrm>
          <a:prstGeom prst="rect">
            <a:avLst/>
          </a:prstGeom>
        </p:spPr>
      </p:pic>
      <p:sp>
        <p:nvSpPr>
          <p:cNvPr id="18" name="object 18"/>
          <p:cNvSpPr txBox="1"/>
          <p:nvPr/>
        </p:nvSpPr>
        <p:spPr>
          <a:xfrm>
            <a:off x="4437900"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19" name="object 19"/>
          <p:cNvSpPr txBox="1"/>
          <p:nvPr/>
        </p:nvSpPr>
        <p:spPr>
          <a:xfrm>
            <a:off x="5161408"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20" name="object 20"/>
          <p:cNvGrpSpPr/>
          <p:nvPr/>
        </p:nvGrpSpPr>
        <p:grpSpPr>
          <a:xfrm>
            <a:off x="4281234" y="6160935"/>
            <a:ext cx="849630" cy="138430"/>
            <a:chOff x="4281233" y="6160935"/>
            <a:chExt cx="849630" cy="138430"/>
          </a:xfrm>
        </p:grpSpPr>
        <p:pic>
          <p:nvPicPr>
            <p:cNvPr id="21" name="object 21"/>
            <p:cNvPicPr/>
            <p:nvPr/>
          </p:nvPicPr>
          <p:blipFill>
            <a:blip r:embed="rId10" cstate="print"/>
            <a:stretch>
              <a:fillRect/>
            </a:stretch>
          </p:blipFill>
          <p:spPr>
            <a:xfrm>
              <a:off x="4281233" y="6172200"/>
              <a:ext cx="125666" cy="127000"/>
            </a:xfrm>
            <a:prstGeom prst="rect">
              <a:avLst/>
            </a:prstGeom>
          </p:spPr>
        </p:pic>
        <p:pic>
          <p:nvPicPr>
            <p:cNvPr id="22" name="object 22"/>
            <p:cNvPicPr/>
            <p:nvPr/>
          </p:nvPicPr>
          <p:blipFill>
            <a:blip r:embed="rId11" cstate="print"/>
            <a:stretch>
              <a:fillRect/>
            </a:stretch>
          </p:blipFill>
          <p:spPr>
            <a:xfrm>
              <a:off x="5005252" y="6160935"/>
              <a:ext cx="125547" cy="125564"/>
            </a:xfrm>
            <a:prstGeom prst="rect">
              <a:avLst/>
            </a:prstGeom>
          </p:spPr>
        </p:pic>
      </p:grpSp>
      <p:sp>
        <p:nvSpPr>
          <p:cNvPr id="23" name="object 23"/>
          <p:cNvSpPr txBox="1"/>
          <p:nvPr/>
        </p:nvSpPr>
        <p:spPr>
          <a:xfrm>
            <a:off x="5873508" y="5943619"/>
            <a:ext cx="1036955" cy="111569"/>
          </a:xfrm>
          <a:prstGeom prst="rect">
            <a:avLst/>
          </a:prstGeom>
        </p:spPr>
        <p:txBody>
          <a:bodyPr vert="horz" wrap="square" lIns="0" tIns="11430" rIns="0" bIns="0" rtlCol="0">
            <a:spAutoFit/>
          </a:bodyPr>
          <a:lstStyle/>
          <a:p>
            <a:pPr>
              <a:lnSpc>
                <a:spcPct val="100000"/>
              </a:lnSpc>
              <a:spcBef>
                <a:spcPts val="90"/>
              </a:spcBef>
              <a:tabLst>
                <a:tab pos="697865" algn="l"/>
              </a:tabLst>
            </a:pPr>
            <a:r>
              <a:rPr sz="650" dirty="0">
                <a:solidFill>
                  <a:srgbClr val="656565"/>
                </a:solidFill>
                <a:latin typeface="Arial Unicode MS"/>
                <a:cs typeface="Arial Unicode MS"/>
              </a:rPr>
              <a:t>21</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8</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24" name="object 24"/>
          <p:cNvSpPr txBox="1"/>
          <p:nvPr/>
        </p:nvSpPr>
        <p:spPr>
          <a:xfrm>
            <a:off x="3992358" y="5947689"/>
            <a:ext cx="213995"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118</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25" name="object 25"/>
          <p:cNvGrpSpPr/>
          <p:nvPr/>
        </p:nvGrpSpPr>
        <p:grpSpPr>
          <a:xfrm>
            <a:off x="312356" y="1487386"/>
            <a:ext cx="10175240" cy="4875530"/>
            <a:chOff x="312356" y="1487385"/>
            <a:chExt cx="10175240" cy="4875530"/>
          </a:xfrm>
        </p:grpSpPr>
        <p:pic>
          <p:nvPicPr>
            <p:cNvPr id="26" name="object 26"/>
            <p:cNvPicPr/>
            <p:nvPr/>
          </p:nvPicPr>
          <p:blipFill>
            <a:blip r:embed="rId12" cstate="print"/>
            <a:stretch>
              <a:fillRect/>
            </a:stretch>
          </p:blipFill>
          <p:spPr>
            <a:xfrm>
              <a:off x="3799281" y="5974562"/>
              <a:ext cx="225577" cy="83337"/>
            </a:xfrm>
            <a:prstGeom prst="rect">
              <a:avLst/>
            </a:prstGeom>
          </p:spPr>
        </p:pic>
        <p:pic>
          <p:nvPicPr>
            <p:cNvPr id="27" name="object 27"/>
            <p:cNvPicPr/>
            <p:nvPr/>
          </p:nvPicPr>
          <p:blipFill>
            <a:blip r:embed="rId12" cstate="print"/>
            <a:stretch>
              <a:fillRect/>
            </a:stretch>
          </p:blipFill>
          <p:spPr>
            <a:xfrm>
              <a:off x="368463" y="5974562"/>
              <a:ext cx="225615" cy="83337"/>
            </a:xfrm>
            <a:prstGeom prst="rect">
              <a:avLst/>
            </a:prstGeom>
          </p:spPr>
        </p:pic>
        <p:sp>
          <p:nvSpPr>
            <p:cNvPr id="28" name="object 28"/>
            <p:cNvSpPr/>
            <p:nvPr/>
          </p:nvSpPr>
          <p:spPr>
            <a:xfrm>
              <a:off x="315213" y="6120803"/>
              <a:ext cx="6588125" cy="0"/>
            </a:xfrm>
            <a:custGeom>
              <a:avLst/>
              <a:gdLst/>
              <a:ahLst/>
              <a:cxnLst/>
              <a:rect l="l" t="t" r="r" b="b"/>
              <a:pathLst>
                <a:path w="6588125">
                  <a:moveTo>
                    <a:pt x="0" y="0"/>
                  </a:moveTo>
                  <a:lnTo>
                    <a:pt x="3130156" y="0"/>
                  </a:lnTo>
                </a:path>
                <a:path w="6588125">
                  <a:moveTo>
                    <a:pt x="3457473" y="0"/>
                  </a:moveTo>
                  <a:lnTo>
                    <a:pt x="6587629" y="0"/>
                  </a:lnTo>
                </a:path>
              </a:pathLst>
            </a:custGeom>
            <a:ln w="5569">
              <a:solidFill>
                <a:srgbClr val="D8D8D8"/>
              </a:solidFill>
            </a:ln>
          </p:spPr>
          <p:txBody>
            <a:bodyPr wrap="square" lIns="0" tIns="0" rIns="0" bIns="0" rtlCol="0"/>
            <a:lstStyle/>
            <a:p>
              <a:endParaRPr/>
            </a:p>
          </p:txBody>
        </p:sp>
        <p:sp>
          <p:nvSpPr>
            <p:cNvPr id="29" name="object 29"/>
            <p:cNvSpPr/>
            <p:nvPr/>
          </p:nvSpPr>
          <p:spPr>
            <a:xfrm>
              <a:off x="7138695"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grpSp>
      <p:sp>
        <p:nvSpPr>
          <p:cNvPr id="30" name="object 30"/>
          <p:cNvSpPr txBox="1"/>
          <p:nvPr/>
        </p:nvSpPr>
        <p:spPr>
          <a:xfrm>
            <a:off x="3803874" y="1793851"/>
            <a:ext cx="3032760" cy="684803"/>
          </a:xfrm>
          <a:prstGeom prst="rect">
            <a:avLst/>
          </a:prstGeom>
        </p:spPr>
        <p:txBody>
          <a:bodyPr vert="horz" wrap="square" lIns="0" tIns="86360" rIns="0" bIns="0" rtlCol="0">
            <a:spAutoFit/>
          </a:bodyPr>
          <a:lstStyle/>
          <a:p>
            <a:pPr>
              <a:lnSpc>
                <a:spcPct val="100000"/>
              </a:lnSpc>
              <a:spcBef>
                <a:spcPts val="680"/>
              </a:spcBef>
            </a:pPr>
            <a:r>
              <a:rPr sz="900" dirty="0">
                <a:latin typeface="Arial Unicode MS"/>
                <a:cs typeface="Arial Unicode MS"/>
              </a:rPr>
              <a:t>Let</a:t>
            </a:r>
            <a:r>
              <a:rPr sz="900" spc="114" dirty="0">
                <a:latin typeface="Arial Unicode MS"/>
                <a:cs typeface="Arial Unicode MS"/>
              </a:rPr>
              <a:t> </a:t>
            </a:r>
            <a:r>
              <a:rPr sz="900" spc="65" dirty="0">
                <a:latin typeface="Arial Unicode MS"/>
                <a:cs typeface="Arial Unicode MS"/>
              </a:rPr>
              <a:t>our</a:t>
            </a:r>
            <a:r>
              <a:rPr sz="900" spc="110" dirty="0">
                <a:latin typeface="Arial Unicode MS"/>
                <a:cs typeface="Arial Unicode MS"/>
              </a:rPr>
              <a:t> </a:t>
            </a:r>
            <a:r>
              <a:rPr sz="900" dirty="0">
                <a:latin typeface="Arial Unicode MS"/>
                <a:cs typeface="Arial Unicode MS"/>
              </a:rPr>
              <a:t>beautiful</a:t>
            </a:r>
            <a:r>
              <a:rPr sz="900" spc="120" dirty="0">
                <a:latin typeface="Arial Unicode MS"/>
                <a:cs typeface="Arial Unicode MS"/>
              </a:rPr>
              <a:t> </a:t>
            </a:r>
            <a:r>
              <a:rPr sz="900" b="1" dirty="0">
                <a:latin typeface="Arial"/>
                <a:cs typeface="Arial"/>
              </a:rPr>
              <a:t>sea-facing</a:t>
            </a:r>
            <a:r>
              <a:rPr sz="900" b="1" spc="120" dirty="0">
                <a:latin typeface="Arial"/>
                <a:cs typeface="Arial"/>
              </a:rPr>
              <a:t> </a:t>
            </a:r>
            <a:r>
              <a:rPr sz="900" dirty="0">
                <a:latin typeface="Arial Unicode MS"/>
                <a:cs typeface="Arial Unicode MS"/>
              </a:rPr>
              <a:t>patio</a:t>
            </a:r>
            <a:r>
              <a:rPr sz="900" spc="114" dirty="0">
                <a:latin typeface="Arial Unicode MS"/>
                <a:cs typeface="Arial Unicode MS"/>
              </a:rPr>
              <a:t> </a:t>
            </a:r>
            <a:r>
              <a:rPr sz="900" dirty="0">
                <a:latin typeface="Arial Unicode MS"/>
                <a:cs typeface="Arial Unicode MS"/>
              </a:rPr>
              <a:t>at</a:t>
            </a:r>
            <a:r>
              <a:rPr sz="900" spc="120" dirty="0">
                <a:latin typeface="Arial Unicode MS"/>
                <a:cs typeface="Arial Unicode MS"/>
              </a:rPr>
              <a:t> </a:t>
            </a:r>
            <a:r>
              <a:rPr sz="900" b="1" spc="50" dirty="0">
                <a:latin typeface="Arial"/>
                <a:cs typeface="Arial"/>
              </a:rPr>
              <a:t>Hotel</a:t>
            </a:r>
            <a:r>
              <a:rPr sz="900" b="1" spc="120" dirty="0">
                <a:latin typeface="Arial"/>
                <a:cs typeface="Arial"/>
              </a:rPr>
              <a:t> </a:t>
            </a:r>
            <a:r>
              <a:rPr sz="900" b="1" dirty="0">
                <a:latin typeface="Arial"/>
                <a:cs typeface="Arial"/>
              </a:rPr>
              <a:t>Casa</a:t>
            </a:r>
            <a:r>
              <a:rPr sz="900" b="1" spc="110" dirty="0">
                <a:latin typeface="Arial"/>
                <a:cs typeface="Arial"/>
              </a:rPr>
              <a:t> </a:t>
            </a:r>
            <a:r>
              <a:rPr sz="900" b="1" spc="-10" dirty="0">
                <a:latin typeface="Arial"/>
                <a:cs typeface="Arial"/>
              </a:rPr>
              <a:t>Bella</a:t>
            </a:r>
            <a:endParaRPr sz="900">
              <a:latin typeface="Arial"/>
              <a:cs typeface="Arial"/>
            </a:endParaRPr>
          </a:p>
          <a:p>
            <a:pPr>
              <a:lnSpc>
                <a:spcPct val="100000"/>
              </a:lnSpc>
              <a:spcBef>
                <a:spcPts val="585"/>
              </a:spcBef>
            </a:pPr>
            <a:r>
              <a:rPr sz="900" dirty="0">
                <a:latin typeface="Arial Unicode MS"/>
                <a:cs typeface="Arial Unicode MS"/>
              </a:rPr>
              <a:t>take</a:t>
            </a:r>
            <a:r>
              <a:rPr sz="900" spc="135" dirty="0">
                <a:latin typeface="Arial Unicode MS"/>
                <a:cs typeface="Arial Unicode MS"/>
              </a:rPr>
              <a:t> </a:t>
            </a:r>
            <a:r>
              <a:rPr sz="900" spc="55" dirty="0">
                <a:latin typeface="Arial Unicode MS"/>
                <a:cs typeface="Arial Unicode MS"/>
              </a:rPr>
              <a:t>your</a:t>
            </a:r>
            <a:r>
              <a:rPr sz="900" spc="135" dirty="0">
                <a:latin typeface="Arial Unicode MS"/>
                <a:cs typeface="Arial Unicode MS"/>
              </a:rPr>
              <a:t> </a:t>
            </a:r>
            <a:r>
              <a:rPr sz="900" dirty="0">
                <a:latin typeface="Arial Unicode MS"/>
                <a:cs typeface="Arial Unicode MS"/>
              </a:rPr>
              <a:t>next</a:t>
            </a:r>
            <a:r>
              <a:rPr sz="900" spc="135" dirty="0">
                <a:latin typeface="Arial Unicode MS"/>
                <a:cs typeface="Arial Unicode MS"/>
              </a:rPr>
              <a:t> </a:t>
            </a:r>
            <a:r>
              <a:rPr sz="900" dirty="0">
                <a:latin typeface="Arial Unicode MS"/>
                <a:cs typeface="Arial Unicode MS"/>
              </a:rPr>
              <a:t>celebratory</a:t>
            </a:r>
            <a:r>
              <a:rPr sz="900" spc="135" dirty="0">
                <a:latin typeface="Arial Unicode MS"/>
                <a:cs typeface="Arial Unicode MS"/>
              </a:rPr>
              <a:t> </a:t>
            </a:r>
            <a:r>
              <a:rPr sz="900" dirty="0">
                <a:latin typeface="Arial Unicode MS"/>
                <a:cs typeface="Arial Unicode MS"/>
              </a:rPr>
              <a:t>meal</a:t>
            </a:r>
            <a:r>
              <a:rPr sz="900" spc="135" dirty="0">
                <a:latin typeface="Arial Unicode MS"/>
                <a:cs typeface="Arial Unicode MS"/>
              </a:rPr>
              <a:t> </a:t>
            </a:r>
            <a:r>
              <a:rPr sz="900" spc="75" dirty="0">
                <a:latin typeface="Arial Unicode MS"/>
                <a:cs typeface="Arial Unicode MS"/>
              </a:rPr>
              <a:t>from</a:t>
            </a:r>
            <a:r>
              <a:rPr sz="900" spc="130" dirty="0">
                <a:latin typeface="Arial Unicode MS"/>
                <a:cs typeface="Arial Unicode MS"/>
              </a:rPr>
              <a:t> </a:t>
            </a:r>
            <a:r>
              <a:rPr sz="900" dirty="0">
                <a:latin typeface="Arial Unicode MS"/>
                <a:cs typeface="Arial Unicode MS"/>
              </a:rPr>
              <a:t>great</a:t>
            </a:r>
            <a:r>
              <a:rPr sz="900" spc="135" dirty="0">
                <a:latin typeface="Arial Unicode MS"/>
                <a:cs typeface="Arial Unicode MS"/>
              </a:rPr>
              <a:t> </a:t>
            </a:r>
            <a:r>
              <a:rPr sz="900" spc="65" dirty="0">
                <a:latin typeface="Arial Unicode MS"/>
                <a:cs typeface="Arial Unicode MS"/>
              </a:rPr>
              <a:t>to</a:t>
            </a:r>
            <a:r>
              <a:rPr sz="900" spc="130" dirty="0">
                <a:latin typeface="Arial Unicode MS"/>
                <a:cs typeface="Arial Unicode MS"/>
              </a:rPr>
              <a:t> </a:t>
            </a:r>
            <a:r>
              <a:rPr sz="900" spc="-10" dirty="0">
                <a:latin typeface="Arial Unicode MS"/>
                <a:cs typeface="Arial Unicode MS"/>
              </a:rPr>
              <a:t>sublime!</a:t>
            </a:r>
            <a:endParaRPr sz="900">
              <a:latin typeface="Arial Unicode MS"/>
              <a:cs typeface="Arial Unicode MS"/>
            </a:endParaRPr>
          </a:p>
          <a:p>
            <a:pPr>
              <a:lnSpc>
                <a:spcPct val="100000"/>
              </a:lnSpc>
              <a:spcBef>
                <a:spcPts val="65"/>
              </a:spcBef>
            </a:pPr>
            <a:endParaRPr sz="600">
              <a:latin typeface="Arial Unicode MS"/>
              <a:cs typeface="Arial Unicode MS"/>
            </a:endParaRPr>
          </a:p>
          <a:p>
            <a:pPr>
              <a:lnSpc>
                <a:spcPct val="100000"/>
              </a:lnSpc>
              <a:spcBef>
                <a:spcPts val="5"/>
              </a:spcBef>
            </a:pPr>
            <a:r>
              <a:rPr sz="900" dirty="0">
                <a:latin typeface="Arial Unicode MS"/>
                <a:cs typeface="Arial Unicode MS"/>
              </a:rPr>
              <a:t>Book</a:t>
            </a:r>
            <a:r>
              <a:rPr sz="900" spc="90" dirty="0">
                <a:latin typeface="Arial Unicode MS"/>
                <a:cs typeface="Arial Unicode MS"/>
              </a:rPr>
              <a:t> </a:t>
            </a:r>
            <a:r>
              <a:rPr sz="900" spc="50" dirty="0">
                <a:latin typeface="Arial Unicode MS"/>
                <a:cs typeface="Arial Unicode MS"/>
              </a:rPr>
              <a:t>your</a:t>
            </a:r>
            <a:r>
              <a:rPr sz="900" spc="105" dirty="0">
                <a:latin typeface="Arial Unicode MS"/>
                <a:cs typeface="Arial Unicode MS"/>
              </a:rPr>
              <a:t> </a:t>
            </a:r>
            <a:r>
              <a:rPr sz="900" dirty="0">
                <a:latin typeface="Arial Unicode MS"/>
                <a:cs typeface="Arial Unicode MS"/>
              </a:rPr>
              <a:t>stay</a:t>
            </a:r>
            <a:r>
              <a:rPr sz="900" spc="100" dirty="0">
                <a:latin typeface="Arial Unicode MS"/>
                <a:cs typeface="Arial Unicode MS"/>
              </a:rPr>
              <a:t> </a:t>
            </a:r>
            <a:r>
              <a:rPr sz="900" dirty="0">
                <a:latin typeface="Arial Unicode MS"/>
                <a:cs typeface="Arial Unicode MS"/>
              </a:rPr>
              <a:t>now:</a:t>
            </a:r>
            <a:r>
              <a:rPr sz="900" spc="140" dirty="0">
                <a:latin typeface="Arial Unicode MS"/>
                <a:cs typeface="Arial Unicode MS"/>
              </a:rPr>
              <a:t> </a:t>
            </a:r>
            <a:r>
              <a:rPr sz="850" b="1" spc="-10" dirty="0">
                <a:latin typeface="Arial"/>
                <a:cs typeface="Arial"/>
                <a:hlinkClick r:id="rId4"/>
              </a:rPr>
              <a:t>www.casabellabali.com</a:t>
            </a:r>
            <a:endParaRPr sz="850">
              <a:latin typeface="Arial"/>
              <a:cs typeface="Arial"/>
            </a:endParaRPr>
          </a:p>
        </p:txBody>
      </p:sp>
      <p:grpSp>
        <p:nvGrpSpPr>
          <p:cNvPr id="31" name="object 31"/>
          <p:cNvGrpSpPr/>
          <p:nvPr/>
        </p:nvGrpSpPr>
        <p:grpSpPr>
          <a:xfrm>
            <a:off x="7253836" y="3260785"/>
            <a:ext cx="3119120" cy="3025776"/>
            <a:chOff x="7253833" y="3260785"/>
            <a:chExt cx="3119120" cy="3025775"/>
          </a:xfrm>
        </p:grpSpPr>
        <p:pic>
          <p:nvPicPr>
            <p:cNvPr id="32" name="object 32"/>
            <p:cNvPicPr/>
            <p:nvPr/>
          </p:nvPicPr>
          <p:blipFill>
            <a:blip r:embed="rId13" cstate="print"/>
            <a:stretch>
              <a:fillRect/>
            </a:stretch>
          </p:blipFill>
          <p:spPr>
            <a:xfrm>
              <a:off x="7253833" y="3260785"/>
              <a:ext cx="3118637" cy="2661712"/>
            </a:xfrm>
            <a:prstGeom prst="rect">
              <a:avLst/>
            </a:prstGeom>
          </p:spPr>
        </p:pic>
        <p:pic>
          <p:nvPicPr>
            <p:cNvPr id="33" name="object 33"/>
            <p:cNvPicPr/>
            <p:nvPr/>
          </p:nvPicPr>
          <p:blipFill>
            <a:blip r:embed="rId6" cstate="print"/>
            <a:stretch>
              <a:fillRect/>
            </a:stretch>
          </p:blipFill>
          <p:spPr>
            <a:xfrm>
              <a:off x="7289800" y="6160935"/>
              <a:ext cx="127000" cy="125564"/>
            </a:xfrm>
            <a:prstGeom prst="rect">
              <a:avLst/>
            </a:prstGeom>
          </p:spPr>
        </p:pic>
      </p:grpSp>
      <p:sp>
        <p:nvSpPr>
          <p:cNvPr id="34" name="object 34"/>
          <p:cNvSpPr txBox="1"/>
          <p:nvPr/>
        </p:nvSpPr>
        <p:spPr>
          <a:xfrm>
            <a:off x="7913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35" name="object 35"/>
          <p:cNvSpPr txBox="1"/>
          <p:nvPr/>
        </p:nvSpPr>
        <p:spPr>
          <a:xfrm>
            <a:off x="8636767"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36" name="object 36"/>
          <p:cNvGrpSpPr/>
          <p:nvPr/>
        </p:nvGrpSpPr>
        <p:grpSpPr>
          <a:xfrm>
            <a:off x="7759717" y="6160935"/>
            <a:ext cx="850265" cy="138430"/>
            <a:chOff x="7759700" y="6160935"/>
            <a:chExt cx="850265" cy="138430"/>
          </a:xfrm>
        </p:grpSpPr>
        <p:pic>
          <p:nvPicPr>
            <p:cNvPr id="37" name="object 37"/>
            <p:cNvPicPr/>
            <p:nvPr/>
          </p:nvPicPr>
          <p:blipFill>
            <a:blip r:embed="rId7" cstate="print"/>
            <a:stretch>
              <a:fillRect/>
            </a:stretch>
          </p:blipFill>
          <p:spPr>
            <a:xfrm>
              <a:off x="7759700" y="6172200"/>
              <a:ext cx="126009" cy="127000"/>
            </a:xfrm>
            <a:prstGeom prst="rect">
              <a:avLst/>
            </a:prstGeom>
          </p:spPr>
        </p:pic>
        <p:pic>
          <p:nvPicPr>
            <p:cNvPr id="38" name="object 38"/>
            <p:cNvPicPr/>
            <p:nvPr/>
          </p:nvPicPr>
          <p:blipFill>
            <a:blip r:embed="rId8" cstate="print"/>
            <a:stretch>
              <a:fillRect/>
            </a:stretch>
          </p:blipFill>
          <p:spPr>
            <a:xfrm>
              <a:off x="8483600" y="6160935"/>
              <a:ext cx="126157" cy="125564"/>
            </a:xfrm>
            <a:prstGeom prst="rect">
              <a:avLst/>
            </a:prstGeom>
          </p:spPr>
        </p:pic>
      </p:grpSp>
      <p:sp>
        <p:nvSpPr>
          <p:cNvPr id="39" name="object 39"/>
          <p:cNvSpPr txBox="1"/>
          <p:nvPr/>
        </p:nvSpPr>
        <p:spPr>
          <a:xfrm>
            <a:off x="9405876" y="5943617"/>
            <a:ext cx="980440" cy="111569"/>
          </a:xfrm>
          <a:prstGeom prst="rect">
            <a:avLst/>
          </a:prstGeom>
        </p:spPr>
        <p:txBody>
          <a:bodyPr vert="horz" wrap="square" lIns="0" tIns="11430" rIns="0" bIns="0" rtlCol="0">
            <a:spAutoFit/>
          </a:bodyPr>
          <a:lstStyle/>
          <a:p>
            <a:pPr>
              <a:lnSpc>
                <a:spcPct val="100000"/>
              </a:lnSpc>
              <a:spcBef>
                <a:spcPts val="90"/>
              </a:spcBef>
              <a:tabLst>
                <a:tab pos="640715" algn="l"/>
              </a:tabLst>
            </a:pPr>
            <a:r>
              <a:rPr sz="650" dirty="0">
                <a:solidFill>
                  <a:srgbClr val="656565"/>
                </a:solidFill>
                <a:latin typeface="Arial Unicode MS"/>
                <a:cs typeface="Arial Unicode MS"/>
              </a:rPr>
              <a:t>6</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2</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40" name="object 40"/>
          <p:cNvSpPr txBox="1"/>
          <p:nvPr/>
        </p:nvSpPr>
        <p:spPr>
          <a:xfrm>
            <a:off x="7467713" y="5947689"/>
            <a:ext cx="213995"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113</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41" name="object 41"/>
          <p:cNvGrpSpPr/>
          <p:nvPr/>
        </p:nvGrpSpPr>
        <p:grpSpPr>
          <a:xfrm>
            <a:off x="340931" y="1602447"/>
            <a:ext cx="10040620" cy="4521835"/>
            <a:chOff x="340931" y="1602447"/>
            <a:chExt cx="10040620" cy="4521835"/>
          </a:xfrm>
        </p:grpSpPr>
        <p:pic>
          <p:nvPicPr>
            <p:cNvPr id="42" name="object 42"/>
            <p:cNvPicPr/>
            <p:nvPr/>
          </p:nvPicPr>
          <p:blipFill>
            <a:blip r:embed="rId14" cstate="print"/>
            <a:stretch>
              <a:fillRect/>
            </a:stretch>
          </p:blipFill>
          <p:spPr>
            <a:xfrm>
              <a:off x="7277100" y="5974562"/>
              <a:ext cx="223133" cy="83337"/>
            </a:xfrm>
            <a:prstGeom prst="rect">
              <a:avLst/>
            </a:prstGeom>
          </p:spPr>
        </p:pic>
        <p:sp>
          <p:nvSpPr>
            <p:cNvPr id="43" name="object 43"/>
            <p:cNvSpPr/>
            <p:nvPr/>
          </p:nvSpPr>
          <p:spPr>
            <a:xfrm>
              <a:off x="7248030" y="6120803"/>
              <a:ext cx="3130550" cy="0"/>
            </a:xfrm>
            <a:custGeom>
              <a:avLst/>
              <a:gdLst/>
              <a:ahLst/>
              <a:cxnLst/>
              <a:rect l="l" t="t" r="r" b="b"/>
              <a:pathLst>
                <a:path w="3130550">
                  <a:moveTo>
                    <a:pt x="0" y="0"/>
                  </a:moveTo>
                  <a:lnTo>
                    <a:pt x="3130156" y="0"/>
                  </a:lnTo>
                </a:path>
              </a:pathLst>
            </a:custGeom>
            <a:ln w="5569">
              <a:solidFill>
                <a:srgbClr val="D8D8D8"/>
              </a:solidFill>
            </a:ln>
          </p:spPr>
          <p:txBody>
            <a:bodyPr wrap="square" lIns="0" tIns="0" rIns="0" bIns="0" rtlCol="0"/>
            <a:lstStyle/>
            <a:p>
              <a:endParaRPr/>
            </a:p>
          </p:txBody>
        </p:sp>
        <p:sp>
          <p:nvSpPr>
            <p:cNvPr id="44" name="object 44"/>
            <p:cNvSpPr/>
            <p:nvPr/>
          </p:nvSpPr>
          <p:spPr>
            <a:xfrm>
              <a:off x="343788"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45" name="object 45"/>
            <p:cNvSpPr/>
            <p:nvPr/>
          </p:nvSpPr>
          <p:spPr>
            <a:xfrm>
              <a:off x="343788"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46" name="object 46"/>
          <p:cNvSpPr txBox="1"/>
          <p:nvPr/>
        </p:nvSpPr>
        <p:spPr>
          <a:xfrm>
            <a:off x="390361"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47" name="object 47"/>
          <p:cNvGrpSpPr/>
          <p:nvPr/>
        </p:nvGrpSpPr>
        <p:grpSpPr>
          <a:xfrm>
            <a:off x="385279" y="1602449"/>
            <a:ext cx="3615690" cy="228600"/>
            <a:chOff x="385279" y="1602447"/>
            <a:chExt cx="3615690" cy="228600"/>
          </a:xfrm>
        </p:grpSpPr>
        <p:sp>
          <p:nvSpPr>
            <p:cNvPr id="48" name="object 48"/>
            <p:cNvSpPr/>
            <p:nvPr/>
          </p:nvSpPr>
          <p:spPr>
            <a:xfrm>
              <a:off x="388137"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50"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75" y="61925"/>
                  </a:lnTo>
                  <a:lnTo>
                    <a:pt x="19151" y="60477"/>
                  </a:lnTo>
                  <a:lnTo>
                    <a:pt x="21932" y="59689"/>
                  </a:lnTo>
                  <a:lnTo>
                    <a:pt x="25806" y="59537"/>
                  </a:lnTo>
                  <a:lnTo>
                    <a:pt x="32943" y="59143"/>
                  </a:lnTo>
                  <a:lnTo>
                    <a:pt x="34510" y="50292"/>
                  </a:lnTo>
                  <a:lnTo>
                    <a:pt x="35629" y="42579"/>
                  </a:lnTo>
                  <a:lnTo>
                    <a:pt x="36301" y="36005"/>
                  </a:lnTo>
                  <a:lnTo>
                    <a:pt x="36525" y="30568"/>
                  </a:lnTo>
                  <a:lnTo>
                    <a:pt x="36525" y="26352"/>
                  </a:lnTo>
                  <a:lnTo>
                    <a:pt x="35826" y="23520"/>
                  </a:lnTo>
                  <a:lnTo>
                    <a:pt x="34531" y="22034"/>
                  </a:lnTo>
                  <a:lnTo>
                    <a:pt x="33350" y="20446"/>
                  </a:lnTo>
                  <a:lnTo>
                    <a:pt x="31661" y="19646"/>
                  </a:lnTo>
                  <a:lnTo>
                    <a:pt x="29578" y="19646"/>
                  </a:lnTo>
                  <a:lnTo>
                    <a:pt x="7353" y="36817"/>
                  </a:lnTo>
                  <a:lnTo>
                    <a:pt x="6007" y="37515"/>
                  </a:lnTo>
                  <a:lnTo>
                    <a:pt x="4571" y="37515"/>
                  </a:lnTo>
                  <a:lnTo>
                    <a:pt x="3378" y="37515"/>
                  </a:lnTo>
                  <a:lnTo>
                    <a:pt x="2285" y="37020"/>
                  </a:lnTo>
                  <a:lnTo>
                    <a:pt x="1396" y="35928"/>
                  </a:lnTo>
                  <a:lnTo>
                    <a:pt x="507" y="34734"/>
                  </a:lnTo>
                  <a:lnTo>
                    <a:pt x="0" y="33248"/>
                  </a:lnTo>
                  <a:lnTo>
                    <a:pt x="0" y="31356"/>
                  </a:lnTo>
                  <a:lnTo>
                    <a:pt x="0" y="28575"/>
                  </a:lnTo>
                  <a:lnTo>
                    <a:pt x="18262" y="9131"/>
                  </a:lnTo>
                  <a:lnTo>
                    <a:pt x="24218" y="5562"/>
                  </a:lnTo>
                  <a:lnTo>
                    <a:pt x="30264" y="3771"/>
                  </a:lnTo>
                  <a:lnTo>
                    <a:pt x="36525"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49" y="72389"/>
                  </a:lnTo>
                  <a:lnTo>
                    <a:pt x="95249" y="76200"/>
                  </a:lnTo>
                  <a:lnTo>
                    <a:pt x="95249"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299" y="11709"/>
                  </a:moveTo>
                  <a:lnTo>
                    <a:pt x="112420" y="11709"/>
                  </a:lnTo>
                  <a:lnTo>
                    <a:pt x="110388" y="13500"/>
                  </a:lnTo>
                  <a:lnTo>
                    <a:pt x="108153" y="17068"/>
                  </a:lnTo>
                  <a:lnTo>
                    <a:pt x="106019" y="20548"/>
                  </a:lnTo>
                  <a:lnTo>
                    <a:pt x="103987" y="25361"/>
                  </a:lnTo>
                  <a:lnTo>
                    <a:pt x="102006" y="31559"/>
                  </a:lnTo>
                  <a:lnTo>
                    <a:pt x="100025" y="37655"/>
                  </a:lnTo>
                  <a:lnTo>
                    <a:pt x="98424" y="44411"/>
                  </a:lnTo>
                  <a:lnTo>
                    <a:pt x="97243" y="51803"/>
                  </a:lnTo>
                  <a:lnTo>
                    <a:pt x="104381" y="48920"/>
                  </a:lnTo>
                  <a:lnTo>
                    <a:pt x="109588" y="44754"/>
                  </a:lnTo>
                  <a:lnTo>
                    <a:pt x="112915" y="39293"/>
                  </a:lnTo>
                  <a:lnTo>
                    <a:pt x="116344" y="33743"/>
                  </a:lnTo>
                  <a:lnTo>
                    <a:pt x="118071" y="26746"/>
                  </a:lnTo>
                  <a:lnTo>
                    <a:pt x="118071" y="18262"/>
                  </a:lnTo>
                  <a:lnTo>
                    <a:pt x="118071" y="16179"/>
                  </a:lnTo>
                  <a:lnTo>
                    <a:pt x="117729" y="14592"/>
                  </a:lnTo>
                  <a:lnTo>
                    <a:pt x="117081" y="13500"/>
                  </a:lnTo>
                  <a:lnTo>
                    <a:pt x="116395" y="12306"/>
                  </a:lnTo>
                  <a:lnTo>
                    <a:pt x="115493" y="11709"/>
                  </a:lnTo>
                  <a:lnTo>
                    <a:pt x="114299" y="11709"/>
                  </a:lnTo>
                  <a:close/>
                </a:path>
              </a:pathLst>
            </a:custGeom>
            <a:ln w="5569">
              <a:solidFill>
                <a:srgbClr val="223CFF"/>
              </a:solidFill>
            </a:ln>
          </p:spPr>
          <p:txBody>
            <a:bodyPr wrap="square" lIns="0" tIns="0" rIns="0" bIns="0" rtlCol="0"/>
            <a:lstStyle/>
            <a:p>
              <a:endParaRPr/>
            </a:p>
          </p:txBody>
        </p:sp>
        <p:sp>
          <p:nvSpPr>
            <p:cNvPr id="49" name="object 49"/>
            <p:cNvSpPr/>
            <p:nvPr/>
          </p:nvSpPr>
          <p:spPr>
            <a:xfrm>
              <a:off x="3774579"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50" name="object 50"/>
            <p:cNvSpPr/>
            <p:nvPr/>
          </p:nvSpPr>
          <p:spPr>
            <a:xfrm>
              <a:off x="3774579"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51" name="object 51"/>
          <p:cNvSpPr txBox="1"/>
          <p:nvPr/>
        </p:nvSpPr>
        <p:spPr>
          <a:xfrm>
            <a:off x="3821160"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52" name="object 52"/>
          <p:cNvGrpSpPr/>
          <p:nvPr/>
        </p:nvGrpSpPr>
        <p:grpSpPr>
          <a:xfrm>
            <a:off x="3816122" y="1602449"/>
            <a:ext cx="3660140" cy="228600"/>
            <a:chOff x="3816121" y="1602447"/>
            <a:chExt cx="3660140" cy="228600"/>
          </a:xfrm>
        </p:grpSpPr>
        <p:sp>
          <p:nvSpPr>
            <p:cNvPr id="53" name="object 53"/>
            <p:cNvSpPr/>
            <p:nvPr/>
          </p:nvSpPr>
          <p:spPr>
            <a:xfrm>
              <a:off x="3818978" y="1658137"/>
              <a:ext cx="136525" cy="118745"/>
            </a:xfrm>
            <a:custGeom>
              <a:avLst/>
              <a:gdLst/>
              <a:ahLst/>
              <a:cxnLst/>
              <a:rect l="l" t="t" r="r" b="b"/>
              <a:pathLst>
                <a:path w="136525" h="118744">
                  <a:moveTo>
                    <a:pt x="132359" y="87515"/>
                  </a:moveTo>
                  <a:lnTo>
                    <a:pt x="133553" y="87515"/>
                  </a:lnTo>
                  <a:lnTo>
                    <a:pt x="134442" y="88061"/>
                  </a:lnTo>
                  <a:lnTo>
                    <a:pt x="135140" y="89103"/>
                  </a:lnTo>
                  <a:lnTo>
                    <a:pt x="135775"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0" y="80390"/>
                  </a:lnTo>
                  <a:lnTo>
                    <a:pt x="35623" y="118275"/>
                  </a:lnTo>
                  <a:lnTo>
                    <a:pt x="30365" y="118275"/>
                  </a:lnTo>
                  <a:lnTo>
                    <a:pt x="24650" y="118275"/>
                  </a:lnTo>
                  <a:lnTo>
                    <a:pt x="21831" y="115696"/>
                  </a:lnTo>
                  <a:lnTo>
                    <a:pt x="21831" y="110540"/>
                  </a:lnTo>
                  <a:lnTo>
                    <a:pt x="21831" y="109346"/>
                  </a:lnTo>
                  <a:lnTo>
                    <a:pt x="22021" y="107708"/>
                  </a:lnTo>
                  <a:lnTo>
                    <a:pt x="22428" y="105575"/>
                  </a:lnTo>
                  <a:lnTo>
                    <a:pt x="24584" y="96802"/>
                  </a:lnTo>
                  <a:lnTo>
                    <a:pt x="26522" y="88719"/>
                  </a:lnTo>
                  <a:lnTo>
                    <a:pt x="28248" y="81325"/>
                  </a:lnTo>
                  <a:lnTo>
                    <a:pt x="29768" y="74625"/>
                  </a:lnTo>
                  <a:lnTo>
                    <a:pt x="23215" y="74815"/>
                  </a:lnTo>
                  <a:lnTo>
                    <a:pt x="20294" y="74815"/>
                  </a:lnTo>
                  <a:lnTo>
                    <a:pt x="18161"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59" y="37515"/>
                  </a:lnTo>
                  <a:lnTo>
                    <a:pt x="3378" y="37515"/>
                  </a:lnTo>
                  <a:lnTo>
                    <a:pt x="2286" y="37020"/>
                  </a:lnTo>
                  <a:lnTo>
                    <a:pt x="1384"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28" y="8140"/>
                  </a:lnTo>
                  <a:lnTo>
                    <a:pt x="103479" y="2730"/>
                  </a:lnTo>
                  <a:lnTo>
                    <a:pt x="108991" y="0"/>
                  </a:lnTo>
                  <a:lnTo>
                    <a:pt x="115100" y="0"/>
                  </a:lnTo>
                  <a:lnTo>
                    <a:pt x="119557" y="0"/>
                  </a:lnTo>
                  <a:lnTo>
                    <a:pt x="123075"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13" y="87515"/>
                  </a:lnTo>
                  <a:lnTo>
                    <a:pt x="132359" y="87515"/>
                  </a:lnTo>
                  <a:close/>
                </a:path>
                <a:path w="136525" h="118744">
                  <a:moveTo>
                    <a:pt x="114300" y="11709"/>
                  </a:moveTo>
                  <a:lnTo>
                    <a:pt x="112420" y="11709"/>
                  </a:lnTo>
                  <a:lnTo>
                    <a:pt x="110375"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2"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4" name="object 54"/>
            <p:cNvSpPr/>
            <p:nvPr/>
          </p:nvSpPr>
          <p:spPr>
            <a:xfrm>
              <a:off x="7249909"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55" name="object 55"/>
            <p:cNvSpPr/>
            <p:nvPr/>
          </p:nvSpPr>
          <p:spPr>
            <a:xfrm>
              <a:off x="7249909"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56" name="object 56"/>
          <p:cNvSpPr txBox="1"/>
          <p:nvPr/>
        </p:nvSpPr>
        <p:spPr>
          <a:xfrm>
            <a:off x="7296515"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sp>
        <p:nvSpPr>
          <p:cNvPr id="57" name="object 57"/>
          <p:cNvSpPr/>
          <p:nvPr/>
        </p:nvSpPr>
        <p:spPr>
          <a:xfrm>
            <a:off x="7294308" y="1658156"/>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37"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62" y="61925"/>
                </a:lnTo>
                <a:lnTo>
                  <a:pt x="19151" y="60477"/>
                </a:lnTo>
                <a:lnTo>
                  <a:pt x="21932" y="59689"/>
                </a:lnTo>
                <a:lnTo>
                  <a:pt x="25806" y="59537"/>
                </a:lnTo>
                <a:lnTo>
                  <a:pt x="32943" y="59143"/>
                </a:lnTo>
                <a:lnTo>
                  <a:pt x="34508" y="50292"/>
                </a:lnTo>
                <a:lnTo>
                  <a:pt x="35623" y="42579"/>
                </a:lnTo>
                <a:lnTo>
                  <a:pt x="36290" y="36005"/>
                </a:lnTo>
                <a:lnTo>
                  <a:pt x="36512" y="30568"/>
                </a:lnTo>
                <a:lnTo>
                  <a:pt x="36512" y="26352"/>
                </a:lnTo>
                <a:lnTo>
                  <a:pt x="35826" y="23520"/>
                </a:lnTo>
                <a:lnTo>
                  <a:pt x="34531" y="22034"/>
                </a:lnTo>
                <a:lnTo>
                  <a:pt x="33337" y="20446"/>
                </a:lnTo>
                <a:lnTo>
                  <a:pt x="31661" y="19646"/>
                </a:lnTo>
                <a:lnTo>
                  <a:pt x="29578" y="19646"/>
                </a:lnTo>
                <a:lnTo>
                  <a:pt x="7353" y="36817"/>
                </a:lnTo>
                <a:lnTo>
                  <a:pt x="6007" y="37515"/>
                </a:lnTo>
                <a:lnTo>
                  <a:pt x="4572" y="37515"/>
                </a:lnTo>
                <a:lnTo>
                  <a:pt x="3378" y="37515"/>
                </a:lnTo>
                <a:lnTo>
                  <a:pt x="2285" y="37020"/>
                </a:lnTo>
                <a:lnTo>
                  <a:pt x="1397" y="35928"/>
                </a:lnTo>
                <a:lnTo>
                  <a:pt x="507" y="34734"/>
                </a:lnTo>
                <a:lnTo>
                  <a:pt x="0" y="33248"/>
                </a:lnTo>
                <a:lnTo>
                  <a:pt x="0" y="31356"/>
                </a:lnTo>
                <a:lnTo>
                  <a:pt x="0" y="28575"/>
                </a:lnTo>
                <a:lnTo>
                  <a:pt x="18262" y="9131"/>
                </a:lnTo>
                <a:lnTo>
                  <a:pt x="24218" y="5562"/>
                </a:lnTo>
                <a:lnTo>
                  <a:pt x="30264" y="3771"/>
                </a:lnTo>
                <a:lnTo>
                  <a:pt x="36512"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50" y="72389"/>
                </a:lnTo>
                <a:lnTo>
                  <a:pt x="95250" y="76200"/>
                </a:lnTo>
                <a:lnTo>
                  <a:pt x="95250"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2006" y="31559"/>
                </a:lnTo>
                <a:lnTo>
                  <a:pt x="100012" y="37655"/>
                </a:lnTo>
                <a:lnTo>
                  <a:pt x="98425" y="44411"/>
                </a:lnTo>
                <a:lnTo>
                  <a:pt x="97243" y="51803"/>
                </a:lnTo>
                <a:lnTo>
                  <a:pt x="104381" y="48920"/>
                </a:lnTo>
                <a:lnTo>
                  <a:pt x="109588" y="44754"/>
                </a:lnTo>
                <a:lnTo>
                  <a:pt x="112915" y="39293"/>
                </a:lnTo>
                <a:lnTo>
                  <a:pt x="116344" y="33743"/>
                </a:lnTo>
                <a:lnTo>
                  <a:pt x="118071" y="26746"/>
                </a:lnTo>
                <a:lnTo>
                  <a:pt x="118071" y="18262"/>
                </a:lnTo>
                <a:lnTo>
                  <a:pt x="118071" y="16179"/>
                </a:lnTo>
                <a:lnTo>
                  <a:pt x="117728" y="14592"/>
                </a:lnTo>
                <a:lnTo>
                  <a:pt x="117081" y="13500"/>
                </a:lnTo>
                <a:lnTo>
                  <a:pt x="116395"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8" name="object 58"/>
          <p:cNvSpPr txBox="1"/>
          <p:nvPr/>
        </p:nvSpPr>
        <p:spPr>
          <a:xfrm>
            <a:off x="7279253" y="1796460"/>
            <a:ext cx="3013075" cy="1169423"/>
          </a:xfrm>
          <a:prstGeom prst="rect">
            <a:avLst/>
          </a:prstGeom>
        </p:spPr>
        <p:txBody>
          <a:bodyPr vert="horz" wrap="square" lIns="0" tIns="12065" rIns="0" bIns="0" rtlCol="0">
            <a:spAutoFit/>
          </a:bodyPr>
          <a:lstStyle/>
          <a:p>
            <a:pPr marR="5080">
              <a:lnSpc>
                <a:spcPct val="154800"/>
              </a:lnSpc>
              <a:spcBef>
                <a:spcPts val="95"/>
              </a:spcBef>
            </a:pPr>
            <a:r>
              <a:rPr sz="850" dirty="0">
                <a:latin typeface="Arial Unicode MS"/>
                <a:cs typeface="Arial Unicode MS"/>
              </a:rPr>
              <a:t>A</a:t>
            </a:r>
            <a:r>
              <a:rPr sz="850" spc="85" dirty="0">
                <a:latin typeface="Arial Unicode MS"/>
                <a:cs typeface="Arial Unicode MS"/>
              </a:rPr>
              <a:t> </a:t>
            </a:r>
            <a:r>
              <a:rPr sz="850" spc="65" dirty="0">
                <a:latin typeface="Arial Unicode MS"/>
                <a:cs typeface="Arial Unicode MS"/>
              </a:rPr>
              <a:t>room</a:t>
            </a:r>
            <a:r>
              <a:rPr sz="850" spc="85" dirty="0">
                <a:latin typeface="Arial Unicode MS"/>
                <a:cs typeface="Arial Unicode MS"/>
              </a:rPr>
              <a:t> </a:t>
            </a:r>
            <a:r>
              <a:rPr sz="850" spc="50" dirty="0">
                <a:latin typeface="Arial Unicode MS"/>
                <a:cs typeface="Arial Unicode MS"/>
              </a:rPr>
              <a:t>with</a:t>
            </a:r>
            <a:r>
              <a:rPr sz="850" spc="90" dirty="0">
                <a:latin typeface="Arial Unicode MS"/>
                <a:cs typeface="Arial Unicode MS"/>
              </a:rPr>
              <a:t> </a:t>
            </a:r>
            <a:r>
              <a:rPr sz="850" dirty="0">
                <a:latin typeface="Arial Unicode MS"/>
                <a:cs typeface="Arial Unicode MS"/>
              </a:rPr>
              <a:t>a</a:t>
            </a:r>
            <a:r>
              <a:rPr sz="850" spc="95" dirty="0">
                <a:latin typeface="Arial Unicode MS"/>
                <a:cs typeface="Arial Unicode MS"/>
              </a:rPr>
              <a:t> </a:t>
            </a:r>
            <a:r>
              <a:rPr sz="850" dirty="0">
                <a:latin typeface="Arial Unicode MS"/>
                <a:cs typeface="Arial Unicode MS"/>
              </a:rPr>
              <a:t>great</a:t>
            </a:r>
            <a:r>
              <a:rPr sz="850" spc="85" dirty="0">
                <a:latin typeface="Arial Unicode MS"/>
                <a:cs typeface="Arial Unicode MS"/>
              </a:rPr>
              <a:t> </a:t>
            </a:r>
            <a:r>
              <a:rPr sz="850" dirty="0">
                <a:latin typeface="Arial Unicode MS"/>
                <a:cs typeface="Arial Unicode MS"/>
              </a:rPr>
              <a:t>view</a:t>
            </a:r>
            <a:r>
              <a:rPr sz="850" spc="90" dirty="0">
                <a:latin typeface="Arial Unicode MS"/>
                <a:cs typeface="Arial Unicode MS"/>
              </a:rPr>
              <a:t> </a:t>
            </a:r>
            <a:r>
              <a:rPr sz="850" dirty="0">
                <a:latin typeface="Arial Unicode MS"/>
                <a:cs typeface="Arial Unicode MS"/>
              </a:rPr>
              <a:t>is</a:t>
            </a:r>
            <a:r>
              <a:rPr sz="850" spc="85" dirty="0">
                <a:latin typeface="Arial Unicode MS"/>
                <a:cs typeface="Arial Unicode MS"/>
              </a:rPr>
              <a:t> </a:t>
            </a:r>
            <a:r>
              <a:rPr sz="850" dirty="0">
                <a:latin typeface="Arial Unicode MS"/>
                <a:cs typeface="Arial Unicode MS"/>
              </a:rPr>
              <a:t>just</a:t>
            </a:r>
            <a:r>
              <a:rPr sz="850" spc="90" dirty="0">
                <a:latin typeface="Arial Unicode MS"/>
                <a:cs typeface="Arial Unicode MS"/>
              </a:rPr>
              <a:t> </a:t>
            </a:r>
            <a:r>
              <a:rPr sz="850" dirty="0">
                <a:latin typeface="Arial Unicode MS"/>
                <a:cs typeface="Arial Unicode MS"/>
              </a:rPr>
              <a:t>the</a:t>
            </a:r>
            <a:r>
              <a:rPr sz="850" spc="90" dirty="0">
                <a:latin typeface="Arial Unicode MS"/>
                <a:cs typeface="Arial Unicode MS"/>
              </a:rPr>
              <a:t> </a:t>
            </a:r>
            <a:r>
              <a:rPr sz="850" dirty="0">
                <a:latin typeface="Arial Unicode MS"/>
                <a:cs typeface="Arial Unicode MS"/>
              </a:rPr>
              <a:t>kind</a:t>
            </a:r>
            <a:r>
              <a:rPr sz="850" spc="90" dirty="0">
                <a:latin typeface="Arial Unicode MS"/>
                <a:cs typeface="Arial Unicode MS"/>
              </a:rPr>
              <a:t> </a:t>
            </a:r>
            <a:r>
              <a:rPr sz="850" spc="55" dirty="0">
                <a:latin typeface="Arial Unicode MS"/>
                <a:cs typeface="Arial Unicode MS"/>
              </a:rPr>
              <a:t>of</a:t>
            </a:r>
            <a:r>
              <a:rPr sz="850" spc="85" dirty="0">
                <a:latin typeface="Arial Unicode MS"/>
                <a:cs typeface="Arial Unicode MS"/>
              </a:rPr>
              <a:t> </a:t>
            </a:r>
            <a:r>
              <a:rPr sz="850" dirty="0">
                <a:latin typeface="Arial Unicode MS"/>
                <a:cs typeface="Arial Unicode MS"/>
              </a:rPr>
              <a:t>motivation</a:t>
            </a:r>
            <a:r>
              <a:rPr sz="850" spc="90" dirty="0">
                <a:latin typeface="Arial Unicode MS"/>
                <a:cs typeface="Arial Unicode MS"/>
              </a:rPr>
              <a:t> </a:t>
            </a:r>
            <a:r>
              <a:rPr sz="850" spc="-25" dirty="0">
                <a:latin typeface="Arial Unicode MS"/>
                <a:cs typeface="Arial Unicode MS"/>
              </a:rPr>
              <a:t>you </a:t>
            </a:r>
            <a:r>
              <a:rPr sz="850" dirty="0">
                <a:latin typeface="Arial Unicode MS"/>
                <a:cs typeface="Arial Unicode MS"/>
              </a:rPr>
              <a:t>need</a:t>
            </a:r>
            <a:r>
              <a:rPr sz="850" spc="95" dirty="0">
                <a:latin typeface="Arial Unicode MS"/>
                <a:cs typeface="Arial Unicode MS"/>
              </a:rPr>
              <a:t> </a:t>
            </a:r>
            <a:r>
              <a:rPr sz="850" dirty="0">
                <a:latin typeface="Arial Unicode MS"/>
                <a:cs typeface="Arial Unicode MS"/>
              </a:rPr>
              <a:t>in</a:t>
            </a:r>
            <a:r>
              <a:rPr sz="850" spc="95" dirty="0">
                <a:latin typeface="Arial Unicode MS"/>
                <a:cs typeface="Arial Unicode MS"/>
              </a:rPr>
              <a:t> </a:t>
            </a:r>
            <a:r>
              <a:rPr sz="850" spc="-10" dirty="0">
                <a:latin typeface="Arial Unicode MS"/>
                <a:cs typeface="Arial Unicode MS"/>
              </a:rPr>
              <a:t>life!</a:t>
            </a:r>
            <a:endParaRPr sz="850">
              <a:latin typeface="Arial Unicode MS"/>
              <a:cs typeface="Arial Unicode MS"/>
            </a:endParaRPr>
          </a:p>
          <a:p>
            <a:pPr marR="631825">
              <a:lnSpc>
                <a:spcPct val="154800"/>
              </a:lnSpc>
              <a:spcBef>
                <a:spcPts val="525"/>
              </a:spcBef>
            </a:pPr>
            <a:r>
              <a:rPr sz="850" dirty="0">
                <a:latin typeface="Arial Unicode MS"/>
                <a:cs typeface="Arial Unicode MS"/>
              </a:rPr>
              <a:t>Book</a:t>
            </a:r>
            <a:r>
              <a:rPr sz="850" spc="90" dirty="0">
                <a:latin typeface="Arial Unicode MS"/>
                <a:cs typeface="Arial Unicode MS"/>
              </a:rPr>
              <a:t> </a:t>
            </a:r>
            <a:r>
              <a:rPr sz="850" dirty="0">
                <a:latin typeface="Arial Unicode MS"/>
                <a:cs typeface="Arial Unicode MS"/>
              </a:rPr>
              <a:t>your</a:t>
            </a:r>
            <a:r>
              <a:rPr sz="850" spc="90" dirty="0">
                <a:latin typeface="Arial Unicode MS"/>
                <a:cs typeface="Arial Unicode MS"/>
              </a:rPr>
              <a:t> </a:t>
            </a:r>
            <a:r>
              <a:rPr sz="850" dirty="0">
                <a:latin typeface="Arial Unicode MS"/>
                <a:cs typeface="Arial Unicode MS"/>
              </a:rPr>
              <a:t>stay</a:t>
            </a:r>
            <a:r>
              <a:rPr sz="850" spc="90" dirty="0">
                <a:latin typeface="Arial Unicode MS"/>
                <a:cs typeface="Arial Unicode MS"/>
              </a:rPr>
              <a:t> </a:t>
            </a:r>
            <a:r>
              <a:rPr sz="850" spc="55" dirty="0">
                <a:latin typeface="Arial Unicode MS"/>
                <a:cs typeface="Arial Unicode MS"/>
              </a:rPr>
              <a:t>now</a:t>
            </a:r>
            <a:r>
              <a:rPr sz="850" spc="95" dirty="0">
                <a:latin typeface="Arial Unicode MS"/>
                <a:cs typeface="Arial Unicode MS"/>
              </a:rPr>
              <a:t> </a:t>
            </a:r>
            <a:r>
              <a:rPr sz="850" dirty="0">
                <a:latin typeface="Arial Unicode MS"/>
                <a:cs typeface="Arial Unicode MS"/>
              </a:rPr>
              <a:t>at</a:t>
            </a:r>
            <a:r>
              <a:rPr sz="850" spc="100" dirty="0">
                <a:latin typeface="Arial Unicode MS"/>
                <a:cs typeface="Arial Unicode MS"/>
              </a:rPr>
              <a:t> </a:t>
            </a:r>
            <a:r>
              <a:rPr sz="850" b="1" dirty="0">
                <a:latin typeface="Arial"/>
                <a:cs typeface="Arial"/>
              </a:rPr>
              <a:t>Hotel</a:t>
            </a:r>
            <a:r>
              <a:rPr sz="850" b="1" spc="95" dirty="0">
                <a:latin typeface="Arial"/>
                <a:cs typeface="Arial"/>
              </a:rPr>
              <a:t> </a:t>
            </a:r>
            <a:r>
              <a:rPr sz="850" b="1" dirty="0">
                <a:latin typeface="Arial"/>
                <a:cs typeface="Arial"/>
              </a:rPr>
              <a:t>Casa</a:t>
            </a:r>
            <a:r>
              <a:rPr sz="850" b="1" spc="95" dirty="0">
                <a:latin typeface="Arial"/>
                <a:cs typeface="Arial"/>
              </a:rPr>
              <a:t> </a:t>
            </a:r>
            <a:r>
              <a:rPr sz="850" b="1" dirty="0">
                <a:latin typeface="Arial"/>
                <a:cs typeface="Arial"/>
              </a:rPr>
              <a:t>Bella,</a:t>
            </a:r>
            <a:r>
              <a:rPr sz="850" b="1" spc="90" dirty="0">
                <a:latin typeface="Arial"/>
                <a:cs typeface="Arial"/>
              </a:rPr>
              <a:t> </a:t>
            </a:r>
            <a:r>
              <a:rPr sz="850" b="1" spc="-10" dirty="0">
                <a:latin typeface="Arial"/>
                <a:cs typeface="Arial"/>
              </a:rPr>
              <a:t>Bali</a:t>
            </a:r>
            <a:r>
              <a:rPr sz="850" spc="-10" dirty="0">
                <a:latin typeface="Arial Unicode MS"/>
                <a:cs typeface="Arial Unicode MS"/>
              </a:rPr>
              <a:t>! </a:t>
            </a:r>
            <a:r>
              <a:rPr sz="850" b="1" spc="-10" dirty="0">
                <a:latin typeface="Arial"/>
                <a:cs typeface="Arial"/>
                <a:hlinkClick r:id="rId4"/>
              </a:rPr>
              <a:t>www.casabellabali.com</a:t>
            </a:r>
            <a:endParaRPr sz="850">
              <a:latin typeface="Arial"/>
              <a:cs typeface="Arial"/>
            </a:endParaRPr>
          </a:p>
          <a:p>
            <a:pPr>
              <a:lnSpc>
                <a:spcPct val="100000"/>
              </a:lnSpc>
              <a:spcBef>
                <a:spcPts val="50"/>
              </a:spcBef>
            </a:pPr>
            <a:endParaRPr sz="900">
              <a:latin typeface="Arial"/>
              <a:cs typeface="Arial"/>
            </a:endParaRPr>
          </a:p>
          <a:p>
            <a:pPr>
              <a:lnSpc>
                <a:spcPct val="100000"/>
              </a:lnSpc>
            </a:pPr>
            <a:r>
              <a:rPr sz="850" dirty="0">
                <a:latin typeface="Arial Unicode MS"/>
                <a:cs typeface="Arial Unicode MS"/>
              </a:rPr>
              <a:t>#</a:t>
            </a:r>
            <a:r>
              <a:rPr sz="850" b="1" dirty="0">
                <a:latin typeface="Arial"/>
                <a:cs typeface="Arial"/>
              </a:rPr>
              <a:t>HotelCasaBella</a:t>
            </a:r>
            <a:r>
              <a:rPr sz="850" b="1" spc="225" dirty="0">
                <a:latin typeface="Arial"/>
                <a:cs typeface="Arial"/>
              </a:rPr>
              <a:t> </a:t>
            </a:r>
            <a:r>
              <a:rPr sz="850" dirty="0">
                <a:latin typeface="Arial Unicode MS"/>
                <a:cs typeface="Arial Unicode MS"/>
              </a:rPr>
              <a:t>#</a:t>
            </a:r>
            <a:r>
              <a:rPr sz="850" b="1" dirty="0">
                <a:latin typeface="Arial"/>
                <a:cs typeface="Arial"/>
              </a:rPr>
              <a:t>Bali</a:t>
            </a:r>
            <a:r>
              <a:rPr sz="850" b="1" spc="229" dirty="0">
                <a:latin typeface="Arial"/>
                <a:cs typeface="Arial"/>
              </a:rPr>
              <a:t> </a:t>
            </a:r>
            <a:r>
              <a:rPr sz="850" dirty="0">
                <a:latin typeface="Arial Unicode MS"/>
                <a:cs typeface="Arial Unicode MS"/>
              </a:rPr>
              <a:t>#Hotel</a:t>
            </a:r>
            <a:r>
              <a:rPr sz="850" spc="229" dirty="0">
                <a:latin typeface="Arial Unicode MS"/>
                <a:cs typeface="Arial Unicode MS"/>
              </a:rPr>
              <a:t> </a:t>
            </a:r>
            <a:r>
              <a:rPr sz="850" dirty="0">
                <a:latin typeface="Arial Unicode MS"/>
                <a:cs typeface="Arial Unicode MS"/>
              </a:rPr>
              <a:t>#Travel</a:t>
            </a:r>
            <a:r>
              <a:rPr sz="850" spc="220" dirty="0">
                <a:latin typeface="Arial Unicode MS"/>
                <a:cs typeface="Arial Unicode MS"/>
              </a:rPr>
              <a:t> </a:t>
            </a:r>
            <a:r>
              <a:rPr sz="850" dirty="0">
                <a:latin typeface="Arial Unicode MS"/>
                <a:cs typeface="Arial Unicode MS"/>
              </a:rPr>
              <a:t>#View</a:t>
            </a:r>
            <a:r>
              <a:rPr sz="850" spc="215" dirty="0">
                <a:latin typeface="Arial Unicode MS"/>
                <a:cs typeface="Arial Unicode MS"/>
              </a:rPr>
              <a:t> </a:t>
            </a:r>
            <a:r>
              <a:rPr sz="850" spc="-10" dirty="0">
                <a:latin typeface="Arial Unicode MS"/>
                <a:cs typeface="Arial Unicode MS"/>
              </a:rPr>
              <a:t>#BookNow</a:t>
            </a:r>
            <a:endParaRPr sz="850">
              <a:latin typeface="Arial Unicode MS"/>
              <a:cs typeface="Arial Unicode MS"/>
            </a:endParaRPr>
          </a:p>
        </p:txBody>
      </p:sp>
      <p:sp>
        <p:nvSpPr>
          <p:cNvPr id="59" name="object 59"/>
          <p:cNvSpPr txBox="1"/>
          <p:nvPr/>
        </p:nvSpPr>
        <p:spPr>
          <a:xfrm>
            <a:off x="675694"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Monday</a:t>
            </a:r>
            <a:r>
              <a:rPr sz="550" spc="120" dirty="0">
                <a:latin typeface="Arial Unicode MS"/>
                <a:cs typeface="Arial Unicode MS"/>
              </a:rPr>
              <a:t> </a:t>
            </a:r>
            <a:r>
              <a:rPr sz="550" dirty="0">
                <a:latin typeface="Arial Unicode MS"/>
                <a:cs typeface="Arial Unicode MS"/>
              </a:rPr>
              <a:t>at</a:t>
            </a:r>
            <a:r>
              <a:rPr sz="550" spc="125" dirty="0">
                <a:latin typeface="Arial Unicode MS"/>
                <a:cs typeface="Arial Unicode MS"/>
              </a:rPr>
              <a:t> </a:t>
            </a:r>
            <a:r>
              <a:rPr sz="550" dirty="0">
                <a:latin typeface="Arial Unicode MS"/>
                <a:cs typeface="Arial Unicode MS"/>
              </a:rPr>
              <a:t>01.55</a:t>
            </a:r>
            <a:r>
              <a:rPr sz="550" spc="125" dirty="0">
                <a:latin typeface="Arial Unicode MS"/>
                <a:cs typeface="Arial Unicode MS"/>
              </a:rPr>
              <a:t> </a:t>
            </a:r>
            <a:r>
              <a:rPr sz="550" spc="-25" dirty="0">
                <a:latin typeface="Arial Unicode MS"/>
                <a:cs typeface="Arial Unicode MS"/>
              </a:rPr>
              <a:t>PM</a:t>
            </a:r>
            <a:endParaRPr sz="550">
              <a:latin typeface="Arial Unicode MS"/>
              <a:cs typeface="Arial Unicode MS"/>
            </a:endParaRPr>
          </a:p>
        </p:txBody>
      </p:sp>
      <p:sp>
        <p:nvSpPr>
          <p:cNvPr id="60" name="object 60"/>
          <p:cNvSpPr txBox="1"/>
          <p:nvPr/>
        </p:nvSpPr>
        <p:spPr>
          <a:xfrm>
            <a:off x="4106493"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1" name="object 61"/>
          <p:cNvSpPr txBox="1"/>
          <p:nvPr/>
        </p:nvSpPr>
        <p:spPr>
          <a:xfrm>
            <a:off x="4106493" y="1726787"/>
            <a:ext cx="728980"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Tuesday</a:t>
            </a:r>
            <a:r>
              <a:rPr sz="550" spc="85" dirty="0">
                <a:latin typeface="Arial Unicode MS"/>
                <a:cs typeface="Arial Unicode MS"/>
              </a:rPr>
              <a:t> </a:t>
            </a:r>
            <a:r>
              <a:rPr sz="550" dirty="0">
                <a:latin typeface="Arial Unicode MS"/>
                <a:cs typeface="Arial Unicode MS"/>
              </a:rPr>
              <a:t>at</a:t>
            </a:r>
            <a:r>
              <a:rPr sz="550" spc="85" dirty="0">
                <a:latin typeface="Arial Unicode MS"/>
                <a:cs typeface="Arial Unicode MS"/>
              </a:rPr>
              <a:t> </a:t>
            </a:r>
            <a:r>
              <a:rPr sz="550" dirty="0">
                <a:latin typeface="Arial Unicode MS"/>
                <a:cs typeface="Arial Unicode MS"/>
              </a:rPr>
              <a:t>11.35</a:t>
            </a:r>
            <a:r>
              <a:rPr sz="550" spc="85" dirty="0">
                <a:latin typeface="Arial Unicode MS"/>
                <a:cs typeface="Arial Unicode MS"/>
              </a:rPr>
              <a:t> </a:t>
            </a:r>
            <a:r>
              <a:rPr sz="550" spc="-25" dirty="0">
                <a:latin typeface="Arial Unicode MS"/>
                <a:cs typeface="Arial Unicode MS"/>
              </a:rPr>
              <a:t>AM</a:t>
            </a:r>
            <a:endParaRPr sz="550">
              <a:latin typeface="Arial Unicode MS"/>
              <a:cs typeface="Arial Unicode MS"/>
            </a:endParaRPr>
          </a:p>
        </p:txBody>
      </p:sp>
      <p:sp>
        <p:nvSpPr>
          <p:cNvPr id="62" name="object 62"/>
          <p:cNvSpPr txBox="1"/>
          <p:nvPr/>
        </p:nvSpPr>
        <p:spPr>
          <a:xfrm>
            <a:off x="7581848"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3" name="object 63"/>
          <p:cNvSpPr txBox="1"/>
          <p:nvPr/>
        </p:nvSpPr>
        <p:spPr>
          <a:xfrm>
            <a:off x="7581865" y="1726787"/>
            <a:ext cx="748665"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Saturday</a:t>
            </a:r>
            <a:r>
              <a:rPr sz="550" spc="105" dirty="0">
                <a:latin typeface="Arial Unicode MS"/>
                <a:cs typeface="Arial Unicode MS"/>
              </a:rPr>
              <a:t> </a:t>
            </a:r>
            <a:r>
              <a:rPr sz="550" dirty="0">
                <a:latin typeface="Arial Unicode MS"/>
                <a:cs typeface="Arial Unicode MS"/>
              </a:rPr>
              <a:t>at</a:t>
            </a:r>
            <a:r>
              <a:rPr sz="550" spc="105" dirty="0">
                <a:latin typeface="Arial Unicode MS"/>
                <a:cs typeface="Arial Unicode MS"/>
              </a:rPr>
              <a:t> </a:t>
            </a:r>
            <a:r>
              <a:rPr sz="550" dirty="0">
                <a:latin typeface="Arial Unicode MS"/>
                <a:cs typeface="Arial Unicode MS"/>
              </a:rPr>
              <a:t>10.30</a:t>
            </a:r>
            <a:r>
              <a:rPr sz="550" spc="105" dirty="0">
                <a:latin typeface="Arial Unicode MS"/>
                <a:cs typeface="Arial Unicode MS"/>
              </a:rPr>
              <a:t> </a:t>
            </a:r>
            <a:r>
              <a:rPr sz="550" spc="-25" dirty="0">
                <a:latin typeface="Arial Unicode MS"/>
                <a:cs typeface="Arial Unicode MS"/>
              </a:rPr>
              <a:t>AM</a:t>
            </a:r>
            <a:endParaRPr sz="550">
              <a:latin typeface="Arial Unicode MS"/>
              <a:cs typeface="Arial Unicode MS"/>
            </a:endParaRPr>
          </a:p>
        </p:txBody>
      </p:sp>
      <p:grpSp>
        <p:nvGrpSpPr>
          <p:cNvPr id="64" name="object 64"/>
          <p:cNvGrpSpPr/>
          <p:nvPr/>
        </p:nvGrpSpPr>
        <p:grpSpPr>
          <a:xfrm>
            <a:off x="0" y="770740"/>
            <a:ext cx="10693400" cy="6015355"/>
            <a:chOff x="0" y="770737"/>
            <a:chExt cx="10693400" cy="6015355"/>
          </a:xfrm>
        </p:grpSpPr>
        <p:sp>
          <p:nvSpPr>
            <p:cNvPr id="65" name="object 65"/>
            <p:cNvSpPr/>
            <p:nvPr/>
          </p:nvSpPr>
          <p:spPr>
            <a:xfrm>
              <a:off x="4912372" y="770737"/>
              <a:ext cx="868680" cy="518795"/>
            </a:xfrm>
            <a:custGeom>
              <a:avLst/>
              <a:gdLst/>
              <a:ahLst/>
              <a:cxnLst/>
              <a:rect l="l" t="t" r="r" b="b"/>
              <a:pathLst>
                <a:path w="868679" h="518794">
                  <a:moveTo>
                    <a:pt x="434327" y="518261"/>
                  </a:moveTo>
                  <a:lnTo>
                    <a:pt x="386944" y="515501"/>
                  </a:lnTo>
                  <a:lnTo>
                    <a:pt x="341053" y="507835"/>
                  </a:lnTo>
                  <a:lnTo>
                    <a:pt x="296917" y="495526"/>
                  </a:lnTo>
                  <a:lnTo>
                    <a:pt x="254800" y="478839"/>
                  </a:lnTo>
                  <a:lnTo>
                    <a:pt x="214964" y="458038"/>
                  </a:lnTo>
                  <a:lnTo>
                    <a:pt x="177674" y="433389"/>
                  </a:lnTo>
                  <a:lnTo>
                    <a:pt x="143191" y="405154"/>
                  </a:lnTo>
                  <a:lnTo>
                    <a:pt x="111780" y="373599"/>
                  </a:lnTo>
                  <a:lnTo>
                    <a:pt x="83703" y="338988"/>
                  </a:lnTo>
                  <a:lnTo>
                    <a:pt x="59223" y="301586"/>
                  </a:lnTo>
                  <a:lnTo>
                    <a:pt x="38605" y="261656"/>
                  </a:lnTo>
                  <a:lnTo>
                    <a:pt x="22110" y="219464"/>
                  </a:lnTo>
                  <a:lnTo>
                    <a:pt x="10002" y="175273"/>
                  </a:lnTo>
                  <a:lnTo>
                    <a:pt x="2544" y="129347"/>
                  </a:lnTo>
                  <a:lnTo>
                    <a:pt x="0" y="81953"/>
                  </a:lnTo>
                  <a:lnTo>
                    <a:pt x="2544" y="34565"/>
                  </a:lnTo>
                  <a:lnTo>
                    <a:pt x="8158" y="0"/>
                  </a:lnTo>
                  <a:lnTo>
                    <a:pt x="860496" y="0"/>
                  </a:lnTo>
                  <a:lnTo>
                    <a:pt x="866110" y="34565"/>
                  </a:lnTo>
                  <a:lnTo>
                    <a:pt x="868654" y="81953"/>
                  </a:lnTo>
                  <a:lnTo>
                    <a:pt x="866110" y="129347"/>
                  </a:lnTo>
                  <a:lnTo>
                    <a:pt x="858652" y="175273"/>
                  </a:lnTo>
                  <a:lnTo>
                    <a:pt x="846544" y="219464"/>
                  </a:lnTo>
                  <a:lnTo>
                    <a:pt x="830049" y="261656"/>
                  </a:lnTo>
                  <a:lnTo>
                    <a:pt x="809430" y="301586"/>
                  </a:lnTo>
                  <a:lnTo>
                    <a:pt x="784951" y="338988"/>
                  </a:lnTo>
                  <a:lnTo>
                    <a:pt x="756874" y="373599"/>
                  </a:lnTo>
                  <a:lnTo>
                    <a:pt x="725462" y="405154"/>
                  </a:lnTo>
                  <a:lnTo>
                    <a:pt x="690980" y="433389"/>
                  </a:lnTo>
                  <a:lnTo>
                    <a:pt x="653689" y="458038"/>
                  </a:lnTo>
                  <a:lnTo>
                    <a:pt x="613854" y="478839"/>
                  </a:lnTo>
                  <a:lnTo>
                    <a:pt x="571737" y="495526"/>
                  </a:lnTo>
                  <a:lnTo>
                    <a:pt x="527601" y="507835"/>
                  </a:lnTo>
                  <a:lnTo>
                    <a:pt x="481710" y="515501"/>
                  </a:lnTo>
                  <a:lnTo>
                    <a:pt x="434327" y="518261"/>
                  </a:lnTo>
                  <a:close/>
                </a:path>
              </a:pathLst>
            </a:custGeom>
            <a:solidFill>
              <a:srgbClr val="223CFF"/>
            </a:solidFill>
          </p:spPr>
          <p:txBody>
            <a:bodyPr wrap="square" lIns="0" tIns="0" rIns="0" bIns="0" rtlCol="0"/>
            <a:lstStyle/>
            <a:p>
              <a:endParaRPr/>
            </a:p>
          </p:txBody>
        </p:sp>
        <p:pic>
          <p:nvPicPr>
            <p:cNvPr id="66" name="object 66"/>
            <p:cNvPicPr/>
            <p:nvPr/>
          </p:nvPicPr>
          <p:blipFill>
            <a:blip r:embed="rId15" cstate="print"/>
            <a:stretch>
              <a:fillRect/>
            </a:stretch>
          </p:blipFill>
          <p:spPr>
            <a:xfrm>
              <a:off x="5295900" y="902150"/>
              <a:ext cx="101600" cy="226112"/>
            </a:xfrm>
            <a:prstGeom prst="rect">
              <a:avLst/>
            </a:prstGeom>
          </p:spPr>
        </p:pic>
        <p:sp>
          <p:nvSpPr>
            <p:cNvPr id="67" name="object 67"/>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39">
            <a:extLst>
              <a:ext uri="{FF2B5EF4-FFF2-40B4-BE49-F238E27FC236}">
                <a16:creationId xmlns="" xmlns:a16="http://schemas.microsoft.com/office/drawing/2014/main" id="{A1104CA5-F424-4096-9F8E-06C1F54F9202}"/>
              </a:ext>
            </a:extLst>
          </p:cNvPr>
          <p:cNvSpPr/>
          <p:nvPr/>
        </p:nvSpPr>
        <p:spPr>
          <a:xfrm>
            <a:off x="872504" y="3659985"/>
            <a:ext cx="545412" cy="833244"/>
          </a:xfrm>
          <a:custGeom>
            <a:avLst/>
            <a:gdLst>
              <a:gd name="connsiteX0" fmla="*/ 676055 w 1352112"/>
              <a:gd name="connsiteY0" fmla="*/ 0 h 2202877"/>
              <a:gd name="connsiteX1" fmla="*/ 1352112 w 1352112"/>
              <a:gd name="connsiteY1" fmla="*/ 663395 h 2202877"/>
              <a:gd name="connsiteX2" fmla="*/ 1286279 w 1352112"/>
              <a:gd name="connsiteY2" fmla="*/ 944450 h 2202877"/>
              <a:gd name="connsiteX3" fmla="*/ 1124228 w 1352112"/>
              <a:gd name="connsiteY3" fmla="*/ 1271085 h 2202877"/>
              <a:gd name="connsiteX4" fmla="*/ 1007754 w 1352112"/>
              <a:gd name="connsiteY4" fmla="*/ 1569866 h 2202877"/>
              <a:gd name="connsiteX5" fmla="*/ 967241 w 1352112"/>
              <a:gd name="connsiteY5" fmla="*/ 1721788 h 2202877"/>
              <a:gd name="connsiteX6" fmla="*/ 967241 w 1352112"/>
              <a:gd name="connsiteY6" fmla="*/ 1768243 h 2202877"/>
              <a:gd name="connsiteX7" fmla="*/ 971624 w 1352112"/>
              <a:gd name="connsiteY7" fmla="*/ 1768243 h 2202877"/>
              <a:gd name="connsiteX8" fmla="*/ 1017344 w 1352112"/>
              <a:gd name="connsiteY8" fmla="*/ 1813963 h 2202877"/>
              <a:gd name="connsiteX9" fmla="*/ 971624 w 1352112"/>
              <a:gd name="connsiteY9" fmla="*/ 1859683 h 2202877"/>
              <a:gd name="connsiteX10" fmla="*/ 967241 w 1352112"/>
              <a:gd name="connsiteY10" fmla="*/ 1859683 h 2202877"/>
              <a:gd name="connsiteX11" fmla="*/ 967241 w 1352112"/>
              <a:gd name="connsiteY11" fmla="*/ 1866484 h 2202877"/>
              <a:gd name="connsiteX12" fmla="*/ 971624 w 1352112"/>
              <a:gd name="connsiteY12" fmla="*/ 1866484 h 2202877"/>
              <a:gd name="connsiteX13" fmla="*/ 1017344 w 1352112"/>
              <a:gd name="connsiteY13" fmla="*/ 1912204 h 2202877"/>
              <a:gd name="connsiteX14" fmla="*/ 971624 w 1352112"/>
              <a:gd name="connsiteY14" fmla="*/ 1957924 h 2202877"/>
              <a:gd name="connsiteX15" fmla="*/ 967241 w 1352112"/>
              <a:gd name="connsiteY15" fmla="*/ 1957924 h 2202877"/>
              <a:gd name="connsiteX16" fmla="*/ 967241 w 1352112"/>
              <a:gd name="connsiteY16" fmla="*/ 1972643 h 2202877"/>
              <a:gd name="connsiteX17" fmla="*/ 980454 w 1352112"/>
              <a:gd name="connsiteY17" fmla="*/ 1978116 h 2202877"/>
              <a:gd name="connsiteX18" fmla="*/ 993845 w 1352112"/>
              <a:gd name="connsiteY18" fmla="*/ 2010445 h 2202877"/>
              <a:gd name="connsiteX19" fmla="*/ 980454 w 1352112"/>
              <a:gd name="connsiteY19" fmla="*/ 2042774 h 2202877"/>
              <a:gd name="connsiteX20" fmla="*/ 951305 w 1352112"/>
              <a:gd name="connsiteY20" fmla="*/ 2054848 h 2202877"/>
              <a:gd name="connsiteX21" fmla="*/ 926729 w 1352112"/>
              <a:gd name="connsiteY21" fmla="*/ 2094948 h 2202877"/>
              <a:gd name="connsiteX22" fmla="*/ 825447 w 1352112"/>
              <a:gd name="connsiteY22" fmla="*/ 2147172 h 2202877"/>
              <a:gd name="connsiteX23" fmla="*/ 683652 w 1352112"/>
              <a:gd name="connsiteY23" fmla="*/ 2202877 h 2202877"/>
              <a:gd name="connsiteX24" fmla="*/ 630478 w 1352112"/>
              <a:gd name="connsiteY24" fmla="*/ 2202877 h 2202877"/>
              <a:gd name="connsiteX25" fmla="*/ 488683 w 1352112"/>
              <a:gd name="connsiteY25" fmla="*/ 2147172 h 2202877"/>
              <a:gd name="connsiteX26" fmla="*/ 488683 w 1352112"/>
              <a:gd name="connsiteY26" fmla="*/ 2144638 h 2202877"/>
              <a:gd name="connsiteX27" fmla="*/ 400063 w 1352112"/>
              <a:gd name="connsiteY27" fmla="*/ 2092732 h 2202877"/>
              <a:gd name="connsiteX28" fmla="*/ 378152 w 1352112"/>
              <a:gd name="connsiteY28" fmla="*/ 2054904 h 2202877"/>
              <a:gd name="connsiteX29" fmla="*/ 348869 w 1352112"/>
              <a:gd name="connsiteY29" fmla="*/ 2042774 h 2202877"/>
              <a:gd name="connsiteX30" fmla="*/ 335477 w 1352112"/>
              <a:gd name="connsiteY30" fmla="*/ 2010445 h 2202877"/>
              <a:gd name="connsiteX31" fmla="*/ 348869 w 1352112"/>
              <a:gd name="connsiteY31" fmla="*/ 1978116 h 2202877"/>
              <a:gd name="connsiteX32" fmla="*/ 364615 w 1352112"/>
              <a:gd name="connsiteY32" fmla="*/ 1971594 h 2202877"/>
              <a:gd name="connsiteX33" fmla="*/ 364615 w 1352112"/>
              <a:gd name="connsiteY33" fmla="*/ 1957924 h 2202877"/>
              <a:gd name="connsiteX34" fmla="*/ 357698 w 1352112"/>
              <a:gd name="connsiteY34" fmla="*/ 1957924 h 2202877"/>
              <a:gd name="connsiteX35" fmla="*/ 311978 w 1352112"/>
              <a:gd name="connsiteY35" fmla="*/ 1912204 h 2202877"/>
              <a:gd name="connsiteX36" fmla="*/ 357698 w 1352112"/>
              <a:gd name="connsiteY36" fmla="*/ 1866484 h 2202877"/>
              <a:gd name="connsiteX37" fmla="*/ 364615 w 1352112"/>
              <a:gd name="connsiteY37" fmla="*/ 1866484 h 2202877"/>
              <a:gd name="connsiteX38" fmla="*/ 364615 w 1352112"/>
              <a:gd name="connsiteY38" fmla="*/ 1859683 h 2202877"/>
              <a:gd name="connsiteX39" fmla="*/ 357698 w 1352112"/>
              <a:gd name="connsiteY39" fmla="*/ 1859683 h 2202877"/>
              <a:gd name="connsiteX40" fmla="*/ 311978 w 1352112"/>
              <a:gd name="connsiteY40" fmla="*/ 1813963 h 2202877"/>
              <a:gd name="connsiteX41" fmla="*/ 357698 w 1352112"/>
              <a:gd name="connsiteY41" fmla="*/ 1768243 h 2202877"/>
              <a:gd name="connsiteX42" fmla="*/ 364615 w 1352112"/>
              <a:gd name="connsiteY42" fmla="*/ 1768243 h 2202877"/>
              <a:gd name="connsiteX43" fmla="*/ 364615 w 1352112"/>
              <a:gd name="connsiteY43" fmla="*/ 1719255 h 2202877"/>
              <a:gd name="connsiteX44" fmla="*/ 349422 w 1352112"/>
              <a:gd name="connsiteY44" fmla="*/ 1630635 h 2202877"/>
              <a:gd name="connsiteX45" fmla="*/ 179774 w 1352112"/>
              <a:gd name="connsiteY45" fmla="*/ 1141950 h 2202877"/>
              <a:gd name="connsiteX46" fmla="*/ 119005 w 1352112"/>
              <a:gd name="connsiteY46" fmla="*/ 1030540 h 2202877"/>
              <a:gd name="connsiteX47" fmla="*/ 0 w 1352112"/>
              <a:gd name="connsiteY47" fmla="*/ 658331 h 2202877"/>
              <a:gd name="connsiteX48" fmla="*/ 676055 w 1352112"/>
              <a:gd name="connsiteY48" fmla="*/ 0 h 220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52112" h="2202877">
                <a:moveTo>
                  <a:pt x="676055" y="0"/>
                </a:moveTo>
                <a:cubicBezTo>
                  <a:pt x="1048267" y="0"/>
                  <a:pt x="1352112" y="293717"/>
                  <a:pt x="1352112" y="663395"/>
                </a:cubicBezTo>
                <a:cubicBezTo>
                  <a:pt x="1352112" y="762143"/>
                  <a:pt x="1329322" y="858361"/>
                  <a:pt x="1286279" y="944450"/>
                </a:cubicBezTo>
                <a:lnTo>
                  <a:pt x="1124228" y="1271085"/>
                </a:lnTo>
                <a:cubicBezTo>
                  <a:pt x="1073587" y="1364769"/>
                  <a:pt x="1035605" y="1466051"/>
                  <a:pt x="1007754" y="1569866"/>
                </a:cubicBezTo>
                <a:lnTo>
                  <a:pt x="967241" y="1721788"/>
                </a:lnTo>
                <a:lnTo>
                  <a:pt x="967241" y="1768243"/>
                </a:lnTo>
                <a:lnTo>
                  <a:pt x="971624" y="1768243"/>
                </a:lnTo>
                <a:cubicBezTo>
                  <a:pt x="996874" y="1768243"/>
                  <a:pt x="1017344" y="1788713"/>
                  <a:pt x="1017344" y="1813963"/>
                </a:cubicBezTo>
                <a:cubicBezTo>
                  <a:pt x="1017344" y="1839213"/>
                  <a:pt x="996874" y="1859683"/>
                  <a:pt x="971624" y="1859683"/>
                </a:cubicBezTo>
                <a:lnTo>
                  <a:pt x="967241" y="1859683"/>
                </a:lnTo>
                <a:lnTo>
                  <a:pt x="967241" y="1866484"/>
                </a:lnTo>
                <a:lnTo>
                  <a:pt x="971624" y="1866484"/>
                </a:lnTo>
                <a:cubicBezTo>
                  <a:pt x="996874" y="1866484"/>
                  <a:pt x="1017344" y="1886954"/>
                  <a:pt x="1017344" y="1912204"/>
                </a:cubicBezTo>
                <a:cubicBezTo>
                  <a:pt x="1017344" y="1937454"/>
                  <a:pt x="996874" y="1957924"/>
                  <a:pt x="971624" y="1957924"/>
                </a:cubicBezTo>
                <a:lnTo>
                  <a:pt x="967241" y="1957924"/>
                </a:lnTo>
                <a:lnTo>
                  <a:pt x="967241" y="1972643"/>
                </a:lnTo>
                <a:lnTo>
                  <a:pt x="980454" y="1978116"/>
                </a:lnTo>
                <a:cubicBezTo>
                  <a:pt x="988728" y="1986390"/>
                  <a:pt x="993845" y="1997820"/>
                  <a:pt x="993845" y="2010445"/>
                </a:cubicBezTo>
                <a:cubicBezTo>
                  <a:pt x="993845" y="2023070"/>
                  <a:pt x="988728" y="2034500"/>
                  <a:pt x="980454" y="2042774"/>
                </a:cubicBezTo>
                <a:lnTo>
                  <a:pt x="951305" y="2054848"/>
                </a:lnTo>
                <a:lnTo>
                  <a:pt x="926729" y="2094948"/>
                </a:lnTo>
                <a:cubicBezTo>
                  <a:pt x="901408" y="2123117"/>
                  <a:pt x="865959" y="2142108"/>
                  <a:pt x="825447" y="2147172"/>
                </a:cubicBezTo>
                <a:cubicBezTo>
                  <a:pt x="825447" y="2177556"/>
                  <a:pt x="762144" y="2202877"/>
                  <a:pt x="683652" y="2202877"/>
                </a:cubicBezTo>
                <a:lnTo>
                  <a:pt x="630478" y="2202877"/>
                </a:lnTo>
                <a:cubicBezTo>
                  <a:pt x="551986" y="2202877"/>
                  <a:pt x="488683" y="2177556"/>
                  <a:pt x="488683" y="2147172"/>
                </a:cubicBezTo>
                <a:lnTo>
                  <a:pt x="488683" y="2144638"/>
                </a:lnTo>
                <a:cubicBezTo>
                  <a:pt x="453235" y="2138309"/>
                  <a:pt x="422218" y="2119319"/>
                  <a:pt x="400063" y="2092732"/>
                </a:cubicBezTo>
                <a:lnTo>
                  <a:pt x="378152" y="2054904"/>
                </a:lnTo>
                <a:lnTo>
                  <a:pt x="348869" y="2042774"/>
                </a:lnTo>
                <a:cubicBezTo>
                  <a:pt x="340595" y="2034500"/>
                  <a:pt x="335477" y="2023070"/>
                  <a:pt x="335477" y="2010445"/>
                </a:cubicBezTo>
                <a:cubicBezTo>
                  <a:pt x="335477" y="1997820"/>
                  <a:pt x="340595" y="1986390"/>
                  <a:pt x="348869" y="1978116"/>
                </a:cubicBezTo>
                <a:lnTo>
                  <a:pt x="364615" y="1971594"/>
                </a:lnTo>
                <a:lnTo>
                  <a:pt x="364615" y="1957924"/>
                </a:lnTo>
                <a:lnTo>
                  <a:pt x="357698" y="1957924"/>
                </a:lnTo>
                <a:cubicBezTo>
                  <a:pt x="332448" y="1957924"/>
                  <a:pt x="311978" y="1937454"/>
                  <a:pt x="311978" y="1912204"/>
                </a:cubicBezTo>
                <a:cubicBezTo>
                  <a:pt x="311978" y="1886954"/>
                  <a:pt x="332448" y="1866484"/>
                  <a:pt x="357698" y="1866484"/>
                </a:cubicBezTo>
                <a:lnTo>
                  <a:pt x="364615" y="1866484"/>
                </a:lnTo>
                <a:lnTo>
                  <a:pt x="364615" y="1859683"/>
                </a:lnTo>
                <a:lnTo>
                  <a:pt x="357698" y="1859683"/>
                </a:lnTo>
                <a:cubicBezTo>
                  <a:pt x="332448" y="1859683"/>
                  <a:pt x="311978" y="1839213"/>
                  <a:pt x="311978" y="1813963"/>
                </a:cubicBezTo>
                <a:cubicBezTo>
                  <a:pt x="311978" y="1788713"/>
                  <a:pt x="332448" y="1768243"/>
                  <a:pt x="357698" y="1768243"/>
                </a:cubicBezTo>
                <a:lnTo>
                  <a:pt x="364615" y="1768243"/>
                </a:lnTo>
                <a:lnTo>
                  <a:pt x="364615" y="1719255"/>
                </a:lnTo>
                <a:lnTo>
                  <a:pt x="349422" y="1630635"/>
                </a:lnTo>
                <a:cubicBezTo>
                  <a:pt x="321568" y="1458456"/>
                  <a:pt x="263332" y="1293872"/>
                  <a:pt x="179774" y="1141950"/>
                </a:cubicBezTo>
                <a:lnTo>
                  <a:pt x="119005" y="1030540"/>
                </a:lnTo>
                <a:cubicBezTo>
                  <a:pt x="43043" y="924194"/>
                  <a:pt x="0" y="797592"/>
                  <a:pt x="0" y="658331"/>
                </a:cubicBezTo>
                <a:cubicBezTo>
                  <a:pt x="0" y="293717"/>
                  <a:pt x="303845" y="0"/>
                  <a:pt x="6760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kern="1200">
              <a:solidFill>
                <a:prstClr val="white"/>
              </a:solidFill>
            </a:endParaRPr>
          </a:p>
        </p:txBody>
      </p:sp>
      <p:sp>
        <p:nvSpPr>
          <p:cNvPr id="9" name="Freeform: Shape 8">
            <a:extLst>
              <a:ext uri="{FF2B5EF4-FFF2-40B4-BE49-F238E27FC236}">
                <a16:creationId xmlns="" xmlns:a16="http://schemas.microsoft.com/office/drawing/2014/main" id="{1042920E-F932-443B-BDD4-872EC3AFBF54}"/>
              </a:ext>
            </a:extLst>
          </p:cNvPr>
          <p:cNvSpPr/>
          <p:nvPr/>
        </p:nvSpPr>
        <p:spPr>
          <a:xfrm>
            <a:off x="841413" y="257578"/>
            <a:ext cx="545412" cy="796830"/>
          </a:xfrm>
          <a:custGeom>
            <a:avLst/>
            <a:gdLst>
              <a:gd name="connsiteX0" fmla="*/ 676055 w 1352112"/>
              <a:gd name="connsiteY0" fmla="*/ 0 h 2202877"/>
              <a:gd name="connsiteX1" fmla="*/ 1352112 w 1352112"/>
              <a:gd name="connsiteY1" fmla="*/ 663395 h 2202877"/>
              <a:gd name="connsiteX2" fmla="*/ 1286279 w 1352112"/>
              <a:gd name="connsiteY2" fmla="*/ 944450 h 2202877"/>
              <a:gd name="connsiteX3" fmla="*/ 1124228 w 1352112"/>
              <a:gd name="connsiteY3" fmla="*/ 1271085 h 2202877"/>
              <a:gd name="connsiteX4" fmla="*/ 1007754 w 1352112"/>
              <a:gd name="connsiteY4" fmla="*/ 1569866 h 2202877"/>
              <a:gd name="connsiteX5" fmla="*/ 967241 w 1352112"/>
              <a:gd name="connsiteY5" fmla="*/ 1721788 h 2202877"/>
              <a:gd name="connsiteX6" fmla="*/ 967241 w 1352112"/>
              <a:gd name="connsiteY6" fmla="*/ 1768243 h 2202877"/>
              <a:gd name="connsiteX7" fmla="*/ 971624 w 1352112"/>
              <a:gd name="connsiteY7" fmla="*/ 1768243 h 2202877"/>
              <a:gd name="connsiteX8" fmla="*/ 1017344 w 1352112"/>
              <a:gd name="connsiteY8" fmla="*/ 1813963 h 2202877"/>
              <a:gd name="connsiteX9" fmla="*/ 971624 w 1352112"/>
              <a:gd name="connsiteY9" fmla="*/ 1859683 h 2202877"/>
              <a:gd name="connsiteX10" fmla="*/ 967241 w 1352112"/>
              <a:gd name="connsiteY10" fmla="*/ 1859683 h 2202877"/>
              <a:gd name="connsiteX11" fmla="*/ 967241 w 1352112"/>
              <a:gd name="connsiteY11" fmla="*/ 1866484 h 2202877"/>
              <a:gd name="connsiteX12" fmla="*/ 971624 w 1352112"/>
              <a:gd name="connsiteY12" fmla="*/ 1866484 h 2202877"/>
              <a:gd name="connsiteX13" fmla="*/ 1017344 w 1352112"/>
              <a:gd name="connsiteY13" fmla="*/ 1912204 h 2202877"/>
              <a:gd name="connsiteX14" fmla="*/ 971624 w 1352112"/>
              <a:gd name="connsiteY14" fmla="*/ 1957924 h 2202877"/>
              <a:gd name="connsiteX15" fmla="*/ 967241 w 1352112"/>
              <a:gd name="connsiteY15" fmla="*/ 1957924 h 2202877"/>
              <a:gd name="connsiteX16" fmla="*/ 967241 w 1352112"/>
              <a:gd name="connsiteY16" fmla="*/ 1972643 h 2202877"/>
              <a:gd name="connsiteX17" fmla="*/ 980454 w 1352112"/>
              <a:gd name="connsiteY17" fmla="*/ 1978116 h 2202877"/>
              <a:gd name="connsiteX18" fmla="*/ 993845 w 1352112"/>
              <a:gd name="connsiteY18" fmla="*/ 2010445 h 2202877"/>
              <a:gd name="connsiteX19" fmla="*/ 980454 w 1352112"/>
              <a:gd name="connsiteY19" fmla="*/ 2042774 h 2202877"/>
              <a:gd name="connsiteX20" fmla="*/ 951305 w 1352112"/>
              <a:gd name="connsiteY20" fmla="*/ 2054848 h 2202877"/>
              <a:gd name="connsiteX21" fmla="*/ 926729 w 1352112"/>
              <a:gd name="connsiteY21" fmla="*/ 2094948 h 2202877"/>
              <a:gd name="connsiteX22" fmla="*/ 825447 w 1352112"/>
              <a:gd name="connsiteY22" fmla="*/ 2147172 h 2202877"/>
              <a:gd name="connsiteX23" fmla="*/ 683652 w 1352112"/>
              <a:gd name="connsiteY23" fmla="*/ 2202877 h 2202877"/>
              <a:gd name="connsiteX24" fmla="*/ 630478 w 1352112"/>
              <a:gd name="connsiteY24" fmla="*/ 2202877 h 2202877"/>
              <a:gd name="connsiteX25" fmla="*/ 488683 w 1352112"/>
              <a:gd name="connsiteY25" fmla="*/ 2147172 h 2202877"/>
              <a:gd name="connsiteX26" fmla="*/ 488683 w 1352112"/>
              <a:gd name="connsiteY26" fmla="*/ 2144638 h 2202877"/>
              <a:gd name="connsiteX27" fmla="*/ 400063 w 1352112"/>
              <a:gd name="connsiteY27" fmla="*/ 2092732 h 2202877"/>
              <a:gd name="connsiteX28" fmla="*/ 378152 w 1352112"/>
              <a:gd name="connsiteY28" fmla="*/ 2054904 h 2202877"/>
              <a:gd name="connsiteX29" fmla="*/ 348869 w 1352112"/>
              <a:gd name="connsiteY29" fmla="*/ 2042774 h 2202877"/>
              <a:gd name="connsiteX30" fmla="*/ 335477 w 1352112"/>
              <a:gd name="connsiteY30" fmla="*/ 2010445 h 2202877"/>
              <a:gd name="connsiteX31" fmla="*/ 348869 w 1352112"/>
              <a:gd name="connsiteY31" fmla="*/ 1978116 h 2202877"/>
              <a:gd name="connsiteX32" fmla="*/ 364615 w 1352112"/>
              <a:gd name="connsiteY32" fmla="*/ 1971594 h 2202877"/>
              <a:gd name="connsiteX33" fmla="*/ 364615 w 1352112"/>
              <a:gd name="connsiteY33" fmla="*/ 1957924 h 2202877"/>
              <a:gd name="connsiteX34" fmla="*/ 357698 w 1352112"/>
              <a:gd name="connsiteY34" fmla="*/ 1957924 h 2202877"/>
              <a:gd name="connsiteX35" fmla="*/ 311978 w 1352112"/>
              <a:gd name="connsiteY35" fmla="*/ 1912204 h 2202877"/>
              <a:gd name="connsiteX36" fmla="*/ 357698 w 1352112"/>
              <a:gd name="connsiteY36" fmla="*/ 1866484 h 2202877"/>
              <a:gd name="connsiteX37" fmla="*/ 364615 w 1352112"/>
              <a:gd name="connsiteY37" fmla="*/ 1866484 h 2202877"/>
              <a:gd name="connsiteX38" fmla="*/ 364615 w 1352112"/>
              <a:gd name="connsiteY38" fmla="*/ 1859683 h 2202877"/>
              <a:gd name="connsiteX39" fmla="*/ 357698 w 1352112"/>
              <a:gd name="connsiteY39" fmla="*/ 1859683 h 2202877"/>
              <a:gd name="connsiteX40" fmla="*/ 311978 w 1352112"/>
              <a:gd name="connsiteY40" fmla="*/ 1813963 h 2202877"/>
              <a:gd name="connsiteX41" fmla="*/ 357698 w 1352112"/>
              <a:gd name="connsiteY41" fmla="*/ 1768243 h 2202877"/>
              <a:gd name="connsiteX42" fmla="*/ 364615 w 1352112"/>
              <a:gd name="connsiteY42" fmla="*/ 1768243 h 2202877"/>
              <a:gd name="connsiteX43" fmla="*/ 364615 w 1352112"/>
              <a:gd name="connsiteY43" fmla="*/ 1719255 h 2202877"/>
              <a:gd name="connsiteX44" fmla="*/ 349422 w 1352112"/>
              <a:gd name="connsiteY44" fmla="*/ 1630635 h 2202877"/>
              <a:gd name="connsiteX45" fmla="*/ 179774 w 1352112"/>
              <a:gd name="connsiteY45" fmla="*/ 1141950 h 2202877"/>
              <a:gd name="connsiteX46" fmla="*/ 119005 w 1352112"/>
              <a:gd name="connsiteY46" fmla="*/ 1030540 h 2202877"/>
              <a:gd name="connsiteX47" fmla="*/ 0 w 1352112"/>
              <a:gd name="connsiteY47" fmla="*/ 658331 h 2202877"/>
              <a:gd name="connsiteX48" fmla="*/ 676055 w 1352112"/>
              <a:gd name="connsiteY48" fmla="*/ 0 h 220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52112" h="2202877">
                <a:moveTo>
                  <a:pt x="676055" y="0"/>
                </a:moveTo>
                <a:cubicBezTo>
                  <a:pt x="1048267" y="0"/>
                  <a:pt x="1352112" y="293717"/>
                  <a:pt x="1352112" y="663395"/>
                </a:cubicBezTo>
                <a:cubicBezTo>
                  <a:pt x="1352112" y="762143"/>
                  <a:pt x="1329322" y="858361"/>
                  <a:pt x="1286279" y="944450"/>
                </a:cubicBezTo>
                <a:lnTo>
                  <a:pt x="1124228" y="1271085"/>
                </a:lnTo>
                <a:cubicBezTo>
                  <a:pt x="1073587" y="1364769"/>
                  <a:pt x="1035605" y="1466051"/>
                  <a:pt x="1007754" y="1569866"/>
                </a:cubicBezTo>
                <a:lnTo>
                  <a:pt x="967241" y="1721788"/>
                </a:lnTo>
                <a:lnTo>
                  <a:pt x="967241" y="1768243"/>
                </a:lnTo>
                <a:lnTo>
                  <a:pt x="971624" y="1768243"/>
                </a:lnTo>
                <a:cubicBezTo>
                  <a:pt x="996874" y="1768243"/>
                  <a:pt x="1017344" y="1788713"/>
                  <a:pt x="1017344" y="1813963"/>
                </a:cubicBezTo>
                <a:cubicBezTo>
                  <a:pt x="1017344" y="1839213"/>
                  <a:pt x="996874" y="1859683"/>
                  <a:pt x="971624" y="1859683"/>
                </a:cubicBezTo>
                <a:lnTo>
                  <a:pt x="967241" y="1859683"/>
                </a:lnTo>
                <a:lnTo>
                  <a:pt x="967241" y="1866484"/>
                </a:lnTo>
                <a:lnTo>
                  <a:pt x="971624" y="1866484"/>
                </a:lnTo>
                <a:cubicBezTo>
                  <a:pt x="996874" y="1866484"/>
                  <a:pt x="1017344" y="1886954"/>
                  <a:pt x="1017344" y="1912204"/>
                </a:cubicBezTo>
                <a:cubicBezTo>
                  <a:pt x="1017344" y="1937454"/>
                  <a:pt x="996874" y="1957924"/>
                  <a:pt x="971624" y="1957924"/>
                </a:cubicBezTo>
                <a:lnTo>
                  <a:pt x="967241" y="1957924"/>
                </a:lnTo>
                <a:lnTo>
                  <a:pt x="967241" y="1972643"/>
                </a:lnTo>
                <a:lnTo>
                  <a:pt x="980454" y="1978116"/>
                </a:lnTo>
                <a:cubicBezTo>
                  <a:pt x="988728" y="1986390"/>
                  <a:pt x="993845" y="1997820"/>
                  <a:pt x="993845" y="2010445"/>
                </a:cubicBezTo>
                <a:cubicBezTo>
                  <a:pt x="993845" y="2023070"/>
                  <a:pt x="988728" y="2034500"/>
                  <a:pt x="980454" y="2042774"/>
                </a:cubicBezTo>
                <a:lnTo>
                  <a:pt x="951305" y="2054848"/>
                </a:lnTo>
                <a:lnTo>
                  <a:pt x="926729" y="2094948"/>
                </a:lnTo>
                <a:cubicBezTo>
                  <a:pt x="901408" y="2123117"/>
                  <a:pt x="865959" y="2142108"/>
                  <a:pt x="825447" y="2147172"/>
                </a:cubicBezTo>
                <a:cubicBezTo>
                  <a:pt x="825447" y="2177556"/>
                  <a:pt x="762144" y="2202877"/>
                  <a:pt x="683652" y="2202877"/>
                </a:cubicBezTo>
                <a:lnTo>
                  <a:pt x="630478" y="2202877"/>
                </a:lnTo>
                <a:cubicBezTo>
                  <a:pt x="551986" y="2202877"/>
                  <a:pt x="488683" y="2177556"/>
                  <a:pt x="488683" y="2147172"/>
                </a:cubicBezTo>
                <a:lnTo>
                  <a:pt x="488683" y="2144638"/>
                </a:lnTo>
                <a:cubicBezTo>
                  <a:pt x="453235" y="2138309"/>
                  <a:pt x="422218" y="2119319"/>
                  <a:pt x="400063" y="2092732"/>
                </a:cubicBezTo>
                <a:lnTo>
                  <a:pt x="378152" y="2054904"/>
                </a:lnTo>
                <a:lnTo>
                  <a:pt x="348869" y="2042774"/>
                </a:lnTo>
                <a:cubicBezTo>
                  <a:pt x="340595" y="2034500"/>
                  <a:pt x="335477" y="2023070"/>
                  <a:pt x="335477" y="2010445"/>
                </a:cubicBezTo>
                <a:cubicBezTo>
                  <a:pt x="335477" y="1997820"/>
                  <a:pt x="340595" y="1986390"/>
                  <a:pt x="348869" y="1978116"/>
                </a:cubicBezTo>
                <a:lnTo>
                  <a:pt x="364615" y="1971594"/>
                </a:lnTo>
                <a:lnTo>
                  <a:pt x="364615" y="1957924"/>
                </a:lnTo>
                <a:lnTo>
                  <a:pt x="357698" y="1957924"/>
                </a:lnTo>
                <a:cubicBezTo>
                  <a:pt x="332448" y="1957924"/>
                  <a:pt x="311978" y="1937454"/>
                  <a:pt x="311978" y="1912204"/>
                </a:cubicBezTo>
                <a:cubicBezTo>
                  <a:pt x="311978" y="1886954"/>
                  <a:pt x="332448" y="1866484"/>
                  <a:pt x="357698" y="1866484"/>
                </a:cubicBezTo>
                <a:lnTo>
                  <a:pt x="364615" y="1866484"/>
                </a:lnTo>
                <a:lnTo>
                  <a:pt x="364615" y="1859683"/>
                </a:lnTo>
                <a:lnTo>
                  <a:pt x="357698" y="1859683"/>
                </a:lnTo>
                <a:cubicBezTo>
                  <a:pt x="332448" y="1859683"/>
                  <a:pt x="311978" y="1839213"/>
                  <a:pt x="311978" y="1813963"/>
                </a:cubicBezTo>
                <a:cubicBezTo>
                  <a:pt x="311978" y="1788713"/>
                  <a:pt x="332448" y="1768243"/>
                  <a:pt x="357698" y="1768243"/>
                </a:cubicBezTo>
                <a:lnTo>
                  <a:pt x="364615" y="1768243"/>
                </a:lnTo>
                <a:lnTo>
                  <a:pt x="364615" y="1719255"/>
                </a:lnTo>
                <a:lnTo>
                  <a:pt x="349422" y="1630635"/>
                </a:lnTo>
                <a:cubicBezTo>
                  <a:pt x="321568" y="1458456"/>
                  <a:pt x="263332" y="1293872"/>
                  <a:pt x="179774" y="1141950"/>
                </a:cubicBezTo>
                <a:lnTo>
                  <a:pt x="119005" y="1030540"/>
                </a:lnTo>
                <a:cubicBezTo>
                  <a:pt x="43043" y="924194"/>
                  <a:pt x="0" y="797592"/>
                  <a:pt x="0" y="658331"/>
                </a:cubicBezTo>
                <a:cubicBezTo>
                  <a:pt x="0" y="293717"/>
                  <a:pt x="303845" y="0"/>
                  <a:pt x="6760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kern="1200">
              <a:solidFill>
                <a:prstClr val="white"/>
              </a:solidFill>
            </a:endParaRPr>
          </a:p>
        </p:txBody>
      </p:sp>
      <p:sp>
        <p:nvSpPr>
          <p:cNvPr id="38" name="Freeform: Shape 37">
            <a:extLst>
              <a:ext uri="{FF2B5EF4-FFF2-40B4-BE49-F238E27FC236}">
                <a16:creationId xmlns="" xmlns:a16="http://schemas.microsoft.com/office/drawing/2014/main" id="{844BF08F-C086-4CDE-BD14-0508AE0CA099}"/>
              </a:ext>
            </a:extLst>
          </p:cNvPr>
          <p:cNvSpPr/>
          <p:nvPr/>
        </p:nvSpPr>
        <p:spPr>
          <a:xfrm>
            <a:off x="872504" y="1291112"/>
            <a:ext cx="545412" cy="808969"/>
          </a:xfrm>
          <a:custGeom>
            <a:avLst/>
            <a:gdLst>
              <a:gd name="connsiteX0" fmla="*/ 676055 w 1352112"/>
              <a:gd name="connsiteY0" fmla="*/ 0 h 2202877"/>
              <a:gd name="connsiteX1" fmla="*/ 1352112 w 1352112"/>
              <a:gd name="connsiteY1" fmla="*/ 663395 h 2202877"/>
              <a:gd name="connsiteX2" fmla="*/ 1286279 w 1352112"/>
              <a:gd name="connsiteY2" fmla="*/ 944450 h 2202877"/>
              <a:gd name="connsiteX3" fmla="*/ 1124228 w 1352112"/>
              <a:gd name="connsiteY3" fmla="*/ 1271085 h 2202877"/>
              <a:gd name="connsiteX4" fmla="*/ 1007754 w 1352112"/>
              <a:gd name="connsiteY4" fmla="*/ 1569866 h 2202877"/>
              <a:gd name="connsiteX5" fmla="*/ 967241 w 1352112"/>
              <a:gd name="connsiteY5" fmla="*/ 1721788 h 2202877"/>
              <a:gd name="connsiteX6" fmla="*/ 967241 w 1352112"/>
              <a:gd name="connsiteY6" fmla="*/ 1768243 h 2202877"/>
              <a:gd name="connsiteX7" fmla="*/ 971624 w 1352112"/>
              <a:gd name="connsiteY7" fmla="*/ 1768243 h 2202877"/>
              <a:gd name="connsiteX8" fmla="*/ 1017344 w 1352112"/>
              <a:gd name="connsiteY8" fmla="*/ 1813963 h 2202877"/>
              <a:gd name="connsiteX9" fmla="*/ 971624 w 1352112"/>
              <a:gd name="connsiteY9" fmla="*/ 1859683 h 2202877"/>
              <a:gd name="connsiteX10" fmla="*/ 967241 w 1352112"/>
              <a:gd name="connsiteY10" fmla="*/ 1859683 h 2202877"/>
              <a:gd name="connsiteX11" fmla="*/ 967241 w 1352112"/>
              <a:gd name="connsiteY11" fmla="*/ 1866484 h 2202877"/>
              <a:gd name="connsiteX12" fmla="*/ 971624 w 1352112"/>
              <a:gd name="connsiteY12" fmla="*/ 1866484 h 2202877"/>
              <a:gd name="connsiteX13" fmla="*/ 1017344 w 1352112"/>
              <a:gd name="connsiteY13" fmla="*/ 1912204 h 2202877"/>
              <a:gd name="connsiteX14" fmla="*/ 971624 w 1352112"/>
              <a:gd name="connsiteY14" fmla="*/ 1957924 h 2202877"/>
              <a:gd name="connsiteX15" fmla="*/ 967241 w 1352112"/>
              <a:gd name="connsiteY15" fmla="*/ 1957924 h 2202877"/>
              <a:gd name="connsiteX16" fmla="*/ 967241 w 1352112"/>
              <a:gd name="connsiteY16" fmla="*/ 1972643 h 2202877"/>
              <a:gd name="connsiteX17" fmla="*/ 980454 w 1352112"/>
              <a:gd name="connsiteY17" fmla="*/ 1978116 h 2202877"/>
              <a:gd name="connsiteX18" fmla="*/ 993845 w 1352112"/>
              <a:gd name="connsiteY18" fmla="*/ 2010445 h 2202877"/>
              <a:gd name="connsiteX19" fmla="*/ 980454 w 1352112"/>
              <a:gd name="connsiteY19" fmla="*/ 2042774 h 2202877"/>
              <a:gd name="connsiteX20" fmla="*/ 951305 w 1352112"/>
              <a:gd name="connsiteY20" fmla="*/ 2054848 h 2202877"/>
              <a:gd name="connsiteX21" fmla="*/ 926729 w 1352112"/>
              <a:gd name="connsiteY21" fmla="*/ 2094948 h 2202877"/>
              <a:gd name="connsiteX22" fmla="*/ 825447 w 1352112"/>
              <a:gd name="connsiteY22" fmla="*/ 2147172 h 2202877"/>
              <a:gd name="connsiteX23" fmla="*/ 683652 w 1352112"/>
              <a:gd name="connsiteY23" fmla="*/ 2202877 h 2202877"/>
              <a:gd name="connsiteX24" fmla="*/ 630478 w 1352112"/>
              <a:gd name="connsiteY24" fmla="*/ 2202877 h 2202877"/>
              <a:gd name="connsiteX25" fmla="*/ 488683 w 1352112"/>
              <a:gd name="connsiteY25" fmla="*/ 2147172 h 2202877"/>
              <a:gd name="connsiteX26" fmla="*/ 488683 w 1352112"/>
              <a:gd name="connsiteY26" fmla="*/ 2144638 h 2202877"/>
              <a:gd name="connsiteX27" fmla="*/ 400063 w 1352112"/>
              <a:gd name="connsiteY27" fmla="*/ 2092732 h 2202877"/>
              <a:gd name="connsiteX28" fmla="*/ 378152 w 1352112"/>
              <a:gd name="connsiteY28" fmla="*/ 2054904 h 2202877"/>
              <a:gd name="connsiteX29" fmla="*/ 348869 w 1352112"/>
              <a:gd name="connsiteY29" fmla="*/ 2042774 h 2202877"/>
              <a:gd name="connsiteX30" fmla="*/ 335477 w 1352112"/>
              <a:gd name="connsiteY30" fmla="*/ 2010445 h 2202877"/>
              <a:gd name="connsiteX31" fmla="*/ 348869 w 1352112"/>
              <a:gd name="connsiteY31" fmla="*/ 1978116 h 2202877"/>
              <a:gd name="connsiteX32" fmla="*/ 364615 w 1352112"/>
              <a:gd name="connsiteY32" fmla="*/ 1971594 h 2202877"/>
              <a:gd name="connsiteX33" fmla="*/ 364615 w 1352112"/>
              <a:gd name="connsiteY33" fmla="*/ 1957924 h 2202877"/>
              <a:gd name="connsiteX34" fmla="*/ 357698 w 1352112"/>
              <a:gd name="connsiteY34" fmla="*/ 1957924 h 2202877"/>
              <a:gd name="connsiteX35" fmla="*/ 311978 w 1352112"/>
              <a:gd name="connsiteY35" fmla="*/ 1912204 h 2202877"/>
              <a:gd name="connsiteX36" fmla="*/ 357698 w 1352112"/>
              <a:gd name="connsiteY36" fmla="*/ 1866484 h 2202877"/>
              <a:gd name="connsiteX37" fmla="*/ 364615 w 1352112"/>
              <a:gd name="connsiteY37" fmla="*/ 1866484 h 2202877"/>
              <a:gd name="connsiteX38" fmla="*/ 364615 w 1352112"/>
              <a:gd name="connsiteY38" fmla="*/ 1859683 h 2202877"/>
              <a:gd name="connsiteX39" fmla="*/ 357698 w 1352112"/>
              <a:gd name="connsiteY39" fmla="*/ 1859683 h 2202877"/>
              <a:gd name="connsiteX40" fmla="*/ 311978 w 1352112"/>
              <a:gd name="connsiteY40" fmla="*/ 1813963 h 2202877"/>
              <a:gd name="connsiteX41" fmla="*/ 357698 w 1352112"/>
              <a:gd name="connsiteY41" fmla="*/ 1768243 h 2202877"/>
              <a:gd name="connsiteX42" fmla="*/ 364615 w 1352112"/>
              <a:gd name="connsiteY42" fmla="*/ 1768243 h 2202877"/>
              <a:gd name="connsiteX43" fmla="*/ 364615 w 1352112"/>
              <a:gd name="connsiteY43" fmla="*/ 1719255 h 2202877"/>
              <a:gd name="connsiteX44" fmla="*/ 349422 w 1352112"/>
              <a:gd name="connsiteY44" fmla="*/ 1630635 h 2202877"/>
              <a:gd name="connsiteX45" fmla="*/ 179774 w 1352112"/>
              <a:gd name="connsiteY45" fmla="*/ 1141950 h 2202877"/>
              <a:gd name="connsiteX46" fmla="*/ 119005 w 1352112"/>
              <a:gd name="connsiteY46" fmla="*/ 1030540 h 2202877"/>
              <a:gd name="connsiteX47" fmla="*/ 0 w 1352112"/>
              <a:gd name="connsiteY47" fmla="*/ 658331 h 2202877"/>
              <a:gd name="connsiteX48" fmla="*/ 676055 w 1352112"/>
              <a:gd name="connsiteY48" fmla="*/ 0 h 220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52112" h="2202877">
                <a:moveTo>
                  <a:pt x="676055" y="0"/>
                </a:moveTo>
                <a:cubicBezTo>
                  <a:pt x="1048267" y="0"/>
                  <a:pt x="1352112" y="293717"/>
                  <a:pt x="1352112" y="663395"/>
                </a:cubicBezTo>
                <a:cubicBezTo>
                  <a:pt x="1352112" y="762143"/>
                  <a:pt x="1329322" y="858361"/>
                  <a:pt x="1286279" y="944450"/>
                </a:cubicBezTo>
                <a:lnTo>
                  <a:pt x="1124228" y="1271085"/>
                </a:lnTo>
                <a:cubicBezTo>
                  <a:pt x="1073587" y="1364769"/>
                  <a:pt x="1035605" y="1466051"/>
                  <a:pt x="1007754" y="1569866"/>
                </a:cubicBezTo>
                <a:lnTo>
                  <a:pt x="967241" y="1721788"/>
                </a:lnTo>
                <a:lnTo>
                  <a:pt x="967241" y="1768243"/>
                </a:lnTo>
                <a:lnTo>
                  <a:pt x="971624" y="1768243"/>
                </a:lnTo>
                <a:cubicBezTo>
                  <a:pt x="996874" y="1768243"/>
                  <a:pt x="1017344" y="1788713"/>
                  <a:pt x="1017344" y="1813963"/>
                </a:cubicBezTo>
                <a:cubicBezTo>
                  <a:pt x="1017344" y="1839213"/>
                  <a:pt x="996874" y="1859683"/>
                  <a:pt x="971624" y="1859683"/>
                </a:cubicBezTo>
                <a:lnTo>
                  <a:pt x="967241" y="1859683"/>
                </a:lnTo>
                <a:lnTo>
                  <a:pt x="967241" y="1866484"/>
                </a:lnTo>
                <a:lnTo>
                  <a:pt x="971624" y="1866484"/>
                </a:lnTo>
                <a:cubicBezTo>
                  <a:pt x="996874" y="1866484"/>
                  <a:pt x="1017344" y="1886954"/>
                  <a:pt x="1017344" y="1912204"/>
                </a:cubicBezTo>
                <a:cubicBezTo>
                  <a:pt x="1017344" y="1937454"/>
                  <a:pt x="996874" y="1957924"/>
                  <a:pt x="971624" y="1957924"/>
                </a:cubicBezTo>
                <a:lnTo>
                  <a:pt x="967241" y="1957924"/>
                </a:lnTo>
                <a:lnTo>
                  <a:pt x="967241" y="1972643"/>
                </a:lnTo>
                <a:lnTo>
                  <a:pt x="980454" y="1978116"/>
                </a:lnTo>
                <a:cubicBezTo>
                  <a:pt x="988728" y="1986390"/>
                  <a:pt x="993845" y="1997820"/>
                  <a:pt x="993845" y="2010445"/>
                </a:cubicBezTo>
                <a:cubicBezTo>
                  <a:pt x="993845" y="2023070"/>
                  <a:pt x="988728" y="2034500"/>
                  <a:pt x="980454" y="2042774"/>
                </a:cubicBezTo>
                <a:lnTo>
                  <a:pt x="951305" y="2054848"/>
                </a:lnTo>
                <a:lnTo>
                  <a:pt x="926729" y="2094948"/>
                </a:lnTo>
                <a:cubicBezTo>
                  <a:pt x="901408" y="2123117"/>
                  <a:pt x="865959" y="2142108"/>
                  <a:pt x="825447" y="2147172"/>
                </a:cubicBezTo>
                <a:cubicBezTo>
                  <a:pt x="825447" y="2177556"/>
                  <a:pt x="762144" y="2202877"/>
                  <a:pt x="683652" y="2202877"/>
                </a:cubicBezTo>
                <a:lnTo>
                  <a:pt x="630478" y="2202877"/>
                </a:lnTo>
                <a:cubicBezTo>
                  <a:pt x="551986" y="2202877"/>
                  <a:pt x="488683" y="2177556"/>
                  <a:pt x="488683" y="2147172"/>
                </a:cubicBezTo>
                <a:lnTo>
                  <a:pt x="488683" y="2144638"/>
                </a:lnTo>
                <a:cubicBezTo>
                  <a:pt x="453235" y="2138309"/>
                  <a:pt x="422218" y="2119319"/>
                  <a:pt x="400063" y="2092732"/>
                </a:cubicBezTo>
                <a:lnTo>
                  <a:pt x="378152" y="2054904"/>
                </a:lnTo>
                <a:lnTo>
                  <a:pt x="348869" y="2042774"/>
                </a:lnTo>
                <a:cubicBezTo>
                  <a:pt x="340595" y="2034500"/>
                  <a:pt x="335477" y="2023070"/>
                  <a:pt x="335477" y="2010445"/>
                </a:cubicBezTo>
                <a:cubicBezTo>
                  <a:pt x="335477" y="1997820"/>
                  <a:pt x="340595" y="1986390"/>
                  <a:pt x="348869" y="1978116"/>
                </a:cubicBezTo>
                <a:lnTo>
                  <a:pt x="364615" y="1971594"/>
                </a:lnTo>
                <a:lnTo>
                  <a:pt x="364615" y="1957924"/>
                </a:lnTo>
                <a:lnTo>
                  <a:pt x="357698" y="1957924"/>
                </a:lnTo>
                <a:cubicBezTo>
                  <a:pt x="332448" y="1957924"/>
                  <a:pt x="311978" y="1937454"/>
                  <a:pt x="311978" y="1912204"/>
                </a:cubicBezTo>
                <a:cubicBezTo>
                  <a:pt x="311978" y="1886954"/>
                  <a:pt x="332448" y="1866484"/>
                  <a:pt x="357698" y="1866484"/>
                </a:cubicBezTo>
                <a:lnTo>
                  <a:pt x="364615" y="1866484"/>
                </a:lnTo>
                <a:lnTo>
                  <a:pt x="364615" y="1859683"/>
                </a:lnTo>
                <a:lnTo>
                  <a:pt x="357698" y="1859683"/>
                </a:lnTo>
                <a:cubicBezTo>
                  <a:pt x="332448" y="1859683"/>
                  <a:pt x="311978" y="1839213"/>
                  <a:pt x="311978" y="1813963"/>
                </a:cubicBezTo>
                <a:cubicBezTo>
                  <a:pt x="311978" y="1788713"/>
                  <a:pt x="332448" y="1768243"/>
                  <a:pt x="357698" y="1768243"/>
                </a:cubicBezTo>
                <a:lnTo>
                  <a:pt x="364615" y="1768243"/>
                </a:lnTo>
                <a:lnTo>
                  <a:pt x="364615" y="1719255"/>
                </a:lnTo>
                <a:lnTo>
                  <a:pt x="349422" y="1630635"/>
                </a:lnTo>
                <a:cubicBezTo>
                  <a:pt x="321568" y="1458456"/>
                  <a:pt x="263332" y="1293872"/>
                  <a:pt x="179774" y="1141950"/>
                </a:cubicBezTo>
                <a:lnTo>
                  <a:pt x="119005" y="1030540"/>
                </a:lnTo>
                <a:cubicBezTo>
                  <a:pt x="43043" y="924194"/>
                  <a:pt x="0" y="797592"/>
                  <a:pt x="0" y="658331"/>
                </a:cubicBezTo>
                <a:cubicBezTo>
                  <a:pt x="0" y="293717"/>
                  <a:pt x="303845" y="0"/>
                  <a:pt x="6760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kern="1200">
              <a:solidFill>
                <a:prstClr val="white"/>
              </a:solidFill>
            </a:endParaRPr>
          </a:p>
        </p:txBody>
      </p:sp>
      <p:sp>
        <p:nvSpPr>
          <p:cNvPr id="39" name="Freeform: Shape 38">
            <a:extLst>
              <a:ext uri="{FF2B5EF4-FFF2-40B4-BE49-F238E27FC236}">
                <a16:creationId xmlns="" xmlns:a16="http://schemas.microsoft.com/office/drawing/2014/main" id="{7C04E795-7345-428A-9689-14714791BC37}"/>
              </a:ext>
            </a:extLst>
          </p:cNvPr>
          <p:cNvSpPr/>
          <p:nvPr/>
        </p:nvSpPr>
        <p:spPr>
          <a:xfrm>
            <a:off x="891798" y="2442103"/>
            <a:ext cx="545412" cy="897307"/>
          </a:xfrm>
          <a:custGeom>
            <a:avLst/>
            <a:gdLst>
              <a:gd name="connsiteX0" fmla="*/ 676055 w 1352112"/>
              <a:gd name="connsiteY0" fmla="*/ 0 h 2202877"/>
              <a:gd name="connsiteX1" fmla="*/ 1352112 w 1352112"/>
              <a:gd name="connsiteY1" fmla="*/ 663395 h 2202877"/>
              <a:gd name="connsiteX2" fmla="*/ 1286279 w 1352112"/>
              <a:gd name="connsiteY2" fmla="*/ 944450 h 2202877"/>
              <a:gd name="connsiteX3" fmla="*/ 1124228 w 1352112"/>
              <a:gd name="connsiteY3" fmla="*/ 1271085 h 2202877"/>
              <a:gd name="connsiteX4" fmla="*/ 1007754 w 1352112"/>
              <a:gd name="connsiteY4" fmla="*/ 1569866 h 2202877"/>
              <a:gd name="connsiteX5" fmla="*/ 967241 w 1352112"/>
              <a:gd name="connsiteY5" fmla="*/ 1721788 h 2202877"/>
              <a:gd name="connsiteX6" fmla="*/ 967241 w 1352112"/>
              <a:gd name="connsiteY6" fmla="*/ 1768243 h 2202877"/>
              <a:gd name="connsiteX7" fmla="*/ 971624 w 1352112"/>
              <a:gd name="connsiteY7" fmla="*/ 1768243 h 2202877"/>
              <a:gd name="connsiteX8" fmla="*/ 1017344 w 1352112"/>
              <a:gd name="connsiteY8" fmla="*/ 1813963 h 2202877"/>
              <a:gd name="connsiteX9" fmla="*/ 971624 w 1352112"/>
              <a:gd name="connsiteY9" fmla="*/ 1859683 h 2202877"/>
              <a:gd name="connsiteX10" fmla="*/ 967241 w 1352112"/>
              <a:gd name="connsiteY10" fmla="*/ 1859683 h 2202877"/>
              <a:gd name="connsiteX11" fmla="*/ 967241 w 1352112"/>
              <a:gd name="connsiteY11" fmla="*/ 1866484 h 2202877"/>
              <a:gd name="connsiteX12" fmla="*/ 971624 w 1352112"/>
              <a:gd name="connsiteY12" fmla="*/ 1866484 h 2202877"/>
              <a:gd name="connsiteX13" fmla="*/ 1017344 w 1352112"/>
              <a:gd name="connsiteY13" fmla="*/ 1912204 h 2202877"/>
              <a:gd name="connsiteX14" fmla="*/ 971624 w 1352112"/>
              <a:gd name="connsiteY14" fmla="*/ 1957924 h 2202877"/>
              <a:gd name="connsiteX15" fmla="*/ 967241 w 1352112"/>
              <a:gd name="connsiteY15" fmla="*/ 1957924 h 2202877"/>
              <a:gd name="connsiteX16" fmla="*/ 967241 w 1352112"/>
              <a:gd name="connsiteY16" fmla="*/ 1972643 h 2202877"/>
              <a:gd name="connsiteX17" fmla="*/ 980454 w 1352112"/>
              <a:gd name="connsiteY17" fmla="*/ 1978116 h 2202877"/>
              <a:gd name="connsiteX18" fmla="*/ 993845 w 1352112"/>
              <a:gd name="connsiteY18" fmla="*/ 2010445 h 2202877"/>
              <a:gd name="connsiteX19" fmla="*/ 980454 w 1352112"/>
              <a:gd name="connsiteY19" fmla="*/ 2042774 h 2202877"/>
              <a:gd name="connsiteX20" fmla="*/ 951305 w 1352112"/>
              <a:gd name="connsiteY20" fmla="*/ 2054848 h 2202877"/>
              <a:gd name="connsiteX21" fmla="*/ 926729 w 1352112"/>
              <a:gd name="connsiteY21" fmla="*/ 2094948 h 2202877"/>
              <a:gd name="connsiteX22" fmla="*/ 825447 w 1352112"/>
              <a:gd name="connsiteY22" fmla="*/ 2147172 h 2202877"/>
              <a:gd name="connsiteX23" fmla="*/ 683652 w 1352112"/>
              <a:gd name="connsiteY23" fmla="*/ 2202877 h 2202877"/>
              <a:gd name="connsiteX24" fmla="*/ 630478 w 1352112"/>
              <a:gd name="connsiteY24" fmla="*/ 2202877 h 2202877"/>
              <a:gd name="connsiteX25" fmla="*/ 488683 w 1352112"/>
              <a:gd name="connsiteY25" fmla="*/ 2147172 h 2202877"/>
              <a:gd name="connsiteX26" fmla="*/ 488683 w 1352112"/>
              <a:gd name="connsiteY26" fmla="*/ 2144638 h 2202877"/>
              <a:gd name="connsiteX27" fmla="*/ 400063 w 1352112"/>
              <a:gd name="connsiteY27" fmla="*/ 2092732 h 2202877"/>
              <a:gd name="connsiteX28" fmla="*/ 378152 w 1352112"/>
              <a:gd name="connsiteY28" fmla="*/ 2054904 h 2202877"/>
              <a:gd name="connsiteX29" fmla="*/ 348869 w 1352112"/>
              <a:gd name="connsiteY29" fmla="*/ 2042774 h 2202877"/>
              <a:gd name="connsiteX30" fmla="*/ 335477 w 1352112"/>
              <a:gd name="connsiteY30" fmla="*/ 2010445 h 2202877"/>
              <a:gd name="connsiteX31" fmla="*/ 348869 w 1352112"/>
              <a:gd name="connsiteY31" fmla="*/ 1978116 h 2202877"/>
              <a:gd name="connsiteX32" fmla="*/ 364615 w 1352112"/>
              <a:gd name="connsiteY32" fmla="*/ 1971594 h 2202877"/>
              <a:gd name="connsiteX33" fmla="*/ 364615 w 1352112"/>
              <a:gd name="connsiteY33" fmla="*/ 1957924 h 2202877"/>
              <a:gd name="connsiteX34" fmla="*/ 357698 w 1352112"/>
              <a:gd name="connsiteY34" fmla="*/ 1957924 h 2202877"/>
              <a:gd name="connsiteX35" fmla="*/ 311978 w 1352112"/>
              <a:gd name="connsiteY35" fmla="*/ 1912204 h 2202877"/>
              <a:gd name="connsiteX36" fmla="*/ 357698 w 1352112"/>
              <a:gd name="connsiteY36" fmla="*/ 1866484 h 2202877"/>
              <a:gd name="connsiteX37" fmla="*/ 364615 w 1352112"/>
              <a:gd name="connsiteY37" fmla="*/ 1866484 h 2202877"/>
              <a:gd name="connsiteX38" fmla="*/ 364615 w 1352112"/>
              <a:gd name="connsiteY38" fmla="*/ 1859683 h 2202877"/>
              <a:gd name="connsiteX39" fmla="*/ 357698 w 1352112"/>
              <a:gd name="connsiteY39" fmla="*/ 1859683 h 2202877"/>
              <a:gd name="connsiteX40" fmla="*/ 311978 w 1352112"/>
              <a:gd name="connsiteY40" fmla="*/ 1813963 h 2202877"/>
              <a:gd name="connsiteX41" fmla="*/ 357698 w 1352112"/>
              <a:gd name="connsiteY41" fmla="*/ 1768243 h 2202877"/>
              <a:gd name="connsiteX42" fmla="*/ 364615 w 1352112"/>
              <a:gd name="connsiteY42" fmla="*/ 1768243 h 2202877"/>
              <a:gd name="connsiteX43" fmla="*/ 364615 w 1352112"/>
              <a:gd name="connsiteY43" fmla="*/ 1719255 h 2202877"/>
              <a:gd name="connsiteX44" fmla="*/ 349422 w 1352112"/>
              <a:gd name="connsiteY44" fmla="*/ 1630635 h 2202877"/>
              <a:gd name="connsiteX45" fmla="*/ 179774 w 1352112"/>
              <a:gd name="connsiteY45" fmla="*/ 1141950 h 2202877"/>
              <a:gd name="connsiteX46" fmla="*/ 119005 w 1352112"/>
              <a:gd name="connsiteY46" fmla="*/ 1030540 h 2202877"/>
              <a:gd name="connsiteX47" fmla="*/ 0 w 1352112"/>
              <a:gd name="connsiteY47" fmla="*/ 658331 h 2202877"/>
              <a:gd name="connsiteX48" fmla="*/ 676055 w 1352112"/>
              <a:gd name="connsiteY48" fmla="*/ 0 h 220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52112" h="2202877">
                <a:moveTo>
                  <a:pt x="676055" y="0"/>
                </a:moveTo>
                <a:cubicBezTo>
                  <a:pt x="1048267" y="0"/>
                  <a:pt x="1352112" y="293717"/>
                  <a:pt x="1352112" y="663395"/>
                </a:cubicBezTo>
                <a:cubicBezTo>
                  <a:pt x="1352112" y="762143"/>
                  <a:pt x="1329322" y="858361"/>
                  <a:pt x="1286279" y="944450"/>
                </a:cubicBezTo>
                <a:lnTo>
                  <a:pt x="1124228" y="1271085"/>
                </a:lnTo>
                <a:cubicBezTo>
                  <a:pt x="1073587" y="1364769"/>
                  <a:pt x="1035605" y="1466051"/>
                  <a:pt x="1007754" y="1569866"/>
                </a:cubicBezTo>
                <a:lnTo>
                  <a:pt x="967241" y="1721788"/>
                </a:lnTo>
                <a:lnTo>
                  <a:pt x="967241" y="1768243"/>
                </a:lnTo>
                <a:lnTo>
                  <a:pt x="971624" y="1768243"/>
                </a:lnTo>
                <a:cubicBezTo>
                  <a:pt x="996874" y="1768243"/>
                  <a:pt x="1017344" y="1788713"/>
                  <a:pt x="1017344" y="1813963"/>
                </a:cubicBezTo>
                <a:cubicBezTo>
                  <a:pt x="1017344" y="1839213"/>
                  <a:pt x="996874" y="1859683"/>
                  <a:pt x="971624" y="1859683"/>
                </a:cubicBezTo>
                <a:lnTo>
                  <a:pt x="967241" y="1859683"/>
                </a:lnTo>
                <a:lnTo>
                  <a:pt x="967241" y="1866484"/>
                </a:lnTo>
                <a:lnTo>
                  <a:pt x="971624" y="1866484"/>
                </a:lnTo>
                <a:cubicBezTo>
                  <a:pt x="996874" y="1866484"/>
                  <a:pt x="1017344" y="1886954"/>
                  <a:pt x="1017344" y="1912204"/>
                </a:cubicBezTo>
                <a:cubicBezTo>
                  <a:pt x="1017344" y="1937454"/>
                  <a:pt x="996874" y="1957924"/>
                  <a:pt x="971624" y="1957924"/>
                </a:cubicBezTo>
                <a:lnTo>
                  <a:pt x="967241" y="1957924"/>
                </a:lnTo>
                <a:lnTo>
                  <a:pt x="967241" y="1972643"/>
                </a:lnTo>
                <a:lnTo>
                  <a:pt x="980454" y="1978116"/>
                </a:lnTo>
                <a:cubicBezTo>
                  <a:pt x="988728" y="1986390"/>
                  <a:pt x="993845" y="1997820"/>
                  <a:pt x="993845" y="2010445"/>
                </a:cubicBezTo>
                <a:cubicBezTo>
                  <a:pt x="993845" y="2023070"/>
                  <a:pt x="988728" y="2034500"/>
                  <a:pt x="980454" y="2042774"/>
                </a:cubicBezTo>
                <a:lnTo>
                  <a:pt x="951305" y="2054848"/>
                </a:lnTo>
                <a:lnTo>
                  <a:pt x="926729" y="2094948"/>
                </a:lnTo>
                <a:cubicBezTo>
                  <a:pt x="901408" y="2123117"/>
                  <a:pt x="865959" y="2142108"/>
                  <a:pt x="825447" y="2147172"/>
                </a:cubicBezTo>
                <a:cubicBezTo>
                  <a:pt x="825447" y="2177556"/>
                  <a:pt x="762144" y="2202877"/>
                  <a:pt x="683652" y="2202877"/>
                </a:cubicBezTo>
                <a:lnTo>
                  <a:pt x="630478" y="2202877"/>
                </a:lnTo>
                <a:cubicBezTo>
                  <a:pt x="551986" y="2202877"/>
                  <a:pt x="488683" y="2177556"/>
                  <a:pt x="488683" y="2147172"/>
                </a:cubicBezTo>
                <a:lnTo>
                  <a:pt x="488683" y="2144638"/>
                </a:lnTo>
                <a:cubicBezTo>
                  <a:pt x="453235" y="2138309"/>
                  <a:pt x="422218" y="2119319"/>
                  <a:pt x="400063" y="2092732"/>
                </a:cubicBezTo>
                <a:lnTo>
                  <a:pt x="378152" y="2054904"/>
                </a:lnTo>
                <a:lnTo>
                  <a:pt x="348869" y="2042774"/>
                </a:lnTo>
                <a:cubicBezTo>
                  <a:pt x="340595" y="2034500"/>
                  <a:pt x="335477" y="2023070"/>
                  <a:pt x="335477" y="2010445"/>
                </a:cubicBezTo>
                <a:cubicBezTo>
                  <a:pt x="335477" y="1997820"/>
                  <a:pt x="340595" y="1986390"/>
                  <a:pt x="348869" y="1978116"/>
                </a:cubicBezTo>
                <a:lnTo>
                  <a:pt x="364615" y="1971594"/>
                </a:lnTo>
                <a:lnTo>
                  <a:pt x="364615" y="1957924"/>
                </a:lnTo>
                <a:lnTo>
                  <a:pt x="357698" y="1957924"/>
                </a:lnTo>
                <a:cubicBezTo>
                  <a:pt x="332448" y="1957924"/>
                  <a:pt x="311978" y="1937454"/>
                  <a:pt x="311978" y="1912204"/>
                </a:cubicBezTo>
                <a:cubicBezTo>
                  <a:pt x="311978" y="1886954"/>
                  <a:pt x="332448" y="1866484"/>
                  <a:pt x="357698" y="1866484"/>
                </a:cubicBezTo>
                <a:lnTo>
                  <a:pt x="364615" y="1866484"/>
                </a:lnTo>
                <a:lnTo>
                  <a:pt x="364615" y="1859683"/>
                </a:lnTo>
                <a:lnTo>
                  <a:pt x="357698" y="1859683"/>
                </a:lnTo>
                <a:cubicBezTo>
                  <a:pt x="332448" y="1859683"/>
                  <a:pt x="311978" y="1839213"/>
                  <a:pt x="311978" y="1813963"/>
                </a:cubicBezTo>
                <a:cubicBezTo>
                  <a:pt x="311978" y="1788713"/>
                  <a:pt x="332448" y="1768243"/>
                  <a:pt x="357698" y="1768243"/>
                </a:cubicBezTo>
                <a:lnTo>
                  <a:pt x="364615" y="1768243"/>
                </a:lnTo>
                <a:lnTo>
                  <a:pt x="364615" y="1719255"/>
                </a:lnTo>
                <a:lnTo>
                  <a:pt x="349422" y="1630635"/>
                </a:lnTo>
                <a:cubicBezTo>
                  <a:pt x="321568" y="1458456"/>
                  <a:pt x="263332" y="1293872"/>
                  <a:pt x="179774" y="1141950"/>
                </a:cubicBezTo>
                <a:lnTo>
                  <a:pt x="119005" y="1030540"/>
                </a:lnTo>
                <a:cubicBezTo>
                  <a:pt x="43043" y="924194"/>
                  <a:pt x="0" y="797592"/>
                  <a:pt x="0" y="658331"/>
                </a:cubicBezTo>
                <a:cubicBezTo>
                  <a:pt x="0" y="293717"/>
                  <a:pt x="303845" y="0"/>
                  <a:pt x="6760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kern="1200">
              <a:solidFill>
                <a:prstClr val="white"/>
              </a:solidFill>
            </a:endParaRPr>
          </a:p>
        </p:txBody>
      </p:sp>
      <p:sp>
        <p:nvSpPr>
          <p:cNvPr id="40" name="Freeform: Shape 39">
            <a:extLst>
              <a:ext uri="{FF2B5EF4-FFF2-40B4-BE49-F238E27FC236}">
                <a16:creationId xmlns="" xmlns:a16="http://schemas.microsoft.com/office/drawing/2014/main" id="{A1104CA5-F424-4096-9F8E-06C1F54F9202}"/>
              </a:ext>
            </a:extLst>
          </p:cNvPr>
          <p:cNvSpPr/>
          <p:nvPr/>
        </p:nvSpPr>
        <p:spPr>
          <a:xfrm>
            <a:off x="891798" y="5927498"/>
            <a:ext cx="545412" cy="833244"/>
          </a:xfrm>
          <a:custGeom>
            <a:avLst/>
            <a:gdLst>
              <a:gd name="connsiteX0" fmla="*/ 676055 w 1352112"/>
              <a:gd name="connsiteY0" fmla="*/ 0 h 2202877"/>
              <a:gd name="connsiteX1" fmla="*/ 1352112 w 1352112"/>
              <a:gd name="connsiteY1" fmla="*/ 663395 h 2202877"/>
              <a:gd name="connsiteX2" fmla="*/ 1286279 w 1352112"/>
              <a:gd name="connsiteY2" fmla="*/ 944450 h 2202877"/>
              <a:gd name="connsiteX3" fmla="*/ 1124228 w 1352112"/>
              <a:gd name="connsiteY3" fmla="*/ 1271085 h 2202877"/>
              <a:gd name="connsiteX4" fmla="*/ 1007754 w 1352112"/>
              <a:gd name="connsiteY4" fmla="*/ 1569866 h 2202877"/>
              <a:gd name="connsiteX5" fmla="*/ 967241 w 1352112"/>
              <a:gd name="connsiteY5" fmla="*/ 1721788 h 2202877"/>
              <a:gd name="connsiteX6" fmla="*/ 967241 w 1352112"/>
              <a:gd name="connsiteY6" fmla="*/ 1768243 h 2202877"/>
              <a:gd name="connsiteX7" fmla="*/ 971624 w 1352112"/>
              <a:gd name="connsiteY7" fmla="*/ 1768243 h 2202877"/>
              <a:gd name="connsiteX8" fmla="*/ 1017344 w 1352112"/>
              <a:gd name="connsiteY8" fmla="*/ 1813963 h 2202877"/>
              <a:gd name="connsiteX9" fmla="*/ 971624 w 1352112"/>
              <a:gd name="connsiteY9" fmla="*/ 1859683 h 2202877"/>
              <a:gd name="connsiteX10" fmla="*/ 967241 w 1352112"/>
              <a:gd name="connsiteY10" fmla="*/ 1859683 h 2202877"/>
              <a:gd name="connsiteX11" fmla="*/ 967241 w 1352112"/>
              <a:gd name="connsiteY11" fmla="*/ 1866484 h 2202877"/>
              <a:gd name="connsiteX12" fmla="*/ 971624 w 1352112"/>
              <a:gd name="connsiteY12" fmla="*/ 1866484 h 2202877"/>
              <a:gd name="connsiteX13" fmla="*/ 1017344 w 1352112"/>
              <a:gd name="connsiteY13" fmla="*/ 1912204 h 2202877"/>
              <a:gd name="connsiteX14" fmla="*/ 971624 w 1352112"/>
              <a:gd name="connsiteY14" fmla="*/ 1957924 h 2202877"/>
              <a:gd name="connsiteX15" fmla="*/ 967241 w 1352112"/>
              <a:gd name="connsiteY15" fmla="*/ 1957924 h 2202877"/>
              <a:gd name="connsiteX16" fmla="*/ 967241 w 1352112"/>
              <a:gd name="connsiteY16" fmla="*/ 1972643 h 2202877"/>
              <a:gd name="connsiteX17" fmla="*/ 980454 w 1352112"/>
              <a:gd name="connsiteY17" fmla="*/ 1978116 h 2202877"/>
              <a:gd name="connsiteX18" fmla="*/ 993845 w 1352112"/>
              <a:gd name="connsiteY18" fmla="*/ 2010445 h 2202877"/>
              <a:gd name="connsiteX19" fmla="*/ 980454 w 1352112"/>
              <a:gd name="connsiteY19" fmla="*/ 2042774 h 2202877"/>
              <a:gd name="connsiteX20" fmla="*/ 951305 w 1352112"/>
              <a:gd name="connsiteY20" fmla="*/ 2054848 h 2202877"/>
              <a:gd name="connsiteX21" fmla="*/ 926729 w 1352112"/>
              <a:gd name="connsiteY21" fmla="*/ 2094948 h 2202877"/>
              <a:gd name="connsiteX22" fmla="*/ 825447 w 1352112"/>
              <a:gd name="connsiteY22" fmla="*/ 2147172 h 2202877"/>
              <a:gd name="connsiteX23" fmla="*/ 683652 w 1352112"/>
              <a:gd name="connsiteY23" fmla="*/ 2202877 h 2202877"/>
              <a:gd name="connsiteX24" fmla="*/ 630478 w 1352112"/>
              <a:gd name="connsiteY24" fmla="*/ 2202877 h 2202877"/>
              <a:gd name="connsiteX25" fmla="*/ 488683 w 1352112"/>
              <a:gd name="connsiteY25" fmla="*/ 2147172 h 2202877"/>
              <a:gd name="connsiteX26" fmla="*/ 488683 w 1352112"/>
              <a:gd name="connsiteY26" fmla="*/ 2144638 h 2202877"/>
              <a:gd name="connsiteX27" fmla="*/ 400063 w 1352112"/>
              <a:gd name="connsiteY27" fmla="*/ 2092732 h 2202877"/>
              <a:gd name="connsiteX28" fmla="*/ 378152 w 1352112"/>
              <a:gd name="connsiteY28" fmla="*/ 2054904 h 2202877"/>
              <a:gd name="connsiteX29" fmla="*/ 348869 w 1352112"/>
              <a:gd name="connsiteY29" fmla="*/ 2042774 h 2202877"/>
              <a:gd name="connsiteX30" fmla="*/ 335477 w 1352112"/>
              <a:gd name="connsiteY30" fmla="*/ 2010445 h 2202877"/>
              <a:gd name="connsiteX31" fmla="*/ 348869 w 1352112"/>
              <a:gd name="connsiteY31" fmla="*/ 1978116 h 2202877"/>
              <a:gd name="connsiteX32" fmla="*/ 364615 w 1352112"/>
              <a:gd name="connsiteY32" fmla="*/ 1971594 h 2202877"/>
              <a:gd name="connsiteX33" fmla="*/ 364615 w 1352112"/>
              <a:gd name="connsiteY33" fmla="*/ 1957924 h 2202877"/>
              <a:gd name="connsiteX34" fmla="*/ 357698 w 1352112"/>
              <a:gd name="connsiteY34" fmla="*/ 1957924 h 2202877"/>
              <a:gd name="connsiteX35" fmla="*/ 311978 w 1352112"/>
              <a:gd name="connsiteY35" fmla="*/ 1912204 h 2202877"/>
              <a:gd name="connsiteX36" fmla="*/ 357698 w 1352112"/>
              <a:gd name="connsiteY36" fmla="*/ 1866484 h 2202877"/>
              <a:gd name="connsiteX37" fmla="*/ 364615 w 1352112"/>
              <a:gd name="connsiteY37" fmla="*/ 1866484 h 2202877"/>
              <a:gd name="connsiteX38" fmla="*/ 364615 w 1352112"/>
              <a:gd name="connsiteY38" fmla="*/ 1859683 h 2202877"/>
              <a:gd name="connsiteX39" fmla="*/ 357698 w 1352112"/>
              <a:gd name="connsiteY39" fmla="*/ 1859683 h 2202877"/>
              <a:gd name="connsiteX40" fmla="*/ 311978 w 1352112"/>
              <a:gd name="connsiteY40" fmla="*/ 1813963 h 2202877"/>
              <a:gd name="connsiteX41" fmla="*/ 357698 w 1352112"/>
              <a:gd name="connsiteY41" fmla="*/ 1768243 h 2202877"/>
              <a:gd name="connsiteX42" fmla="*/ 364615 w 1352112"/>
              <a:gd name="connsiteY42" fmla="*/ 1768243 h 2202877"/>
              <a:gd name="connsiteX43" fmla="*/ 364615 w 1352112"/>
              <a:gd name="connsiteY43" fmla="*/ 1719255 h 2202877"/>
              <a:gd name="connsiteX44" fmla="*/ 349422 w 1352112"/>
              <a:gd name="connsiteY44" fmla="*/ 1630635 h 2202877"/>
              <a:gd name="connsiteX45" fmla="*/ 179774 w 1352112"/>
              <a:gd name="connsiteY45" fmla="*/ 1141950 h 2202877"/>
              <a:gd name="connsiteX46" fmla="*/ 119005 w 1352112"/>
              <a:gd name="connsiteY46" fmla="*/ 1030540 h 2202877"/>
              <a:gd name="connsiteX47" fmla="*/ 0 w 1352112"/>
              <a:gd name="connsiteY47" fmla="*/ 658331 h 2202877"/>
              <a:gd name="connsiteX48" fmla="*/ 676055 w 1352112"/>
              <a:gd name="connsiteY48" fmla="*/ 0 h 220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52112" h="2202877">
                <a:moveTo>
                  <a:pt x="676055" y="0"/>
                </a:moveTo>
                <a:cubicBezTo>
                  <a:pt x="1048267" y="0"/>
                  <a:pt x="1352112" y="293717"/>
                  <a:pt x="1352112" y="663395"/>
                </a:cubicBezTo>
                <a:cubicBezTo>
                  <a:pt x="1352112" y="762143"/>
                  <a:pt x="1329322" y="858361"/>
                  <a:pt x="1286279" y="944450"/>
                </a:cubicBezTo>
                <a:lnTo>
                  <a:pt x="1124228" y="1271085"/>
                </a:lnTo>
                <a:cubicBezTo>
                  <a:pt x="1073587" y="1364769"/>
                  <a:pt x="1035605" y="1466051"/>
                  <a:pt x="1007754" y="1569866"/>
                </a:cubicBezTo>
                <a:lnTo>
                  <a:pt x="967241" y="1721788"/>
                </a:lnTo>
                <a:lnTo>
                  <a:pt x="967241" y="1768243"/>
                </a:lnTo>
                <a:lnTo>
                  <a:pt x="971624" y="1768243"/>
                </a:lnTo>
                <a:cubicBezTo>
                  <a:pt x="996874" y="1768243"/>
                  <a:pt x="1017344" y="1788713"/>
                  <a:pt x="1017344" y="1813963"/>
                </a:cubicBezTo>
                <a:cubicBezTo>
                  <a:pt x="1017344" y="1839213"/>
                  <a:pt x="996874" y="1859683"/>
                  <a:pt x="971624" y="1859683"/>
                </a:cubicBezTo>
                <a:lnTo>
                  <a:pt x="967241" y="1859683"/>
                </a:lnTo>
                <a:lnTo>
                  <a:pt x="967241" y="1866484"/>
                </a:lnTo>
                <a:lnTo>
                  <a:pt x="971624" y="1866484"/>
                </a:lnTo>
                <a:cubicBezTo>
                  <a:pt x="996874" y="1866484"/>
                  <a:pt x="1017344" y="1886954"/>
                  <a:pt x="1017344" y="1912204"/>
                </a:cubicBezTo>
                <a:cubicBezTo>
                  <a:pt x="1017344" y="1937454"/>
                  <a:pt x="996874" y="1957924"/>
                  <a:pt x="971624" y="1957924"/>
                </a:cubicBezTo>
                <a:lnTo>
                  <a:pt x="967241" y="1957924"/>
                </a:lnTo>
                <a:lnTo>
                  <a:pt x="967241" y="1972643"/>
                </a:lnTo>
                <a:lnTo>
                  <a:pt x="980454" y="1978116"/>
                </a:lnTo>
                <a:cubicBezTo>
                  <a:pt x="988728" y="1986390"/>
                  <a:pt x="993845" y="1997820"/>
                  <a:pt x="993845" y="2010445"/>
                </a:cubicBezTo>
                <a:cubicBezTo>
                  <a:pt x="993845" y="2023070"/>
                  <a:pt x="988728" y="2034500"/>
                  <a:pt x="980454" y="2042774"/>
                </a:cubicBezTo>
                <a:lnTo>
                  <a:pt x="951305" y="2054848"/>
                </a:lnTo>
                <a:lnTo>
                  <a:pt x="926729" y="2094948"/>
                </a:lnTo>
                <a:cubicBezTo>
                  <a:pt x="901408" y="2123117"/>
                  <a:pt x="865959" y="2142108"/>
                  <a:pt x="825447" y="2147172"/>
                </a:cubicBezTo>
                <a:cubicBezTo>
                  <a:pt x="825447" y="2177556"/>
                  <a:pt x="762144" y="2202877"/>
                  <a:pt x="683652" y="2202877"/>
                </a:cubicBezTo>
                <a:lnTo>
                  <a:pt x="630478" y="2202877"/>
                </a:lnTo>
                <a:cubicBezTo>
                  <a:pt x="551986" y="2202877"/>
                  <a:pt x="488683" y="2177556"/>
                  <a:pt x="488683" y="2147172"/>
                </a:cubicBezTo>
                <a:lnTo>
                  <a:pt x="488683" y="2144638"/>
                </a:lnTo>
                <a:cubicBezTo>
                  <a:pt x="453235" y="2138309"/>
                  <a:pt x="422218" y="2119319"/>
                  <a:pt x="400063" y="2092732"/>
                </a:cubicBezTo>
                <a:lnTo>
                  <a:pt x="378152" y="2054904"/>
                </a:lnTo>
                <a:lnTo>
                  <a:pt x="348869" y="2042774"/>
                </a:lnTo>
                <a:cubicBezTo>
                  <a:pt x="340595" y="2034500"/>
                  <a:pt x="335477" y="2023070"/>
                  <a:pt x="335477" y="2010445"/>
                </a:cubicBezTo>
                <a:cubicBezTo>
                  <a:pt x="335477" y="1997820"/>
                  <a:pt x="340595" y="1986390"/>
                  <a:pt x="348869" y="1978116"/>
                </a:cubicBezTo>
                <a:lnTo>
                  <a:pt x="364615" y="1971594"/>
                </a:lnTo>
                <a:lnTo>
                  <a:pt x="364615" y="1957924"/>
                </a:lnTo>
                <a:lnTo>
                  <a:pt x="357698" y="1957924"/>
                </a:lnTo>
                <a:cubicBezTo>
                  <a:pt x="332448" y="1957924"/>
                  <a:pt x="311978" y="1937454"/>
                  <a:pt x="311978" y="1912204"/>
                </a:cubicBezTo>
                <a:cubicBezTo>
                  <a:pt x="311978" y="1886954"/>
                  <a:pt x="332448" y="1866484"/>
                  <a:pt x="357698" y="1866484"/>
                </a:cubicBezTo>
                <a:lnTo>
                  <a:pt x="364615" y="1866484"/>
                </a:lnTo>
                <a:lnTo>
                  <a:pt x="364615" y="1859683"/>
                </a:lnTo>
                <a:lnTo>
                  <a:pt x="357698" y="1859683"/>
                </a:lnTo>
                <a:cubicBezTo>
                  <a:pt x="332448" y="1859683"/>
                  <a:pt x="311978" y="1839213"/>
                  <a:pt x="311978" y="1813963"/>
                </a:cubicBezTo>
                <a:cubicBezTo>
                  <a:pt x="311978" y="1788713"/>
                  <a:pt x="332448" y="1768243"/>
                  <a:pt x="357698" y="1768243"/>
                </a:cubicBezTo>
                <a:lnTo>
                  <a:pt x="364615" y="1768243"/>
                </a:lnTo>
                <a:lnTo>
                  <a:pt x="364615" y="1719255"/>
                </a:lnTo>
                <a:lnTo>
                  <a:pt x="349422" y="1630635"/>
                </a:lnTo>
                <a:cubicBezTo>
                  <a:pt x="321568" y="1458456"/>
                  <a:pt x="263332" y="1293872"/>
                  <a:pt x="179774" y="1141950"/>
                </a:cubicBezTo>
                <a:lnTo>
                  <a:pt x="119005" y="1030540"/>
                </a:lnTo>
                <a:cubicBezTo>
                  <a:pt x="43043" y="924194"/>
                  <a:pt x="0" y="797592"/>
                  <a:pt x="0" y="658331"/>
                </a:cubicBezTo>
                <a:cubicBezTo>
                  <a:pt x="0" y="293717"/>
                  <a:pt x="303845" y="0"/>
                  <a:pt x="6760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kern="1200">
              <a:solidFill>
                <a:prstClr val="white"/>
              </a:solidFill>
            </a:endParaRPr>
          </a:p>
        </p:txBody>
      </p:sp>
      <p:sp>
        <p:nvSpPr>
          <p:cNvPr id="4" name="TextBox 3">
            <a:extLst>
              <a:ext uri="{FF2B5EF4-FFF2-40B4-BE49-F238E27FC236}">
                <a16:creationId xmlns="" xmlns:a16="http://schemas.microsoft.com/office/drawing/2014/main" id="{15A4BDA0-C270-4764-9C18-A593BCE2C965}"/>
              </a:ext>
            </a:extLst>
          </p:cNvPr>
          <p:cNvSpPr txBox="1"/>
          <p:nvPr/>
        </p:nvSpPr>
        <p:spPr>
          <a:xfrm>
            <a:off x="6413501" y="548116"/>
            <a:ext cx="3502868" cy="1754326"/>
          </a:xfrm>
          <a:prstGeom prst="rect">
            <a:avLst/>
          </a:prstGeom>
          <a:noFill/>
        </p:spPr>
        <p:txBody>
          <a:bodyPr wrap="square" rtlCol="0" anchor="ctr">
            <a:spAutoFit/>
          </a:bodyPr>
          <a:lstStyle/>
          <a:p>
            <a:pPr algn="r" rtl="0"/>
            <a:r>
              <a:rPr lang="en-US" altLang="ko-KR" sz="5400" kern="1200" dirty="0">
                <a:solidFill>
                  <a:prstClr val="white"/>
                </a:solidFill>
                <a:latin typeface="Arial"/>
                <a:ea typeface="Arial Unicode MS"/>
                <a:cs typeface="Arial" pitchFamily="34" charset="0"/>
              </a:rPr>
              <a:t>Agenda </a:t>
            </a:r>
            <a:r>
              <a:rPr lang="en-US" altLang="ko-KR" sz="5400" kern="1200" dirty="0" smtClean="0">
                <a:solidFill>
                  <a:prstClr val="white"/>
                </a:solidFill>
                <a:latin typeface="Arial"/>
                <a:ea typeface="Arial Unicode MS"/>
                <a:cs typeface="Arial" pitchFamily="34" charset="0"/>
              </a:rPr>
              <a:t>Discussion</a:t>
            </a:r>
            <a:endParaRPr lang="ko-KR" altLang="en-US" sz="5400" kern="1200" dirty="0">
              <a:solidFill>
                <a:prstClr val="white"/>
              </a:solidFill>
              <a:latin typeface="Arial"/>
              <a:ea typeface="Arial Unicode MS"/>
              <a:cs typeface="Arial" pitchFamily="34" charset="0"/>
            </a:endParaRPr>
          </a:p>
        </p:txBody>
      </p:sp>
      <p:grpSp>
        <p:nvGrpSpPr>
          <p:cNvPr id="3" name="Group 2">
            <a:extLst>
              <a:ext uri="{FF2B5EF4-FFF2-40B4-BE49-F238E27FC236}">
                <a16:creationId xmlns="" xmlns:a16="http://schemas.microsoft.com/office/drawing/2014/main" id="{1CC9D282-3A65-45A9-BDCA-A6E2A2CDF857}"/>
              </a:ext>
            </a:extLst>
          </p:cNvPr>
          <p:cNvGrpSpPr/>
          <p:nvPr/>
        </p:nvGrpSpPr>
        <p:grpSpPr>
          <a:xfrm>
            <a:off x="774699" y="276640"/>
            <a:ext cx="5257800" cy="3916574"/>
            <a:chOff x="885926" y="469634"/>
            <a:chExt cx="5994642" cy="3481745"/>
          </a:xfrm>
        </p:grpSpPr>
        <p:grpSp>
          <p:nvGrpSpPr>
            <p:cNvPr id="10" name="Group 9">
              <a:extLst>
                <a:ext uri="{FF2B5EF4-FFF2-40B4-BE49-F238E27FC236}">
                  <a16:creationId xmlns="" xmlns:a16="http://schemas.microsoft.com/office/drawing/2014/main" id="{B56D92E3-8DA2-4847-8DE9-C15BB3CEACD3}"/>
                </a:ext>
              </a:extLst>
            </p:cNvPr>
            <p:cNvGrpSpPr/>
            <p:nvPr/>
          </p:nvGrpSpPr>
          <p:grpSpPr>
            <a:xfrm>
              <a:off x="885926" y="469634"/>
              <a:ext cx="5838063" cy="629295"/>
              <a:chOff x="4330539" y="1592983"/>
              <a:chExt cx="5838063" cy="629295"/>
            </a:xfrm>
          </p:grpSpPr>
          <p:sp>
            <p:nvSpPr>
              <p:cNvPr id="16" name="TextBox 15">
                <a:extLst>
                  <a:ext uri="{FF2B5EF4-FFF2-40B4-BE49-F238E27FC236}">
                    <a16:creationId xmlns="" xmlns:a16="http://schemas.microsoft.com/office/drawing/2014/main" id="{0851B164-B235-4395-9190-8ABD2D13C89D}"/>
                  </a:ext>
                </a:extLst>
              </p:cNvPr>
              <p:cNvSpPr txBox="1"/>
              <p:nvPr/>
            </p:nvSpPr>
            <p:spPr>
              <a:xfrm>
                <a:off x="4330539" y="1601756"/>
                <a:ext cx="736736" cy="465131"/>
              </a:xfrm>
              <a:prstGeom prst="rect">
                <a:avLst/>
              </a:prstGeom>
              <a:noFill/>
            </p:spPr>
            <p:txBody>
              <a:bodyPr wrap="square" rtlCol="0" anchor="ctr">
                <a:spAutoFit/>
              </a:bodyPr>
              <a:lstStyle/>
              <a:p>
                <a:pPr algn="ctr" rtl="0"/>
                <a:r>
                  <a:rPr lang="en-US" altLang="ko-KR" sz="2800" b="1" kern="1200" dirty="0">
                    <a:solidFill>
                      <a:srgbClr val="1F497D"/>
                    </a:solidFill>
                    <a:latin typeface="Arial"/>
                    <a:ea typeface="Arial Unicode MS"/>
                    <a:cs typeface="Arial" pitchFamily="34" charset="0"/>
                  </a:rPr>
                  <a:t>01</a:t>
                </a:r>
                <a:endParaRPr lang="ko-KR" altLang="en-US" sz="2800" b="1" kern="1200" dirty="0">
                  <a:solidFill>
                    <a:srgbClr val="1F497D"/>
                  </a:solidFill>
                  <a:latin typeface="Arial"/>
                  <a:ea typeface="Arial Unicode MS"/>
                  <a:cs typeface="Arial" pitchFamily="34" charset="0"/>
                </a:endParaRPr>
              </a:p>
            </p:txBody>
          </p:sp>
          <p:sp>
            <p:nvSpPr>
              <p:cNvPr id="14" name="TextBox 13">
                <a:extLst>
                  <a:ext uri="{FF2B5EF4-FFF2-40B4-BE49-F238E27FC236}">
                    <a16:creationId xmlns="" xmlns:a16="http://schemas.microsoft.com/office/drawing/2014/main" id="{E9ACE81A-A5D3-418F-BF68-BE707A695C27}"/>
                  </a:ext>
                </a:extLst>
              </p:cNvPr>
              <p:cNvSpPr txBox="1"/>
              <p:nvPr/>
            </p:nvSpPr>
            <p:spPr>
              <a:xfrm>
                <a:off x="5359803" y="1592983"/>
                <a:ext cx="4808799" cy="629295"/>
              </a:xfrm>
              <a:prstGeom prst="rect">
                <a:avLst/>
              </a:prstGeom>
              <a:noFill/>
            </p:spPr>
            <p:txBody>
              <a:bodyPr wrap="square" lIns="108000" rIns="108000" rtlCol="0">
                <a:spAutoFit/>
              </a:bodyPr>
              <a:lstStyle/>
              <a:p>
                <a:pPr algn="l" rtl="0"/>
                <a:r>
                  <a:rPr lang="en-US" altLang="ko-KR" sz="2000" b="1" kern="1200" dirty="0" smtClean="0">
                    <a:solidFill>
                      <a:prstClr val="white"/>
                    </a:solidFill>
                    <a:latin typeface="Arial"/>
                    <a:ea typeface="Arial Unicode MS"/>
                    <a:cs typeface="Arial" pitchFamily="34" charset="0"/>
                  </a:rPr>
                  <a:t>Look Local Business Opportunity</a:t>
                </a:r>
                <a:endParaRPr lang="ko-KR" altLang="en-US" sz="2000" b="1" kern="1200" dirty="0">
                  <a:solidFill>
                    <a:prstClr val="white"/>
                  </a:solidFill>
                  <a:latin typeface="Arial"/>
                  <a:ea typeface="Arial Unicode MS"/>
                  <a:cs typeface="Arial" pitchFamily="34" charset="0"/>
                </a:endParaRPr>
              </a:p>
            </p:txBody>
          </p:sp>
        </p:grpSp>
        <p:grpSp>
          <p:nvGrpSpPr>
            <p:cNvPr id="17" name="Group 16">
              <a:extLst>
                <a:ext uri="{FF2B5EF4-FFF2-40B4-BE49-F238E27FC236}">
                  <a16:creationId xmlns="" xmlns:a16="http://schemas.microsoft.com/office/drawing/2014/main" id="{2F198F83-9BF4-4E91-B6FE-94C92BE568D3}"/>
                </a:ext>
              </a:extLst>
            </p:cNvPr>
            <p:cNvGrpSpPr/>
            <p:nvPr/>
          </p:nvGrpSpPr>
          <p:grpSpPr>
            <a:xfrm>
              <a:off x="972806" y="1391803"/>
              <a:ext cx="5809102" cy="465131"/>
              <a:chOff x="4425439" y="999173"/>
              <a:chExt cx="5809102" cy="465131"/>
            </a:xfrm>
          </p:grpSpPr>
          <p:sp>
            <p:nvSpPr>
              <p:cNvPr id="23" name="TextBox 22">
                <a:extLst>
                  <a:ext uri="{FF2B5EF4-FFF2-40B4-BE49-F238E27FC236}">
                    <a16:creationId xmlns="" xmlns:a16="http://schemas.microsoft.com/office/drawing/2014/main" id="{9DFF2BBA-3422-48C7-998C-8D633AAC9AFA}"/>
                  </a:ext>
                </a:extLst>
              </p:cNvPr>
              <p:cNvSpPr txBox="1"/>
              <p:nvPr/>
            </p:nvSpPr>
            <p:spPr>
              <a:xfrm>
                <a:off x="4425439" y="999173"/>
                <a:ext cx="736736" cy="465131"/>
              </a:xfrm>
              <a:prstGeom prst="rect">
                <a:avLst/>
              </a:prstGeom>
              <a:noFill/>
            </p:spPr>
            <p:txBody>
              <a:bodyPr wrap="square" rtlCol="0" anchor="ctr">
                <a:spAutoFit/>
              </a:bodyPr>
              <a:lstStyle/>
              <a:p>
                <a:pPr algn="ctr" rtl="0"/>
                <a:r>
                  <a:rPr lang="en-US" altLang="ko-KR" sz="2800" b="1" kern="1200" dirty="0">
                    <a:solidFill>
                      <a:srgbClr val="1F497D"/>
                    </a:solidFill>
                    <a:latin typeface="Arial"/>
                    <a:ea typeface="Arial Unicode MS"/>
                    <a:cs typeface="Arial" pitchFamily="34" charset="0"/>
                  </a:rPr>
                  <a:t>02</a:t>
                </a:r>
                <a:endParaRPr lang="ko-KR" altLang="en-US" sz="2800" b="1" kern="1200" dirty="0">
                  <a:solidFill>
                    <a:srgbClr val="1F497D"/>
                  </a:solidFill>
                  <a:latin typeface="Arial"/>
                  <a:ea typeface="Arial Unicode MS"/>
                  <a:cs typeface="Arial" pitchFamily="34" charset="0"/>
                </a:endParaRPr>
              </a:p>
            </p:txBody>
          </p:sp>
          <p:sp>
            <p:nvSpPr>
              <p:cNvPr id="21" name="TextBox 20">
                <a:extLst>
                  <a:ext uri="{FF2B5EF4-FFF2-40B4-BE49-F238E27FC236}">
                    <a16:creationId xmlns="" xmlns:a16="http://schemas.microsoft.com/office/drawing/2014/main" id="{6B58D50C-D901-4DEC-8AA7-FA2E6DFD68BB}"/>
                  </a:ext>
                </a:extLst>
              </p:cNvPr>
              <p:cNvSpPr txBox="1"/>
              <p:nvPr/>
            </p:nvSpPr>
            <p:spPr>
              <a:xfrm>
                <a:off x="5425742" y="1009662"/>
                <a:ext cx="4808799" cy="355689"/>
              </a:xfrm>
              <a:prstGeom prst="rect">
                <a:avLst/>
              </a:prstGeom>
              <a:noFill/>
            </p:spPr>
            <p:txBody>
              <a:bodyPr wrap="square" lIns="108000" rIns="108000" rtlCol="0">
                <a:spAutoFit/>
              </a:bodyPr>
              <a:lstStyle/>
              <a:p>
                <a:pPr algn="l" rtl="0"/>
                <a:r>
                  <a:rPr lang="en-US" altLang="ko-KR" sz="2000" b="1" kern="1200" dirty="0" smtClean="0">
                    <a:solidFill>
                      <a:prstClr val="white"/>
                    </a:solidFill>
                    <a:latin typeface="Arial"/>
                    <a:ea typeface="Arial Unicode MS"/>
                    <a:cs typeface="Arial" pitchFamily="34" charset="0"/>
                  </a:rPr>
                  <a:t>Break Down Silos</a:t>
                </a:r>
                <a:endParaRPr lang="ko-KR" altLang="en-US" sz="2000" b="1" kern="1200" dirty="0">
                  <a:solidFill>
                    <a:prstClr val="white"/>
                  </a:solidFill>
                  <a:latin typeface="Arial"/>
                  <a:ea typeface="Arial Unicode MS"/>
                  <a:cs typeface="Arial" pitchFamily="34" charset="0"/>
                </a:endParaRPr>
              </a:p>
            </p:txBody>
          </p:sp>
        </p:grpSp>
        <p:grpSp>
          <p:nvGrpSpPr>
            <p:cNvPr id="24" name="Group 23">
              <a:extLst>
                <a:ext uri="{FF2B5EF4-FFF2-40B4-BE49-F238E27FC236}">
                  <a16:creationId xmlns="" xmlns:a16="http://schemas.microsoft.com/office/drawing/2014/main" id="{666F9001-AF62-4F46-9B67-56F181053435}"/>
                </a:ext>
              </a:extLst>
            </p:cNvPr>
            <p:cNvGrpSpPr/>
            <p:nvPr/>
          </p:nvGrpSpPr>
          <p:grpSpPr>
            <a:xfrm>
              <a:off x="974683" y="2439237"/>
              <a:ext cx="5796882" cy="465131"/>
              <a:chOff x="4435336" y="530628"/>
              <a:chExt cx="5796882" cy="465131"/>
            </a:xfrm>
          </p:grpSpPr>
          <p:sp>
            <p:nvSpPr>
              <p:cNvPr id="30" name="TextBox 29">
                <a:extLst>
                  <a:ext uri="{FF2B5EF4-FFF2-40B4-BE49-F238E27FC236}">
                    <a16:creationId xmlns="" xmlns:a16="http://schemas.microsoft.com/office/drawing/2014/main" id="{5155154B-402A-416F-8126-A853169EA6DC}"/>
                  </a:ext>
                </a:extLst>
              </p:cNvPr>
              <p:cNvSpPr txBox="1"/>
              <p:nvPr/>
            </p:nvSpPr>
            <p:spPr>
              <a:xfrm>
                <a:off x="4435336" y="530628"/>
                <a:ext cx="736736" cy="465131"/>
              </a:xfrm>
              <a:prstGeom prst="rect">
                <a:avLst/>
              </a:prstGeom>
              <a:noFill/>
            </p:spPr>
            <p:txBody>
              <a:bodyPr wrap="square" rtlCol="0" anchor="ctr">
                <a:spAutoFit/>
              </a:bodyPr>
              <a:lstStyle/>
              <a:p>
                <a:pPr algn="ctr" rtl="0"/>
                <a:r>
                  <a:rPr lang="en-US" altLang="ko-KR" sz="2800" b="1" kern="1200" dirty="0">
                    <a:solidFill>
                      <a:srgbClr val="1F497D"/>
                    </a:solidFill>
                    <a:latin typeface="Arial"/>
                    <a:ea typeface="Arial Unicode MS"/>
                    <a:cs typeface="Arial" pitchFamily="34" charset="0"/>
                  </a:rPr>
                  <a:t>03</a:t>
                </a:r>
                <a:endParaRPr lang="ko-KR" altLang="en-US" sz="2800" b="1" kern="1200" dirty="0">
                  <a:solidFill>
                    <a:srgbClr val="1F497D"/>
                  </a:solidFill>
                  <a:latin typeface="Arial"/>
                  <a:ea typeface="Arial Unicode MS"/>
                  <a:cs typeface="Arial" pitchFamily="34" charset="0"/>
                </a:endParaRPr>
              </a:p>
            </p:txBody>
          </p:sp>
          <p:sp>
            <p:nvSpPr>
              <p:cNvPr id="28" name="TextBox 27">
                <a:extLst>
                  <a:ext uri="{FF2B5EF4-FFF2-40B4-BE49-F238E27FC236}">
                    <a16:creationId xmlns="" xmlns:a16="http://schemas.microsoft.com/office/drawing/2014/main" id="{C3056EA7-38E8-4508-B50A-DF913238164C}"/>
                  </a:ext>
                </a:extLst>
              </p:cNvPr>
              <p:cNvSpPr txBox="1"/>
              <p:nvPr/>
            </p:nvSpPr>
            <p:spPr>
              <a:xfrm>
                <a:off x="5423419" y="536200"/>
                <a:ext cx="4808799" cy="355689"/>
              </a:xfrm>
              <a:prstGeom prst="rect">
                <a:avLst/>
              </a:prstGeom>
              <a:noFill/>
            </p:spPr>
            <p:txBody>
              <a:bodyPr wrap="square" lIns="108000" rIns="108000" rtlCol="0">
                <a:spAutoFit/>
              </a:bodyPr>
              <a:lstStyle/>
              <a:p>
                <a:pPr algn="l" rtl="0"/>
                <a:r>
                  <a:rPr lang="en-US" altLang="ko-KR" sz="2000" b="1" kern="1200" dirty="0" smtClean="0">
                    <a:solidFill>
                      <a:prstClr val="white"/>
                    </a:solidFill>
                    <a:latin typeface="Arial"/>
                    <a:ea typeface="Arial Unicode MS"/>
                    <a:cs typeface="Arial" pitchFamily="34" charset="0"/>
                  </a:rPr>
                  <a:t>Turn Data Into Knowledge</a:t>
                </a:r>
                <a:endParaRPr lang="ko-KR" altLang="en-US" sz="2000" b="1" kern="1200" dirty="0">
                  <a:solidFill>
                    <a:prstClr val="white"/>
                  </a:solidFill>
                  <a:latin typeface="Arial"/>
                  <a:ea typeface="Arial Unicode MS"/>
                  <a:cs typeface="Arial" pitchFamily="34" charset="0"/>
                </a:endParaRPr>
              </a:p>
            </p:txBody>
          </p:sp>
        </p:grpSp>
        <p:grpSp>
          <p:nvGrpSpPr>
            <p:cNvPr id="31" name="Group 30">
              <a:extLst>
                <a:ext uri="{FF2B5EF4-FFF2-40B4-BE49-F238E27FC236}">
                  <a16:creationId xmlns="" xmlns:a16="http://schemas.microsoft.com/office/drawing/2014/main" id="{17996AB4-1560-41A3-BBF6-1E7B28F96DFE}"/>
                </a:ext>
              </a:extLst>
            </p:cNvPr>
            <p:cNvGrpSpPr/>
            <p:nvPr/>
          </p:nvGrpSpPr>
          <p:grpSpPr>
            <a:xfrm>
              <a:off x="939993" y="3477352"/>
              <a:ext cx="5940575" cy="474027"/>
              <a:chOff x="4408666" y="52764"/>
              <a:chExt cx="5940575" cy="474027"/>
            </a:xfrm>
          </p:grpSpPr>
          <p:sp>
            <p:nvSpPr>
              <p:cNvPr id="35" name="TextBox 34">
                <a:extLst>
                  <a:ext uri="{FF2B5EF4-FFF2-40B4-BE49-F238E27FC236}">
                    <a16:creationId xmlns="" xmlns:a16="http://schemas.microsoft.com/office/drawing/2014/main" id="{4FE8423B-880B-49BE-AAD4-B5CAA36C664F}"/>
                  </a:ext>
                </a:extLst>
              </p:cNvPr>
              <p:cNvSpPr txBox="1"/>
              <p:nvPr/>
            </p:nvSpPr>
            <p:spPr>
              <a:xfrm>
                <a:off x="5540443" y="52764"/>
                <a:ext cx="4808798" cy="355689"/>
              </a:xfrm>
              <a:prstGeom prst="rect">
                <a:avLst/>
              </a:prstGeom>
              <a:noFill/>
            </p:spPr>
            <p:txBody>
              <a:bodyPr wrap="square" lIns="108000" rIns="108000" rtlCol="0">
                <a:spAutoFit/>
              </a:bodyPr>
              <a:lstStyle/>
              <a:p>
                <a:pPr algn="l" rtl="0"/>
                <a:r>
                  <a:rPr lang="en-US" altLang="ko-KR" sz="2000" b="1" kern="1200" dirty="0" smtClean="0">
                    <a:solidFill>
                      <a:prstClr val="white"/>
                    </a:solidFill>
                    <a:latin typeface="Arial"/>
                    <a:ea typeface="Arial Unicode MS"/>
                    <a:cs typeface="Arial" pitchFamily="34" charset="0"/>
                  </a:rPr>
                  <a:t>Focus On Transient Business</a:t>
                </a:r>
                <a:endParaRPr lang="ko-KR" altLang="en-US" sz="2000" b="1" kern="1200" dirty="0">
                  <a:solidFill>
                    <a:prstClr val="white"/>
                  </a:solidFill>
                  <a:latin typeface="Arial"/>
                  <a:ea typeface="Arial Unicode MS"/>
                  <a:cs typeface="Arial" pitchFamily="34" charset="0"/>
                </a:endParaRPr>
              </a:p>
            </p:txBody>
          </p:sp>
          <p:sp>
            <p:nvSpPr>
              <p:cNvPr id="37" name="TextBox 36">
                <a:extLst>
                  <a:ext uri="{FF2B5EF4-FFF2-40B4-BE49-F238E27FC236}">
                    <a16:creationId xmlns="" xmlns:a16="http://schemas.microsoft.com/office/drawing/2014/main" id="{03044C9D-7291-46AF-98ED-ACB9AD3AD793}"/>
                  </a:ext>
                </a:extLst>
              </p:cNvPr>
              <p:cNvSpPr txBox="1"/>
              <p:nvPr/>
            </p:nvSpPr>
            <p:spPr>
              <a:xfrm>
                <a:off x="4408666" y="61660"/>
                <a:ext cx="736736" cy="465131"/>
              </a:xfrm>
              <a:prstGeom prst="rect">
                <a:avLst/>
              </a:prstGeom>
              <a:noFill/>
            </p:spPr>
            <p:txBody>
              <a:bodyPr wrap="square" rtlCol="0" anchor="ctr">
                <a:spAutoFit/>
              </a:bodyPr>
              <a:lstStyle/>
              <a:p>
                <a:pPr algn="ctr" rtl="0"/>
                <a:r>
                  <a:rPr lang="en-US" altLang="ko-KR" sz="2800" b="1" kern="1200" dirty="0">
                    <a:solidFill>
                      <a:srgbClr val="1F497D"/>
                    </a:solidFill>
                    <a:latin typeface="Arial"/>
                    <a:ea typeface="Arial Unicode MS"/>
                    <a:cs typeface="Arial" pitchFamily="34" charset="0"/>
                  </a:rPr>
                  <a:t>04</a:t>
                </a:r>
                <a:endParaRPr lang="ko-KR" altLang="en-US" sz="2800" b="1" kern="1200" dirty="0">
                  <a:solidFill>
                    <a:srgbClr val="1F497D"/>
                  </a:solidFill>
                  <a:latin typeface="Arial"/>
                  <a:ea typeface="Arial Unicode MS"/>
                  <a:cs typeface="Arial" pitchFamily="34" charset="0"/>
                </a:endParaRPr>
              </a:p>
            </p:txBody>
          </p:sp>
        </p:grpSp>
      </p:grpSp>
      <p:sp>
        <p:nvSpPr>
          <p:cNvPr id="32" name="Freeform: Shape 39">
            <a:extLst>
              <a:ext uri="{FF2B5EF4-FFF2-40B4-BE49-F238E27FC236}">
                <a16:creationId xmlns="" xmlns:a16="http://schemas.microsoft.com/office/drawing/2014/main" id="{A1104CA5-F424-4096-9F8E-06C1F54F9202}"/>
              </a:ext>
            </a:extLst>
          </p:cNvPr>
          <p:cNvSpPr/>
          <p:nvPr/>
        </p:nvSpPr>
        <p:spPr>
          <a:xfrm>
            <a:off x="872503" y="4845050"/>
            <a:ext cx="545412" cy="833244"/>
          </a:xfrm>
          <a:custGeom>
            <a:avLst/>
            <a:gdLst>
              <a:gd name="connsiteX0" fmla="*/ 676055 w 1352112"/>
              <a:gd name="connsiteY0" fmla="*/ 0 h 2202877"/>
              <a:gd name="connsiteX1" fmla="*/ 1352112 w 1352112"/>
              <a:gd name="connsiteY1" fmla="*/ 663395 h 2202877"/>
              <a:gd name="connsiteX2" fmla="*/ 1286279 w 1352112"/>
              <a:gd name="connsiteY2" fmla="*/ 944450 h 2202877"/>
              <a:gd name="connsiteX3" fmla="*/ 1124228 w 1352112"/>
              <a:gd name="connsiteY3" fmla="*/ 1271085 h 2202877"/>
              <a:gd name="connsiteX4" fmla="*/ 1007754 w 1352112"/>
              <a:gd name="connsiteY4" fmla="*/ 1569866 h 2202877"/>
              <a:gd name="connsiteX5" fmla="*/ 967241 w 1352112"/>
              <a:gd name="connsiteY5" fmla="*/ 1721788 h 2202877"/>
              <a:gd name="connsiteX6" fmla="*/ 967241 w 1352112"/>
              <a:gd name="connsiteY6" fmla="*/ 1768243 h 2202877"/>
              <a:gd name="connsiteX7" fmla="*/ 971624 w 1352112"/>
              <a:gd name="connsiteY7" fmla="*/ 1768243 h 2202877"/>
              <a:gd name="connsiteX8" fmla="*/ 1017344 w 1352112"/>
              <a:gd name="connsiteY8" fmla="*/ 1813963 h 2202877"/>
              <a:gd name="connsiteX9" fmla="*/ 971624 w 1352112"/>
              <a:gd name="connsiteY9" fmla="*/ 1859683 h 2202877"/>
              <a:gd name="connsiteX10" fmla="*/ 967241 w 1352112"/>
              <a:gd name="connsiteY10" fmla="*/ 1859683 h 2202877"/>
              <a:gd name="connsiteX11" fmla="*/ 967241 w 1352112"/>
              <a:gd name="connsiteY11" fmla="*/ 1866484 h 2202877"/>
              <a:gd name="connsiteX12" fmla="*/ 971624 w 1352112"/>
              <a:gd name="connsiteY12" fmla="*/ 1866484 h 2202877"/>
              <a:gd name="connsiteX13" fmla="*/ 1017344 w 1352112"/>
              <a:gd name="connsiteY13" fmla="*/ 1912204 h 2202877"/>
              <a:gd name="connsiteX14" fmla="*/ 971624 w 1352112"/>
              <a:gd name="connsiteY14" fmla="*/ 1957924 h 2202877"/>
              <a:gd name="connsiteX15" fmla="*/ 967241 w 1352112"/>
              <a:gd name="connsiteY15" fmla="*/ 1957924 h 2202877"/>
              <a:gd name="connsiteX16" fmla="*/ 967241 w 1352112"/>
              <a:gd name="connsiteY16" fmla="*/ 1972643 h 2202877"/>
              <a:gd name="connsiteX17" fmla="*/ 980454 w 1352112"/>
              <a:gd name="connsiteY17" fmla="*/ 1978116 h 2202877"/>
              <a:gd name="connsiteX18" fmla="*/ 993845 w 1352112"/>
              <a:gd name="connsiteY18" fmla="*/ 2010445 h 2202877"/>
              <a:gd name="connsiteX19" fmla="*/ 980454 w 1352112"/>
              <a:gd name="connsiteY19" fmla="*/ 2042774 h 2202877"/>
              <a:gd name="connsiteX20" fmla="*/ 951305 w 1352112"/>
              <a:gd name="connsiteY20" fmla="*/ 2054848 h 2202877"/>
              <a:gd name="connsiteX21" fmla="*/ 926729 w 1352112"/>
              <a:gd name="connsiteY21" fmla="*/ 2094948 h 2202877"/>
              <a:gd name="connsiteX22" fmla="*/ 825447 w 1352112"/>
              <a:gd name="connsiteY22" fmla="*/ 2147172 h 2202877"/>
              <a:gd name="connsiteX23" fmla="*/ 683652 w 1352112"/>
              <a:gd name="connsiteY23" fmla="*/ 2202877 h 2202877"/>
              <a:gd name="connsiteX24" fmla="*/ 630478 w 1352112"/>
              <a:gd name="connsiteY24" fmla="*/ 2202877 h 2202877"/>
              <a:gd name="connsiteX25" fmla="*/ 488683 w 1352112"/>
              <a:gd name="connsiteY25" fmla="*/ 2147172 h 2202877"/>
              <a:gd name="connsiteX26" fmla="*/ 488683 w 1352112"/>
              <a:gd name="connsiteY26" fmla="*/ 2144638 h 2202877"/>
              <a:gd name="connsiteX27" fmla="*/ 400063 w 1352112"/>
              <a:gd name="connsiteY27" fmla="*/ 2092732 h 2202877"/>
              <a:gd name="connsiteX28" fmla="*/ 378152 w 1352112"/>
              <a:gd name="connsiteY28" fmla="*/ 2054904 h 2202877"/>
              <a:gd name="connsiteX29" fmla="*/ 348869 w 1352112"/>
              <a:gd name="connsiteY29" fmla="*/ 2042774 h 2202877"/>
              <a:gd name="connsiteX30" fmla="*/ 335477 w 1352112"/>
              <a:gd name="connsiteY30" fmla="*/ 2010445 h 2202877"/>
              <a:gd name="connsiteX31" fmla="*/ 348869 w 1352112"/>
              <a:gd name="connsiteY31" fmla="*/ 1978116 h 2202877"/>
              <a:gd name="connsiteX32" fmla="*/ 364615 w 1352112"/>
              <a:gd name="connsiteY32" fmla="*/ 1971594 h 2202877"/>
              <a:gd name="connsiteX33" fmla="*/ 364615 w 1352112"/>
              <a:gd name="connsiteY33" fmla="*/ 1957924 h 2202877"/>
              <a:gd name="connsiteX34" fmla="*/ 357698 w 1352112"/>
              <a:gd name="connsiteY34" fmla="*/ 1957924 h 2202877"/>
              <a:gd name="connsiteX35" fmla="*/ 311978 w 1352112"/>
              <a:gd name="connsiteY35" fmla="*/ 1912204 h 2202877"/>
              <a:gd name="connsiteX36" fmla="*/ 357698 w 1352112"/>
              <a:gd name="connsiteY36" fmla="*/ 1866484 h 2202877"/>
              <a:gd name="connsiteX37" fmla="*/ 364615 w 1352112"/>
              <a:gd name="connsiteY37" fmla="*/ 1866484 h 2202877"/>
              <a:gd name="connsiteX38" fmla="*/ 364615 w 1352112"/>
              <a:gd name="connsiteY38" fmla="*/ 1859683 h 2202877"/>
              <a:gd name="connsiteX39" fmla="*/ 357698 w 1352112"/>
              <a:gd name="connsiteY39" fmla="*/ 1859683 h 2202877"/>
              <a:gd name="connsiteX40" fmla="*/ 311978 w 1352112"/>
              <a:gd name="connsiteY40" fmla="*/ 1813963 h 2202877"/>
              <a:gd name="connsiteX41" fmla="*/ 357698 w 1352112"/>
              <a:gd name="connsiteY41" fmla="*/ 1768243 h 2202877"/>
              <a:gd name="connsiteX42" fmla="*/ 364615 w 1352112"/>
              <a:gd name="connsiteY42" fmla="*/ 1768243 h 2202877"/>
              <a:gd name="connsiteX43" fmla="*/ 364615 w 1352112"/>
              <a:gd name="connsiteY43" fmla="*/ 1719255 h 2202877"/>
              <a:gd name="connsiteX44" fmla="*/ 349422 w 1352112"/>
              <a:gd name="connsiteY44" fmla="*/ 1630635 h 2202877"/>
              <a:gd name="connsiteX45" fmla="*/ 179774 w 1352112"/>
              <a:gd name="connsiteY45" fmla="*/ 1141950 h 2202877"/>
              <a:gd name="connsiteX46" fmla="*/ 119005 w 1352112"/>
              <a:gd name="connsiteY46" fmla="*/ 1030540 h 2202877"/>
              <a:gd name="connsiteX47" fmla="*/ 0 w 1352112"/>
              <a:gd name="connsiteY47" fmla="*/ 658331 h 2202877"/>
              <a:gd name="connsiteX48" fmla="*/ 676055 w 1352112"/>
              <a:gd name="connsiteY48" fmla="*/ 0 h 220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52112" h="2202877">
                <a:moveTo>
                  <a:pt x="676055" y="0"/>
                </a:moveTo>
                <a:cubicBezTo>
                  <a:pt x="1048267" y="0"/>
                  <a:pt x="1352112" y="293717"/>
                  <a:pt x="1352112" y="663395"/>
                </a:cubicBezTo>
                <a:cubicBezTo>
                  <a:pt x="1352112" y="762143"/>
                  <a:pt x="1329322" y="858361"/>
                  <a:pt x="1286279" y="944450"/>
                </a:cubicBezTo>
                <a:lnTo>
                  <a:pt x="1124228" y="1271085"/>
                </a:lnTo>
                <a:cubicBezTo>
                  <a:pt x="1073587" y="1364769"/>
                  <a:pt x="1035605" y="1466051"/>
                  <a:pt x="1007754" y="1569866"/>
                </a:cubicBezTo>
                <a:lnTo>
                  <a:pt x="967241" y="1721788"/>
                </a:lnTo>
                <a:lnTo>
                  <a:pt x="967241" y="1768243"/>
                </a:lnTo>
                <a:lnTo>
                  <a:pt x="971624" y="1768243"/>
                </a:lnTo>
                <a:cubicBezTo>
                  <a:pt x="996874" y="1768243"/>
                  <a:pt x="1017344" y="1788713"/>
                  <a:pt x="1017344" y="1813963"/>
                </a:cubicBezTo>
                <a:cubicBezTo>
                  <a:pt x="1017344" y="1839213"/>
                  <a:pt x="996874" y="1859683"/>
                  <a:pt x="971624" y="1859683"/>
                </a:cubicBezTo>
                <a:lnTo>
                  <a:pt x="967241" y="1859683"/>
                </a:lnTo>
                <a:lnTo>
                  <a:pt x="967241" y="1866484"/>
                </a:lnTo>
                <a:lnTo>
                  <a:pt x="971624" y="1866484"/>
                </a:lnTo>
                <a:cubicBezTo>
                  <a:pt x="996874" y="1866484"/>
                  <a:pt x="1017344" y="1886954"/>
                  <a:pt x="1017344" y="1912204"/>
                </a:cubicBezTo>
                <a:cubicBezTo>
                  <a:pt x="1017344" y="1937454"/>
                  <a:pt x="996874" y="1957924"/>
                  <a:pt x="971624" y="1957924"/>
                </a:cubicBezTo>
                <a:lnTo>
                  <a:pt x="967241" y="1957924"/>
                </a:lnTo>
                <a:lnTo>
                  <a:pt x="967241" y="1972643"/>
                </a:lnTo>
                <a:lnTo>
                  <a:pt x="980454" y="1978116"/>
                </a:lnTo>
                <a:cubicBezTo>
                  <a:pt x="988728" y="1986390"/>
                  <a:pt x="993845" y="1997820"/>
                  <a:pt x="993845" y="2010445"/>
                </a:cubicBezTo>
                <a:cubicBezTo>
                  <a:pt x="993845" y="2023070"/>
                  <a:pt x="988728" y="2034500"/>
                  <a:pt x="980454" y="2042774"/>
                </a:cubicBezTo>
                <a:lnTo>
                  <a:pt x="951305" y="2054848"/>
                </a:lnTo>
                <a:lnTo>
                  <a:pt x="926729" y="2094948"/>
                </a:lnTo>
                <a:cubicBezTo>
                  <a:pt x="901408" y="2123117"/>
                  <a:pt x="865959" y="2142108"/>
                  <a:pt x="825447" y="2147172"/>
                </a:cubicBezTo>
                <a:cubicBezTo>
                  <a:pt x="825447" y="2177556"/>
                  <a:pt x="762144" y="2202877"/>
                  <a:pt x="683652" y="2202877"/>
                </a:cubicBezTo>
                <a:lnTo>
                  <a:pt x="630478" y="2202877"/>
                </a:lnTo>
                <a:cubicBezTo>
                  <a:pt x="551986" y="2202877"/>
                  <a:pt x="488683" y="2177556"/>
                  <a:pt x="488683" y="2147172"/>
                </a:cubicBezTo>
                <a:lnTo>
                  <a:pt x="488683" y="2144638"/>
                </a:lnTo>
                <a:cubicBezTo>
                  <a:pt x="453235" y="2138309"/>
                  <a:pt x="422218" y="2119319"/>
                  <a:pt x="400063" y="2092732"/>
                </a:cubicBezTo>
                <a:lnTo>
                  <a:pt x="378152" y="2054904"/>
                </a:lnTo>
                <a:lnTo>
                  <a:pt x="348869" y="2042774"/>
                </a:lnTo>
                <a:cubicBezTo>
                  <a:pt x="340595" y="2034500"/>
                  <a:pt x="335477" y="2023070"/>
                  <a:pt x="335477" y="2010445"/>
                </a:cubicBezTo>
                <a:cubicBezTo>
                  <a:pt x="335477" y="1997820"/>
                  <a:pt x="340595" y="1986390"/>
                  <a:pt x="348869" y="1978116"/>
                </a:cubicBezTo>
                <a:lnTo>
                  <a:pt x="364615" y="1971594"/>
                </a:lnTo>
                <a:lnTo>
                  <a:pt x="364615" y="1957924"/>
                </a:lnTo>
                <a:lnTo>
                  <a:pt x="357698" y="1957924"/>
                </a:lnTo>
                <a:cubicBezTo>
                  <a:pt x="332448" y="1957924"/>
                  <a:pt x="311978" y="1937454"/>
                  <a:pt x="311978" y="1912204"/>
                </a:cubicBezTo>
                <a:cubicBezTo>
                  <a:pt x="311978" y="1886954"/>
                  <a:pt x="332448" y="1866484"/>
                  <a:pt x="357698" y="1866484"/>
                </a:cubicBezTo>
                <a:lnTo>
                  <a:pt x="364615" y="1866484"/>
                </a:lnTo>
                <a:lnTo>
                  <a:pt x="364615" y="1859683"/>
                </a:lnTo>
                <a:lnTo>
                  <a:pt x="357698" y="1859683"/>
                </a:lnTo>
                <a:cubicBezTo>
                  <a:pt x="332448" y="1859683"/>
                  <a:pt x="311978" y="1839213"/>
                  <a:pt x="311978" y="1813963"/>
                </a:cubicBezTo>
                <a:cubicBezTo>
                  <a:pt x="311978" y="1788713"/>
                  <a:pt x="332448" y="1768243"/>
                  <a:pt x="357698" y="1768243"/>
                </a:cubicBezTo>
                <a:lnTo>
                  <a:pt x="364615" y="1768243"/>
                </a:lnTo>
                <a:lnTo>
                  <a:pt x="364615" y="1719255"/>
                </a:lnTo>
                <a:lnTo>
                  <a:pt x="349422" y="1630635"/>
                </a:lnTo>
                <a:cubicBezTo>
                  <a:pt x="321568" y="1458456"/>
                  <a:pt x="263332" y="1293872"/>
                  <a:pt x="179774" y="1141950"/>
                </a:cubicBezTo>
                <a:lnTo>
                  <a:pt x="119005" y="1030540"/>
                </a:lnTo>
                <a:cubicBezTo>
                  <a:pt x="43043" y="924194"/>
                  <a:pt x="0" y="797592"/>
                  <a:pt x="0" y="658331"/>
                </a:cubicBezTo>
                <a:cubicBezTo>
                  <a:pt x="0" y="293717"/>
                  <a:pt x="303845" y="0"/>
                  <a:pt x="6760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kern="1200">
              <a:solidFill>
                <a:prstClr val="white"/>
              </a:solidFill>
            </a:endParaRPr>
          </a:p>
        </p:txBody>
      </p:sp>
      <p:sp>
        <p:nvSpPr>
          <p:cNvPr id="36" name="TextBox 35">
            <a:extLst>
              <a:ext uri="{FF2B5EF4-FFF2-40B4-BE49-F238E27FC236}">
                <a16:creationId xmlns="" xmlns:a16="http://schemas.microsoft.com/office/drawing/2014/main" id="{03044C9D-7291-46AF-98ED-ACB9AD3AD793}"/>
              </a:ext>
            </a:extLst>
          </p:cNvPr>
          <p:cNvSpPr txBox="1"/>
          <p:nvPr/>
        </p:nvSpPr>
        <p:spPr>
          <a:xfrm>
            <a:off x="852549" y="4850520"/>
            <a:ext cx="646179" cy="523220"/>
          </a:xfrm>
          <a:prstGeom prst="rect">
            <a:avLst/>
          </a:prstGeom>
          <a:noFill/>
        </p:spPr>
        <p:txBody>
          <a:bodyPr wrap="square" rtlCol="0" anchor="ctr">
            <a:spAutoFit/>
          </a:bodyPr>
          <a:lstStyle/>
          <a:p>
            <a:pPr algn="ctr" rtl="0"/>
            <a:r>
              <a:rPr lang="en-US" altLang="ko-KR" sz="2800" b="1" kern="1200" dirty="0" smtClean="0">
                <a:solidFill>
                  <a:srgbClr val="1F497D"/>
                </a:solidFill>
                <a:latin typeface="Arial"/>
                <a:ea typeface="Arial Unicode MS"/>
                <a:cs typeface="Arial" pitchFamily="34" charset="0"/>
              </a:rPr>
              <a:t>05</a:t>
            </a:r>
            <a:endParaRPr lang="ko-KR" altLang="en-US" sz="2800" b="1" kern="1200" dirty="0">
              <a:solidFill>
                <a:srgbClr val="1F497D"/>
              </a:solidFill>
              <a:latin typeface="Arial"/>
              <a:ea typeface="Arial Unicode MS"/>
              <a:cs typeface="Arial" pitchFamily="34" charset="0"/>
            </a:endParaRPr>
          </a:p>
        </p:txBody>
      </p:sp>
      <p:sp>
        <p:nvSpPr>
          <p:cNvPr id="41" name="TextBox 40">
            <a:extLst>
              <a:ext uri="{FF2B5EF4-FFF2-40B4-BE49-F238E27FC236}">
                <a16:creationId xmlns="" xmlns:a16="http://schemas.microsoft.com/office/drawing/2014/main" id="{03044C9D-7291-46AF-98ED-ACB9AD3AD793}"/>
              </a:ext>
            </a:extLst>
          </p:cNvPr>
          <p:cNvSpPr txBox="1"/>
          <p:nvPr/>
        </p:nvSpPr>
        <p:spPr>
          <a:xfrm>
            <a:off x="822119" y="5902170"/>
            <a:ext cx="646179" cy="523220"/>
          </a:xfrm>
          <a:prstGeom prst="rect">
            <a:avLst/>
          </a:prstGeom>
          <a:noFill/>
        </p:spPr>
        <p:txBody>
          <a:bodyPr wrap="square" rtlCol="0" anchor="ctr">
            <a:spAutoFit/>
          </a:bodyPr>
          <a:lstStyle/>
          <a:p>
            <a:pPr algn="ctr" rtl="0"/>
            <a:r>
              <a:rPr lang="en-US" altLang="ko-KR" sz="2800" b="1" kern="1200" dirty="0" smtClean="0">
                <a:solidFill>
                  <a:srgbClr val="1F497D"/>
                </a:solidFill>
                <a:latin typeface="Arial"/>
                <a:ea typeface="Arial Unicode MS"/>
                <a:cs typeface="Arial" pitchFamily="34" charset="0"/>
              </a:rPr>
              <a:t>06</a:t>
            </a:r>
            <a:endParaRPr lang="ko-KR" altLang="en-US" sz="2800" b="1" kern="1200" dirty="0">
              <a:solidFill>
                <a:srgbClr val="1F497D"/>
              </a:solidFill>
              <a:latin typeface="Arial"/>
              <a:ea typeface="Arial Unicode MS"/>
              <a:cs typeface="Arial" pitchFamily="34" charset="0"/>
            </a:endParaRPr>
          </a:p>
        </p:txBody>
      </p:sp>
      <p:sp>
        <p:nvSpPr>
          <p:cNvPr id="42" name="TextBox 41">
            <a:extLst>
              <a:ext uri="{FF2B5EF4-FFF2-40B4-BE49-F238E27FC236}">
                <a16:creationId xmlns="" xmlns:a16="http://schemas.microsoft.com/office/drawing/2014/main" id="{4FE8423B-880B-49BE-AAD4-B5CAA36C664F}"/>
              </a:ext>
            </a:extLst>
          </p:cNvPr>
          <p:cNvSpPr txBox="1"/>
          <p:nvPr/>
        </p:nvSpPr>
        <p:spPr>
          <a:xfrm>
            <a:off x="1841503" y="4969975"/>
            <a:ext cx="4217716" cy="400110"/>
          </a:xfrm>
          <a:prstGeom prst="rect">
            <a:avLst/>
          </a:prstGeom>
          <a:noFill/>
        </p:spPr>
        <p:txBody>
          <a:bodyPr wrap="square" lIns="108000" rIns="108000" rtlCol="0">
            <a:spAutoFit/>
          </a:bodyPr>
          <a:lstStyle/>
          <a:p>
            <a:pPr algn="l" rtl="0"/>
            <a:r>
              <a:rPr lang="en-US" altLang="ko-KR" sz="2000" b="1" kern="1200" dirty="0" smtClean="0">
                <a:solidFill>
                  <a:prstClr val="white"/>
                </a:solidFill>
                <a:latin typeface="Arial"/>
                <a:ea typeface="Arial Unicode MS"/>
                <a:cs typeface="Arial" pitchFamily="34" charset="0"/>
              </a:rPr>
              <a:t>Stay Agile</a:t>
            </a:r>
            <a:endParaRPr lang="ko-KR" altLang="en-US" sz="2000" b="1" kern="1200" dirty="0">
              <a:solidFill>
                <a:prstClr val="white"/>
              </a:solidFill>
              <a:latin typeface="Arial"/>
              <a:ea typeface="Arial Unicode MS"/>
              <a:cs typeface="Arial" pitchFamily="34" charset="0"/>
            </a:endParaRPr>
          </a:p>
        </p:txBody>
      </p:sp>
      <p:sp>
        <p:nvSpPr>
          <p:cNvPr id="43" name="TextBox 42">
            <a:extLst>
              <a:ext uri="{FF2B5EF4-FFF2-40B4-BE49-F238E27FC236}">
                <a16:creationId xmlns="" xmlns:a16="http://schemas.microsoft.com/office/drawing/2014/main" id="{4FE8423B-880B-49BE-AAD4-B5CAA36C664F}"/>
              </a:ext>
            </a:extLst>
          </p:cNvPr>
          <p:cNvSpPr txBox="1"/>
          <p:nvPr/>
        </p:nvSpPr>
        <p:spPr>
          <a:xfrm>
            <a:off x="1841503" y="5960576"/>
            <a:ext cx="4217716" cy="400110"/>
          </a:xfrm>
          <a:prstGeom prst="rect">
            <a:avLst/>
          </a:prstGeom>
          <a:noFill/>
        </p:spPr>
        <p:txBody>
          <a:bodyPr wrap="square" lIns="108000" rIns="108000" rtlCol="0">
            <a:spAutoFit/>
          </a:bodyPr>
          <a:lstStyle/>
          <a:p>
            <a:pPr algn="l" rtl="0"/>
            <a:r>
              <a:rPr lang="en-US" altLang="ko-KR" sz="2000" b="1" kern="1200" dirty="0" smtClean="0">
                <a:solidFill>
                  <a:prstClr val="white"/>
                </a:solidFill>
                <a:latin typeface="Arial"/>
                <a:ea typeface="Arial Unicode MS"/>
                <a:cs typeface="Arial" pitchFamily="34" charset="0"/>
              </a:rPr>
              <a:t>Do your best in Digital Marketing</a:t>
            </a:r>
            <a:endParaRPr lang="ko-KR" altLang="en-US" sz="2000" b="1" kern="1200" dirty="0">
              <a:solidFill>
                <a:prstClr val="white"/>
              </a:solidFill>
              <a:latin typeface="Arial"/>
              <a:ea typeface="Arial Unicode MS"/>
              <a:cs typeface="Arial" pitchFamily="34" charset="0"/>
            </a:endParaRPr>
          </a:p>
        </p:txBody>
      </p:sp>
    </p:spTree>
    <p:extLst>
      <p:ext uri="{BB962C8B-B14F-4D97-AF65-F5344CB8AC3E}">
        <p14:creationId xmlns:p14="http://schemas.microsoft.com/office/powerpoint/2010/main" val="2297040123"/>
      </p:ext>
    </p:extLst>
  </p:cSld>
  <p:clrMapOvr>
    <a:masterClrMapping/>
  </p:clrMapOvr>
  <p:transition spd="slow">
    <p:cover/>
    <p:sndAc>
      <p:stSnd>
        <p:snd r:embed="rId2" name="camera.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7"/>
              <a:ext cx="10281920" cy="4899025"/>
            </a:xfrm>
            <a:custGeom>
              <a:avLst/>
              <a:gdLst/>
              <a:ahLst/>
              <a:cxnLst/>
              <a:rect l="l" t="t" r="r" b="b"/>
              <a:pathLst>
                <a:path w="10281920" h="4899025">
                  <a:moveTo>
                    <a:pt x="3348863" y="0"/>
                  </a:moveTo>
                  <a:lnTo>
                    <a:pt x="0" y="0"/>
                  </a:lnTo>
                  <a:lnTo>
                    <a:pt x="0" y="4875123"/>
                  </a:lnTo>
                  <a:lnTo>
                    <a:pt x="3348863" y="4875123"/>
                  </a:lnTo>
                  <a:lnTo>
                    <a:pt x="3348863" y="0"/>
                  </a:lnTo>
                  <a:close/>
                </a:path>
                <a:path w="10281920" h="4899025">
                  <a:moveTo>
                    <a:pt x="6806349" y="23507"/>
                  </a:moveTo>
                  <a:lnTo>
                    <a:pt x="3457473" y="23507"/>
                  </a:lnTo>
                  <a:lnTo>
                    <a:pt x="3457473" y="4898631"/>
                  </a:lnTo>
                  <a:lnTo>
                    <a:pt x="6806349" y="4898631"/>
                  </a:lnTo>
                  <a:lnTo>
                    <a:pt x="6806349" y="23507"/>
                  </a:lnTo>
                  <a:close/>
                </a:path>
                <a:path w="10281920" h="4899025">
                  <a:moveTo>
                    <a:pt x="10281729" y="23507"/>
                  </a:moveTo>
                  <a:lnTo>
                    <a:pt x="6932866" y="23507"/>
                  </a:lnTo>
                  <a:lnTo>
                    <a:pt x="6932866" y="4898631"/>
                  </a:lnTo>
                  <a:lnTo>
                    <a:pt x="10281729" y="4898631"/>
                  </a:lnTo>
                  <a:lnTo>
                    <a:pt x="10281729" y="23507"/>
                  </a:lnTo>
                  <a:close/>
                </a:path>
              </a:pathLst>
            </a:custGeom>
            <a:solidFill>
              <a:srgbClr val="EEEEEE"/>
            </a:solidFill>
          </p:spPr>
          <p:txBody>
            <a:bodyPr wrap="square" lIns="0" tIns="0" rIns="0" bIns="0" rtlCol="0"/>
            <a:lstStyle/>
            <a:p>
              <a:endParaRPr/>
            </a:p>
          </p:txBody>
        </p:sp>
        <p:sp>
          <p:nvSpPr>
            <p:cNvPr id="4" name="object 4"/>
            <p:cNvSpPr/>
            <p:nvPr/>
          </p:nvSpPr>
          <p:spPr>
            <a:xfrm>
              <a:off x="330403" y="1605305"/>
              <a:ext cx="223520" cy="222885"/>
            </a:xfrm>
            <a:custGeom>
              <a:avLst/>
              <a:gdLst/>
              <a:ahLst/>
              <a:cxnLst/>
              <a:rect l="l" t="t" r="r" b="b"/>
              <a:pathLst>
                <a:path w="223520" h="222885">
                  <a:moveTo>
                    <a:pt x="111467" y="222796"/>
                  </a:moveTo>
                  <a:lnTo>
                    <a:pt x="68076" y="214046"/>
                  </a:lnTo>
                  <a:lnTo>
                    <a:pt x="32645" y="190182"/>
                  </a:lnTo>
                  <a:lnTo>
                    <a:pt x="8758" y="154784"/>
                  </a:lnTo>
                  <a:lnTo>
                    <a:pt x="0" y="111429"/>
                  </a:ln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close/>
                </a:path>
              </a:pathLst>
            </a:custGeom>
            <a:solidFill>
              <a:srgbClr val="FFFFFF"/>
            </a:solidFill>
          </p:spPr>
          <p:txBody>
            <a:bodyPr wrap="square" lIns="0" tIns="0" rIns="0" bIns="0" rtlCol="0"/>
            <a:lstStyle/>
            <a:p>
              <a:endParaRPr/>
            </a:p>
          </p:txBody>
        </p:sp>
        <p:sp>
          <p:nvSpPr>
            <p:cNvPr id="5" name="object 5"/>
            <p:cNvSpPr/>
            <p:nvPr/>
          </p:nvSpPr>
          <p:spPr>
            <a:xfrm>
              <a:off x="330403" y="1605305"/>
              <a:ext cx="223520" cy="222885"/>
            </a:xfrm>
            <a:custGeom>
              <a:avLst/>
              <a:gdLst/>
              <a:ahLst/>
              <a:cxnLst/>
              <a:rect l="l" t="t" r="r" b="b"/>
              <a:pathLst>
                <a:path w="223520" h="222885">
                  <a:moveTo>
                    <a:pt x="0" y="111429"/>
                  </a:move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lnTo>
                    <a:pt x="68076" y="214046"/>
                  </a:lnTo>
                  <a:lnTo>
                    <a:pt x="32645" y="190182"/>
                  </a:lnTo>
                  <a:lnTo>
                    <a:pt x="8758" y="154784"/>
                  </a:lnTo>
                  <a:lnTo>
                    <a:pt x="0" y="111429"/>
                  </a:lnTo>
                  <a:close/>
                </a:path>
              </a:pathLst>
            </a:custGeom>
            <a:ln w="5569">
              <a:solidFill>
                <a:srgbClr val="CBCBCB"/>
              </a:solidFill>
            </a:ln>
          </p:spPr>
          <p:txBody>
            <a:bodyPr wrap="square" lIns="0" tIns="0" rIns="0" bIns="0" rtlCol="0"/>
            <a:lstStyle/>
            <a:p>
              <a:endParaRPr/>
            </a:p>
          </p:txBody>
        </p:sp>
      </p:grpSp>
      <p:sp>
        <p:nvSpPr>
          <p:cNvPr id="6" name="object 6"/>
          <p:cNvSpPr txBox="1"/>
          <p:nvPr/>
        </p:nvSpPr>
        <p:spPr>
          <a:xfrm>
            <a:off x="63113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7" name="object 7"/>
          <p:cNvSpPr txBox="1"/>
          <p:nvPr/>
        </p:nvSpPr>
        <p:spPr>
          <a:xfrm>
            <a:off x="37697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8" name="object 8"/>
          <p:cNvGrpSpPr/>
          <p:nvPr/>
        </p:nvGrpSpPr>
        <p:grpSpPr>
          <a:xfrm>
            <a:off x="371894" y="1602449"/>
            <a:ext cx="3660140" cy="228600"/>
            <a:chOff x="371894" y="1602447"/>
            <a:chExt cx="3660140" cy="228600"/>
          </a:xfrm>
        </p:grpSpPr>
        <p:sp>
          <p:nvSpPr>
            <p:cNvPr id="9" name="object 9"/>
            <p:cNvSpPr/>
            <p:nvPr/>
          </p:nvSpPr>
          <p:spPr>
            <a:xfrm>
              <a:off x="374751" y="1658137"/>
              <a:ext cx="136525" cy="118745"/>
            </a:xfrm>
            <a:custGeom>
              <a:avLst/>
              <a:gdLst/>
              <a:ahLst/>
              <a:cxnLst/>
              <a:rect l="l" t="t" r="r" b="b"/>
              <a:pathLst>
                <a:path w="136525" h="118744">
                  <a:moveTo>
                    <a:pt x="132359" y="87515"/>
                  </a:moveTo>
                  <a:lnTo>
                    <a:pt x="133540" y="87515"/>
                  </a:lnTo>
                  <a:lnTo>
                    <a:pt x="134442" y="88061"/>
                  </a:lnTo>
                  <a:lnTo>
                    <a:pt x="135128" y="89103"/>
                  </a:lnTo>
                  <a:lnTo>
                    <a:pt x="135775" y="90195"/>
                  </a:lnTo>
                  <a:lnTo>
                    <a:pt x="136131" y="91630"/>
                  </a:lnTo>
                  <a:lnTo>
                    <a:pt x="136131" y="93471"/>
                  </a:lnTo>
                  <a:lnTo>
                    <a:pt x="136131" y="96939"/>
                  </a:lnTo>
                  <a:lnTo>
                    <a:pt x="105371" y="117881"/>
                  </a:lnTo>
                  <a:lnTo>
                    <a:pt x="96735" y="117881"/>
                  </a:lnTo>
                  <a:lnTo>
                    <a:pt x="76987" y="79184"/>
                  </a:lnTo>
                  <a:lnTo>
                    <a:pt x="76987" y="76161"/>
                  </a:lnTo>
                  <a:lnTo>
                    <a:pt x="77089" y="73126"/>
                  </a:lnTo>
                  <a:lnTo>
                    <a:pt x="77393" y="70053"/>
                  </a:lnTo>
                  <a:lnTo>
                    <a:pt x="71437" y="71145"/>
                  </a:lnTo>
                  <a:lnTo>
                    <a:pt x="64985" y="71945"/>
                  </a:lnTo>
                  <a:lnTo>
                    <a:pt x="58140" y="72440"/>
                  </a:lnTo>
                  <a:lnTo>
                    <a:pt x="53479" y="72834"/>
                  </a:lnTo>
                  <a:lnTo>
                    <a:pt x="50304" y="73126"/>
                  </a:lnTo>
                  <a:lnTo>
                    <a:pt x="48615" y="73228"/>
                  </a:lnTo>
                  <a:lnTo>
                    <a:pt x="47090" y="80390"/>
                  </a:lnTo>
                  <a:lnTo>
                    <a:pt x="35610" y="118275"/>
                  </a:lnTo>
                  <a:lnTo>
                    <a:pt x="30353" y="118275"/>
                  </a:lnTo>
                  <a:lnTo>
                    <a:pt x="24650" y="118275"/>
                  </a:lnTo>
                  <a:lnTo>
                    <a:pt x="21831" y="115696"/>
                  </a:lnTo>
                  <a:lnTo>
                    <a:pt x="21831" y="110540"/>
                  </a:lnTo>
                  <a:lnTo>
                    <a:pt x="21831" y="109346"/>
                  </a:lnTo>
                  <a:lnTo>
                    <a:pt x="22021" y="107708"/>
                  </a:lnTo>
                  <a:lnTo>
                    <a:pt x="22415" y="105575"/>
                  </a:lnTo>
                  <a:lnTo>
                    <a:pt x="24578" y="96802"/>
                  </a:lnTo>
                  <a:lnTo>
                    <a:pt x="26520" y="88719"/>
                  </a:lnTo>
                  <a:lnTo>
                    <a:pt x="28248" y="81325"/>
                  </a:lnTo>
                  <a:lnTo>
                    <a:pt x="29768" y="74625"/>
                  </a:lnTo>
                  <a:lnTo>
                    <a:pt x="23215" y="74815"/>
                  </a:lnTo>
                  <a:lnTo>
                    <a:pt x="20281" y="74815"/>
                  </a:lnTo>
                  <a:lnTo>
                    <a:pt x="18160" y="74371"/>
                  </a:lnTo>
                  <a:lnTo>
                    <a:pt x="16865" y="73431"/>
                  </a:lnTo>
                  <a:lnTo>
                    <a:pt x="15519" y="72389"/>
                  </a:lnTo>
                  <a:lnTo>
                    <a:pt x="14884" y="70650"/>
                  </a:lnTo>
                  <a:lnTo>
                    <a:pt x="14884" y="68275"/>
                  </a:lnTo>
                  <a:lnTo>
                    <a:pt x="14884" y="65392"/>
                  </a:lnTo>
                  <a:lnTo>
                    <a:pt x="15722" y="63258"/>
                  </a:lnTo>
                  <a:lnTo>
                    <a:pt x="17462" y="61925"/>
                  </a:lnTo>
                  <a:lnTo>
                    <a:pt x="19151" y="60477"/>
                  </a:lnTo>
                  <a:lnTo>
                    <a:pt x="21920" y="59689"/>
                  </a:lnTo>
                  <a:lnTo>
                    <a:pt x="25793" y="59537"/>
                  </a:lnTo>
                  <a:lnTo>
                    <a:pt x="32943" y="59143"/>
                  </a:lnTo>
                  <a:lnTo>
                    <a:pt x="34503" y="50292"/>
                  </a:lnTo>
                  <a:lnTo>
                    <a:pt x="35618" y="42579"/>
                  </a:lnTo>
                  <a:lnTo>
                    <a:pt x="36288" y="36005"/>
                  </a:lnTo>
                  <a:lnTo>
                    <a:pt x="36512" y="30568"/>
                  </a:lnTo>
                  <a:lnTo>
                    <a:pt x="36512" y="26352"/>
                  </a:lnTo>
                  <a:lnTo>
                    <a:pt x="35814" y="23520"/>
                  </a:lnTo>
                  <a:lnTo>
                    <a:pt x="34531" y="22034"/>
                  </a:lnTo>
                  <a:lnTo>
                    <a:pt x="33337" y="20446"/>
                  </a:lnTo>
                  <a:lnTo>
                    <a:pt x="31648" y="19646"/>
                  </a:lnTo>
                  <a:lnTo>
                    <a:pt x="29565" y="19646"/>
                  </a:lnTo>
                  <a:lnTo>
                    <a:pt x="7340" y="36817"/>
                  </a:lnTo>
                  <a:lnTo>
                    <a:pt x="5994" y="37515"/>
                  </a:lnTo>
                  <a:lnTo>
                    <a:pt x="4559" y="37515"/>
                  </a:lnTo>
                  <a:lnTo>
                    <a:pt x="3365" y="37515"/>
                  </a:lnTo>
                  <a:lnTo>
                    <a:pt x="2285" y="37020"/>
                  </a:lnTo>
                  <a:lnTo>
                    <a:pt x="1384" y="35928"/>
                  </a:lnTo>
                  <a:lnTo>
                    <a:pt x="495" y="34734"/>
                  </a:lnTo>
                  <a:lnTo>
                    <a:pt x="0" y="33248"/>
                  </a:lnTo>
                  <a:lnTo>
                    <a:pt x="0" y="31356"/>
                  </a:lnTo>
                  <a:lnTo>
                    <a:pt x="0" y="28575"/>
                  </a:lnTo>
                  <a:lnTo>
                    <a:pt x="30264" y="3771"/>
                  </a:lnTo>
                  <a:lnTo>
                    <a:pt x="36512" y="3771"/>
                  </a:lnTo>
                  <a:lnTo>
                    <a:pt x="42164"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15" y="8140"/>
                  </a:lnTo>
                  <a:lnTo>
                    <a:pt x="103479" y="2730"/>
                  </a:lnTo>
                  <a:lnTo>
                    <a:pt x="108991" y="0"/>
                  </a:lnTo>
                  <a:lnTo>
                    <a:pt x="115087" y="0"/>
                  </a:lnTo>
                  <a:lnTo>
                    <a:pt x="119557" y="0"/>
                  </a:lnTo>
                  <a:lnTo>
                    <a:pt x="123075" y="1790"/>
                  </a:lnTo>
                  <a:lnTo>
                    <a:pt x="125603" y="5359"/>
                  </a:lnTo>
                  <a:lnTo>
                    <a:pt x="128231" y="8839"/>
                  </a:lnTo>
                  <a:lnTo>
                    <a:pt x="129578" y="13398"/>
                  </a:lnTo>
                  <a:lnTo>
                    <a:pt x="129578" y="19050"/>
                  </a:lnTo>
                  <a:lnTo>
                    <a:pt x="127456" y="34376"/>
                  </a:lnTo>
                  <a:lnTo>
                    <a:pt x="121092" y="47156"/>
                  </a:lnTo>
                  <a:lnTo>
                    <a:pt x="110488" y="57395"/>
                  </a:lnTo>
                  <a:lnTo>
                    <a:pt x="95643" y="65100"/>
                  </a:lnTo>
                  <a:lnTo>
                    <a:pt x="95351" y="68668"/>
                  </a:lnTo>
                  <a:lnTo>
                    <a:pt x="95250" y="72389"/>
                  </a:lnTo>
                  <a:lnTo>
                    <a:pt x="95250" y="76200"/>
                  </a:lnTo>
                  <a:lnTo>
                    <a:pt x="95250" y="85636"/>
                  </a:lnTo>
                  <a:lnTo>
                    <a:pt x="96342" y="92278"/>
                  </a:lnTo>
                  <a:lnTo>
                    <a:pt x="98615" y="96253"/>
                  </a:lnTo>
                  <a:lnTo>
                    <a:pt x="101003" y="100114"/>
                  </a:lnTo>
                  <a:lnTo>
                    <a:pt x="104279" y="102006"/>
                  </a:lnTo>
                  <a:lnTo>
                    <a:pt x="108546" y="102006"/>
                  </a:lnTo>
                  <a:lnTo>
                    <a:pt x="112115" y="102006"/>
                  </a:lnTo>
                  <a:lnTo>
                    <a:pt x="128778" y="89306"/>
                  </a:lnTo>
                  <a:lnTo>
                    <a:pt x="129819" y="88112"/>
                  </a:lnTo>
                  <a:lnTo>
                    <a:pt x="131013" y="87515"/>
                  </a:lnTo>
                  <a:lnTo>
                    <a:pt x="132359"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81" y="48920"/>
                  </a:lnTo>
                  <a:lnTo>
                    <a:pt x="109588" y="44754"/>
                  </a:lnTo>
                  <a:lnTo>
                    <a:pt x="112903" y="39293"/>
                  </a:lnTo>
                  <a:lnTo>
                    <a:pt x="116332" y="33743"/>
                  </a:lnTo>
                  <a:lnTo>
                    <a:pt x="118071" y="26746"/>
                  </a:lnTo>
                  <a:lnTo>
                    <a:pt x="118071" y="18262"/>
                  </a:lnTo>
                  <a:lnTo>
                    <a:pt x="118071" y="16179"/>
                  </a:lnTo>
                  <a:lnTo>
                    <a:pt x="117716"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0" name="object 10"/>
            <p:cNvSpPr/>
            <p:nvPr/>
          </p:nvSpPr>
          <p:spPr>
            <a:xfrm>
              <a:off x="3805732"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11" name="object 11"/>
            <p:cNvSpPr/>
            <p:nvPr/>
          </p:nvSpPr>
          <p:spPr>
            <a:xfrm>
              <a:off x="3805732"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12" name="object 12"/>
          <p:cNvSpPr txBox="1"/>
          <p:nvPr/>
        </p:nvSpPr>
        <p:spPr>
          <a:xfrm>
            <a:off x="4106493"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3" name="object 13"/>
          <p:cNvSpPr txBox="1"/>
          <p:nvPr/>
        </p:nvSpPr>
        <p:spPr>
          <a:xfrm>
            <a:off x="3852327"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14" name="object 14"/>
          <p:cNvGrpSpPr/>
          <p:nvPr/>
        </p:nvGrpSpPr>
        <p:grpSpPr>
          <a:xfrm>
            <a:off x="3847276" y="1602449"/>
            <a:ext cx="3660140" cy="228600"/>
            <a:chOff x="3847274" y="1602447"/>
            <a:chExt cx="3660140" cy="228600"/>
          </a:xfrm>
        </p:grpSpPr>
        <p:sp>
          <p:nvSpPr>
            <p:cNvPr id="15" name="object 15"/>
            <p:cNvSpPr/>
            <p:nvPr/>
          </p:nvSpPr>
          <p:spPr>
            <a:xfrm>
              <a:off x="3850131"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2" y="80390"/>
                  </a:lnTo>
                  <a:lnTo>
                    <a:pt x="35623" y="118275"/>
                  </a:lnTo>
                  <a:lnTo>
                    <a:pt x="30365" y="118275"/>
                  </a:lnTo>
                  <a:lnTo>
                    <a:pt x="24663" y="118275"/>
                  </a:lnTo>
                  <a:lnTo>
                    <a:pt x="21831" y="115696"/>
                  </a:lnTo>
                  <a:lnTo>
                    <a:pt x="21831" y="110540"/>
                  </a:lnTo>
                  <a:lnTo>
                    <a:pt x="21831" y="109346"/>
                  </a:lnTo>
                  <a:lnTo>
                    <a:pt x="22034" y="107708"/>
                  </a:lnTo>
                  <a:lnTo>
                    <a:pt x="22428" y="105575"/>
                  </a:lnTo>
                  <a:lnTo>
                    <a:pt x="24584" y="96802"/>
                  </a:lnTo>
                  <a:lnTo>
                    <a:pt x="26522" y="88719"/>
                  </a:lnTo>
                  <a:lnTo>
                    <a:pt x="28248" y="81325"/>
                  </a:lnTo>
                  <a:lnTo>
                    <a:pt x="29768" y="74625"/>
                  </a:lnTo>
                  <a:lnTo>
                    <a:pt x="23215" y="74815"/>
                  </a:lnTo>
                  <a:lnTo>
                    <a:pt x="20294" y="74815"/>
                  </a:lnTo>
                  <a:lnTo>
                    <a:pt x="18160"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71" y="37515"/>
                  </a:lnTo>
                  <a:lnTo>
                    <a:pt x="3378" y="37515"/>
                  </a:lnTo>
                  <a:lnTo>
                    <a:pt x="2285" y="37020"/>
                  </a:lnTo>
                  <a:lnTo>
                    <a:pt x="1396"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54" y="57505"/>
                  </a:lnTo>
                  <a:lnTo>
                    <a:pt x="75006" y="57061"/>
                  </a:lnTo>
                  <a:lnTo>
                    <a:pt x="78981" y="56362"/>
                  </a:lnTo>
                  <a:lnTo>
                    <a:pt x="80330" y="49151"/>
                  </a:lnTo>
                  <a:lnTo>
                    <a:pt x="81999" y="42186"/>
                  </a:lnTo>
                  <a:lnTo>
                    <a:pt x="98628" y="8140"/>
                  </a:lnTo>
                  <a:lnTo>
                    <a:pt x="103492" y="2730"/>
                  </a:lnTo>
                  <a:lnTo>
                    <a:pt x="108991" y="0"/>
                  </a:lnTo>
                  <a:lnTo>
                    <a:pt x="115100" y="0"/>
                  </a:lnTo>
                  <a:lnTo>
                    <a:pt x="119557" y="0"/>
                  </a:lnTo>
                  <a:lnTo>
                    <a:pt x="123088"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1"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6" name="object 16"/>
            <p:cNvSpPr/>
            <p:nvPr/>
          </p:nvSpPr>
          <p:spPr>
            <a:xfrm>
              <a:off x="7281062" y="1605305"/>
              <a:ext cx="223520" cy="222885"/>
            </a:xfrm>
            <a:custGeom>
              <a:avLst/>
              <a:gdLst/>
              <a:ahLst/>
              <a:cxnLst/>
              <a:rect l="l" t="t" r="r" b="b"/>
              <a:pathLst>
                <a:path w="223520" h="222885">
                  <a:moveTo>
                    <a:pt x="111531" y="222796"/>
                  </a:moveTo>
                  <a:lnTo>
                    <a:pt x="68129" y="214046"/>
                  </a:lnTo>
                  <a:lnTo>
                    <a:pt x="32677" y="190182"/>
                  </a:lnTo>
                  <a:lnTo>
                    <a:pt x="8768" y="154784"/>
                  </a:lnTo>
                  <a:lnTo>
                    <a:pt x="0" y="111429"/>
                  </a:ln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close/>
                </a:path>
              </a:pathLst>
            </a:custGeom>
            <a:solidFill>
              <a:srgbClr val="FFFFFF"/>
            </a:solidFill>
          </p:spPr>
          <p:txBody>
            <a:bodyPr wrap="square" lIns="0" tIns="0" rIns="0" bIns="0" rtlCol="0"/>
            <a:lstStyle/>
            <a:p>
              <a:endParaRPr/>
            </a:p>
          </p:txBody>
        </p:sp>
        <p:sp>
          <p:nvSpPr>
            <p:cNvPr id="17" name="object 17"/>
            <p:cNvSpPr/>
            <p:nvPr/>
          </p:nvSpPr>
          <p:spPr>
            <a:xfrm>
              <a:off x="7281062" y="1605305"/>
              <a:ext cx="223520" cy="222885"/>
            </a:xfrm>
            <a:custGeom>
              <a:avLst/>
              <a:gdLst/>
              <a:ahLst/>
              <a:cxnLst/>
              <a:rect l="l" t="t" r="r" b="b"/>
              <a:pathLst>
                <a:path w="223520" h="222885">
                  <a:moveTo>
                    <a:pt x="0" y="111429"/>
                  </a:move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lnTo>
                    <a:pt x="68129" y="214046"/>
                  </a:lnTo>
                  <a:lnTo>
                    <a:pt x="32677" y="190182"/>
                  </a:lnTo>
                  <a:lnTo>
                    <a:pt x="8768" y="154784"/>
                  </a:lnTo>
                  <a:lnTo>
                    <a:pt x="0" y="111429"/>
                  </a:lnTo>
                  <a:close/>
                </a:path>
              </a:pathLst>
            </a:custGeom>
            <a:ln w="5569">
              <a:solidFill>
                <a:srgbClr val="CBCBCB"/>
              </a:solidFill>
            </a:ln>
          </p:spPr>
          <p:txBody>
            <a:bodyPr wrap="square" lIns="0" tIns="0" rIns="0" bIns="0" rtlCol="0"/>
            <a:lstStyle/>
            <a:p>
              <a:endParaRPr/>
            </a:p>
          </p:txBody>
        </p:sp>
      </p:grpSp>
      <p:sp>
        <p:nvSpPr>
          <p:cNvPr id="18" name="object 18"/>
          <p:cNvSpPr txBox="1"/>
          <p:nvPr/>
        </p:nvSpPr>
        <p:spPr>
          <a:xfrm>
            <a:off x="758184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9" name="object 19"/>
          <p:cNvSpPr txBox="1"/>
          <p:nvPr/>
        </p:nvSpPr>
        <p:spPr>
          <a:xfrm>
            <a:off x="732768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20" name="object 20"/>
          <p:cNvGrpSpPr/>
          <p:nvPr/>
        </p:nvGrpSpPr>
        <p:grpSpPr>
          <a:xfrm>
            <a:off x="285844" y="1655279"/>
            <a:ext cx="7178675" cy="3291840"/>
            <a:chOff x="285827" y="1655279"/>
            <a:chExt cx="7178675" cy="3291840"/>
          </a:xfrm>
        </p:grpSpPr>
        <p:sp>
          <p:nvSpPr>
            <p:cNvPr id="21" name="object 21"/>
            <p:cNvSpPr/>
            <p:nvPr/>
          </p:nvSpPr>
          <p:spPr>
            <a:xfrm>
              <a:off x="7325474" y="1658137"/>
              <a:ext cx="136525" cy="118745"/>
            </a:xfrm>
            <a:custGeom>
              <a:avLst/>
              <a:gdLst/>
              <a:ahLst/>
              <a:cxnLst/>
              <a:rect l="l" t="t" r="r" b="b"/>
              <a:pathLst>
                <a:path w="136525" h="118744">
                  <a:moveTo>
                    <a:pt x="132346" y="87515"/>
                  </a:moveTo>
                  <a:lnTo>
                    <a:pt x="133540" y="87515"/>
                  </a:lnTo>
                  <a:lnTo>
                    <a:pt x="134442" y="88061"/>
                  </a:lnTo>
                  <a:lnTo>
                    <a:pt x="135127" y="89103"/>
                  </a:lnTo>
                  <a:lnTo>
                    <a:pt x="135775" y="90195"/>
                  </a:lnTo>
                  <a:lnTo>
                    <a:pt x="136118" y="91630"/>
                  </a:lnTo>
                  <a:lnTo>
                    <a:pt x="136118" y="93471"/>
                  </a:lnTo>
                  <a:lnTo>
                    <a:pt x="136118" y="96939"/>
                  </a:lnTo>
                  <a:lnTo>
                    <a:pt x="105359" y="117881"/>
                  </a:lnTo>
                  <a:lnTo>
                    <a:pt x="96735" y="117881"/>
                  </a:lnTo>
                  <a:lnTo>
                    <a:pt x="76987" y="79184"/>
                  </a:lnTo>
                  <a:lnTo>
                    <a:pt x="76987" y="76161"/>
                  </a:lnTo>
                  <a:lnTo>
                    <a:pt x="77089" y="73126"/>
                  </a:lnTo>
                  <a:lnTo>
                    <a:pt x="77381" y="70053"/>
                  </a:lnTo>
                  <a:lnTo>
                    <a:pt x="71437" y="71145"/>
                  </a:lnTo>
                  <a:lnTo>
                    <a:pt x="64985" y="71945"/>
                  </a:lnTo>
                  <a:lnTo>
                    <a:pt x="58140" y="72440"/>
                  </a:lnTo>
                  <a:lnTo>
                    <a:pt x="53479" y="72834"/>
                  </a:lnTo>
                  <a:lnTo>
                    <a:pt x="50304" y="73126"/>
                  </a:lnTo>
                  <a:lnTo>
                    <a:pt x="48615" y="73228"/>
                  </a:lnTo>
                  <a:lnTo>
                    <a:pt x="47085" y="80390"/>
                  </a:lnTo>
                  <a:lnTo>
                    <a:pt x="35610" y="118275"/>
                  </a:lnTo>
                  <a:lnTo>
                    <a:pt x="30352" y="118275"/>
                  </a:lnTo>
                  <a:lnTo>
                    <a:pt x="24650" y="118275"/>
                  </a:lnTo>
                  <a:lnTo>
                    <a:pt x="21818" y="115696"/>
                  </a:lnTo>
                  <a:lnTo>
                    <a:pt x="21818" y="110540"/>
                  </a:lnTo>
                  <a:lnTo>
                    <a:pt x="21818" y="109346"/>
                  </a:lnTo>
                  <a:lnTo>
                    <a:pt x="22021" y="107708"/>
                  </a:lnTo>
                  <a:lnTo>
                    <a:pt x="22415" y="105575"/>
                  </a:lnTo>
                  <a:lnTo>
                    <a:pt x="24573" y="96802"/>
                  </a:lnTo>
                  <a:lnTo>
                    <a:pt x="26514" y="88719"/>
                  </a:lnTo>
                  <a:lnTo>
                    <a:pt x="28241" y="81325"/>
                  </a:lnTo>
                  <a:lnTo>
                    <a:pt x="29756" y="74625"/>
                  </a:lnTo>
                  <a:lnTo>
                    <a:pt x="23215" y="74815"/>
                  </a:lnTo>
                  <a:lnTo>
                    <a:pt x="20281" y="74815"/>
                  </a:lnTo>
                  <a:lnTo>
                    <a:pt x="18148" y="74371"/>
                  </a:lnTo>
                  <a:lnTo>
                    <a:pt x="16865" y="73431"/>
                  </a:lnTo>
                  <a:lnTo>
                    <a:pt x="15519" y="72389"/>
                  </a:lnTo>
                  <a:lnTo>
                    <a:pt x="14871" y="70650"/>
                  </a:lnTo>
                  <a:lnTo>
                    <a:pt x="14871" y="68275"/>
                  </a:lnTo>
                  <a:lnTo>
                    <a:pt x="14871" y="65392"/>
                  </a:lnTo>
                  <a:lnTo>
                    <a:pt x="15722" y="63258"/>
                  </a:lnTo>
                  <a:lnTo>
                    <a:pt x="17462" y="61925"/>
                  </a:lnTo>
                  <a:lnTo>
                    <a:pt x="19138" y="60477"/>
                  </a:lnTo>
                  <a:lnTo>
                    <a:pt x="21920" y="59689"/>
                  </a:lnTo>
                  <a:lnTo>
                    <a:pt x="25793" y="59537"/>
                  </a:lnTo>
                  <a:lnTo>
                    <a:pt x="32931" y="59143"/>
                  </a:lnTo>
                  <a:lnTo>
                    <a:pt x="34497" y="50292"/>
                  </a:lnTo>
                  <a:lnTo>
                    <a:pt x="35617" y="42579"/>
                  </a:lnTo>
                  <a:lnTo>
                    <a:pt x="36288" y="36005"/>
                  </a:lnTo>
                  <a:lnTo>
                    <a:pt x="36512" y="30568"/>
                  </a:lnTo>
                  <a:lnTo>
                    <a:pt x="36512" y="26352"/>
                  </a:lnTo>
                  <a:lnTo>
                    <a:pt x="35814" y="23520"/>
                  </a:lnTo>
                  <a:lnTo>
                    <a:pt x="34518" y="22034"/>
                  </a:lnTo>
                  <a:lnTo>
                    <a:pt x="33337" y="20446"/>
                  </a:lnTo>
                  <a:lnTo>
                    <a:pt x="31648" y="19646"/>
                  </a:lnTo>
                  <a:lnTo>
                    <a:pt x="29565" y="19646"/>
                  </a:lnTo>
                  <a:lnTo>
                    <a:pt x="7340" y="36817"/>
                  </a:lnTo>
                  <a:lnTo>
                    <a:pt x="5994" y="37515"/>
                  </a:lnTo>
                  <a:lnTo>
                    <a:pt x="4559" y="37515"/>
                  </a:lnTo>
                  <a:lnTo>
                    <a:pt x="3365" y="37515"/>
                  </a:lnTo>
                  <a:lnTo>
                    <a:pt x="2273" y="37020"/>
                  </a:lnTo>
                  <a:lnTo>
                    <a:pt x="1384" y="35928"/>
                  </a:lnTo>
                  <a:lnTo>
                    <a:pt x="495" y="34734"/>
                  </a:lnTo>
                  <a:lnTo>
                    <a:pt x="0" y="33248"/>
                  </a:lnTo>
                  <a:lnTo>
                    <a:pt x="0" y="31356"/>
                  </a:lnTo>
                  <a:lnTo>
                    <a:pt x="0" y="28575"/>
                  </a:lnTo>
                  <a:lnTo>
                    <a:pt x="30251" y="3771"/>
                  </a:lnTo>
                  <a:lnTo>
                    <a:pt x="36512" y="3771"/>
                  </a:lnTo>
                  <a:lnTo>
                    <a:pt x="42164" y="3771"/>
                  </a:lnTo>
                  <a:lnTo>
                    <a:pt x="46621" y="5765"/>
                  </a:lnTo>
                  <a:lnTo>
                    <a:pt x="49796" y="9728"/>
                  </a:lnTo>
                  <a:lnTo>
                    <a:pt x="52971" y="13703"/>
                  </a:lnTo>
                  <a:lnTo>
                    <a:pt x="54559" y="19951"/>
                  </a:lnTo>
                  <a:lnTo>
                    <a:pt x="54559" y="28384"/>
                  </a:lnTo>
                  <a:lnTo>
                    <a:pt x="54357" y="34440"/>
                  </a:lnTo>
                  <a:lnTo>
                    <a:pt x="53757" y="41449"/>
                  </a:lnTo>
                  <a:lnTo>
                    <a:pt x="52764" y="49415"/>
                  </a:lnTo>
                  <a:lnTo>
                    <a:pt x="51384" y="58343"/>
                  </a:lnTo>
                  <a:lnTo>
                    <a:pt x="64490" y="57746"/>
                  </a:lnTo>
                  <a:lnTo>
                    <a:pt x="70142" y="57505"/>
                  </a:lnTo>
                  <a:lnTo>
                    <a:pt x="75006" y="57061"/>
                  </a:lnTo>
                  <a:lnTo>
                    <a:pt x="78968" y="56362"/>
                  </a:lnTo>
                  <a:lnTo>
                    <a:pt x="80319" y="49151"/>
                  </a:lnTo>
                  <a:lnTo>
                    <a:pt x="81991" y="42186"/>
                  </a:lnTo>
                  <a:lnTo>
                    <a:pt x="98615" y="8140"/>
                  </a:lnTo>
                  <a:lnTo>
                    <a:pt x="103479" y="2730"/>
                  </a:lnTo>
                  <a:lnTo>
                    <a:pt x="108991" y="0"/>
                  </a:lnTo>
                  <a:lnTo>
                    <a:pt x="115087" y="0"/>
                  </a:lnTo>
                  <a:lnTo>
                    <a:pt x="119557" y="0"/>
                  </a:lnTo>
                  <a:lnTo>
                    <a:pt x="123075" y="1790"/>
                  </a:lnTo>
                  <a:lnTo>
                    <a:pt x="125602" y="5359"/>
                  </a:lnTo>
                  <a:lnTo>
                    <a:pt x="128231" y="8839"/>
                  </a:lnTo>
                  <a:lnTo>
                    <a:pt x="129578" y="13398"/>
                  </a:lnTo>
                  <a:lnTo>
                    <a:pt x="129578" y="19050"/>
                  </a:lnTo>
                  <a:lnTo>
                    <a:pt x="127456" y="34376"/>
                  </a:lnTo>
                  <a:lnTo>
                    <a:pt x="121092" y="47156"/>
                  </a:lnTo>
                  <a:lnTo>
                    <a:pt x="110488" y="57395"/>
                  </a:lnTo>
                  <a:lnTo>
                    <a:pt x="95643" y="65100"/>
                  </a:lnTo>
                  <a:lnTo>
                    <a:pt x="95338" y="68668"/>
                  </a:lnTo>
                  <a:lnTo>
                    <a:pt x="95250" y="72389"/>
                  </a:lnTo>
                  <a:lnTo>
                    <a:pt x="95250" y="76200"/>
                  </a:lnTo>
                  <a:lnTo>
                    <a:pt x="95250" y="85636"/>
                  </a:lnTo>
                  <a:lnTo>
                    <a:pt x="96342" y="92278"/>
                  </a:lnTo>
                  <a:lnTo>
                    <a:pt x="98615" y="96253"/>
                  </a:lnTo>
                  <a:lnTo>
                    <a:pt x="101003" y="100114"/>
                  </a:lnTo>
                  <a:lnTo>
                    <a:pt x="104279" y="102006"/>
                  </a:lnTo>
                  <a:lnTo>
                    <a:pt x="108534" y="102006"/>
                  </a:lnTo>
                  <a:lnTo>
                    <a:pt x="112115" y="102006"/>
                  </a:lnTo>
                  <a:lnTo>
                    <a:pt x="128777" y="89306"/>
                  </a:lnTo>
                  <a:lnTo>
                    <a:pt x="129819" y="88112"/>
                  </a:lnTo>
                  <a:lnTo>
                    <a:pt x="131013" y="87515"/>
                  </a:lnTo>
                  <a:lnTo>
                    <a:pt x="132346"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68" y="48920"/>
                  </a:lnTo>
                  <a:lnTo>
                    <a:pt x="109588" y="44754"/>
                  </a:lnTo>
                  <a:lnTo>
                    <a:pt x="112902" y="39293"/>
                  </a:lnTo>
                  <a:lnTo>
                    <a:pt x="116332" y="33743"/>
                  </a:lnTo>
                  <a:lnTo>
                    <a:pt x="118059" y="26746"/>
                  </a:lnTo>
                  <a:lnTo>
                    <a:pt x="118059" y="18262"/>
                  </a:lnTo>
                  <a:lnTo>
                    <a:pt x="118059" y="16179"/>
                  </a:lnTo>
                  <a:lnTo>
                    <a:pt x="117716" y="14592"/>
                  </a:lnTo>
                  <a:lnTo>
                    <a:pt x="117068" y="13500"/>
                  </a:lnTo>
                  <a:lnTo>
                    <a:pt x="116382" y="12306"/>
                  </a:lnTo>
                  <a:lnTo>
                    <a:pt x="115481" y="11709"/>
                  </a:lnTo>
                  <a:lnTo>
                    <a:pt x="114300" y="11709"/>
                  </a:lnTo>
                  <a:close/>
                </a:path>
              </a:pathLst>
            </a:custGeom>
            <a:ln w="5569">
              <a:solidFill>
                <a:srgbClr val="223CFF"/>
              </a:solidFill>
            </a:ln>
          </p:spPr>
          <p:txBody>
            <a:bodyPr wrap="square" lIns="0" tIns="0" rIns="0" bIns="0" rtlCol="0"/>
            <a:lstStyle/>
            <a:p>
              <a:endParaRPr/>
            </a:p>
          </p:txBody>
        </p:sp>
        <p:pic>
          <p:nvPicPr>
            <p:cNvPr id="22" name="object 22"/>
            <p:cNvPicPr/>
            <p:nvPr/>
          </p:nvPicPr>
          <p:blipFill>
            <a:blip r:embed="rId3" cstate="print"/>
            <a:stretch>
              <a:fillRect/>
            </a:stretch>
          </p:blipFill>
          <p:spPr>
            <a:xfrm>
              <a:off x="285827" y="4669365"/>
              <a:ext cx="464009" cy="108407"/>
            </a:xfrm>
            <a:prstGeom prst="rect">
              <a:avLst/>
            </a:prstGeom>
          </p:spPr>
        </p:pic>
        <p:pic>
          <p:nvPicPr>
            <p:cNvPr id="23" name="object 23"/>
            <p:cNvPicPr/>
            <p:nvPr/>
          </p:nvPicPr>
          <p:blipFill>
            <a:blip r:embed="rId4" cstate="print"/>
            <a:stretch>
              <a:fillRect/>
            </a:stretch>
          </p:blipFill>
          <p:spPr>
            <a:xfrm>
              <a:off x="3378199" y="4678857"/>
              <a:ext cx="63500" cy="83642"/>
            </a:xfrm>
            <a:prstGeom prst="rect">
              <a:avLst/>
            </a:prstGeom>
          </p:spPr>
        </p:pic>
        <p:pic>
          <p:nvPicPr>
            <p:cNvPr id="24" name="object 24"/>
            <p:cNvPicPr/>
            <p:nvPr/>
          </p:nvPicPr>
          <p:blipFill>
            <a:blip r:embed="rId5" cstate="print"/>
            <a:stretch>
              <a:fillRect/>
            </a:stretch>
          </p:blipFill>
          <p:spPr>
            <a:xfrm>
              <a:off x="292100" y="4857512"/>
              <a:ext cx="88900" cy="89429"/>
            </a:xfrm>
            <a:prstGeom prst="rect">
              <a:avLst/>
            </a:prstGeom>
          </p:spPr>
        </p:pic>
      </p:grpSp>
      <p:sp>
        <p:nvSpPr>
          <p:cNvPr id="25" name="object 25"/>
          <p:cNvSpPr txBox="1"/>
          <p:nvPr/>
        </p:nvSpPr>
        <p:spPr>
          <a:xfrm>
            <a:off x="301836" y="4824682"/>
            <a:ext cx="3009900" cy="999119"/>
          </a:xfrm>
          <a:prstGeom prst="rect">
            <a:avLst/>
          </a:prstGeom>
        </p:spPr>
        <p:txBody>
          <a:bodyPr vert="horz" wrap="square" lIns="0" tIns="14604" rIns="0" bIns="0" rtlCol="0">
            <a:spAutoFit/>
          </a:bodyPr>
          <a:lstStyle/>
          <a:p>
            <a:pPr marL="117475">
              <a:lnSpc>
                <a:spcPct val="100000"/>
              </a:lnSpc>
              <a:spcBef>
                <a:spcPts val="114"/>
              </a:spcBef>
            </a:pPr>
            <a:r>
              <a:rPr sz="800" b="1" dirty="0">
                <a:latin typeface="Arial"/>
                <a:cs typeface="Arial"/>
              </a:rPr>
              <a:t>78</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19</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128905">
              <a:lnSpc>
                <a:spcPct val="155300"/>
              </a:lnSpc>
              <a:spcBef>
                <a:spcPts val="630"/>
              </a:spcBef>
            </a:pPr>
            <a:r>
              <a:rPr sz="800" dirty="0">
                <a:latin typeface="Arial Unicode MS"/>
                <a:cs typeface="Arial Unicode MS"/>
              </a:rPr>
              <a:t>Blue</a:t>
            </a:r>
            <a:r>
              <a:rPr sz="800" spc="65" dirty="0">
                <a:latin typeface="Arial Unicode MS"/>
                <a:cs typeface="Arial Unicode MS"/>
              </a:rPr>
              <a:t> </a:t>
            </a:r>
            <a:r>
              <a:rPr sz="800" dirty="0">
                <a:latin typeface="Arial Unicode MS"/>
                <a:cs typeface="Arial Unicode MS"/>
              </a:rPr>
              <a:t>skies,</a:t>
            </a:r>
            <a:r>
              <a:rPr sz="800" spc="70" dirty="0">
                <a:latin typeface="Arial Unicode MS"/>
                <a:cs typeface="Arial Unicode MS"/>
              </a:rPr>
              <a:t> </a:t>
            </a:r>
            <a:r>
              <a:rPr sz="800" dirty="0">
                <a:latin typeface="Arial Unicode MS"/>
                <a:cs typeface="Arial Unicode MS"/>
              </a:rPr>
              <a:t>azure</a:t>
            </a:r>
            <a:r>
              <a:rPr sz="800" spc="65" dirty="0">
                <a:latin typeface="Arial Unicode MS"/>
                <a:cs typeface="Arial Unicode MS"/>
              </a:rPr>
              <a:t> </a:t>
            </a:r>
            <a:r>
              <a:rPr sz="800" dirty="0">
                <a:latin typeface="Arial Unicode MS"/>
                <a:cs typeface="Arial Unicode MS"/>
              </a:rPr>
              <a:t>waters</a:t>
            </a:r>
            <a:r>
              <a:rPr sz="800" spc="70" dirty="0">
                <a:latin typeface="Arial Unicode MS"/>
                <a:cs typeface="Arial Unicode MS"/>
              </a:rPr>
              <a:t> </a:t>
            </a:r>
            <a:r>
              <a:rPr sz="800" dirty="0">
                <a:latin typeface="Arial Unicode MS"/>
                <a:cs typeface="Arial Unicode MS"/>
              </a:rPr>
              <a:t>and</a:t>
            </a:r>
            <a:r>
              <a:rPr sz="800" spc="65" dirty="0">
                <a:latin typeface="Arial Unicode MS"/>
                <a:cs typeface="Arial Unicode MS"/>
              </a:rPr>
              <a:t> </a:t>
            </a:r>
            <a:r>
              <a:rPr sz="800" dirty="0">
                <a:latin typeface="Arial Unicode MS"/>
                <a:cs typeface="Arial Unicode MS"/>
              </a:rPr>
              <a:t>soft</a:t>
            </a:r>
            <a:r>
              <a:rPr sz="800" spc="70" dirty="0">
                <a:latin typeface="Arial Unicode MS"/>
                <a:cs typeface="Arial Unicode MS"/>
              </a:rPr>
              <a:t> </a:t>
            </a:r>
            <a:r>
              <a:rPr sz="800" dirty="0">
                <a:latin typeface="Arial Unicode MS"/>
                <a:cs typeface="Arial Unicode MS"/>
              </a:rPr>
              <a:t>sands</a:t>
            </a:r>
            <a:r>
              <a:rPr sz="800" spc="65" dirty="0">
                <a:latin typeface="Arial Unicode MS"/>
                <a:cs typeface="Arial Unicode MS"/>
              </a:rPr>
              <a:t> </a:t>
            </a:r>
            <a:r>
              <a:rPr sz="800" dirty="0">
                <a:latin typeface="Arial Unicode MS"/>
                <a:cs typeface="Arial Unicode MS"/>
              </a:rPr>
              <a:t>are</a:t>
            </a:r>
            <a:r>
              <a:rPr sz="800" spc="70" dirty="0">
                <a:latin typeface="Arial Unicode MS"/>
                <a:cs typeface="Arial Unicode MS"/>
              </a:rPr>
              <a:t> </a:t>
            </a:r>
            <a:r>
              <a:rPr sz="800" dirty="0">
                <a:latin typeface="Arial Unicode MS"/>
                <a:cs typeface="Arial Unicode MS"/>
              </a:rPr>
              <a:t>just</a:t>
            </a:r>
            <a:r>
              <a:rPr sz="800" spc="65" dirty="0">
                <a:latin typeface="Arial Unicode MS"/>
                <a:cs typeface="Arial Unicode MS"/>
              </a:rPr>
              <a:t> </a:t>
            </a:r>
            <a:r>
              <a:rPr sz="800" dirty="0">
                <a:latin typeface="Arial Unicode MS"/>
                <a:cs typeface="Arial Unicode MS"/>
              </a:rPr>
              <a:t>a</a:t>
            </a:r>
            <a:r>
              <a:rPr sz="800" spc="70" dirty="0">
                <a:latin typeface="Arial Unicode MS"/>
                <a:cs typeface="Arial Unicode MS"/>
              </a:rPr>
              <a:t> </a:t>
            </a:r>
            <a:r>
              <a:rPr sz="800" dirty="0">
                <a:latin typeface="Arial Unicode MS"/>
                <a:cs typeface="Arial Unicode MS"/>
              </a:rPr>
              <a:t>few</a:t>
            </a:r>
            <a:r>
              <a:rPr sz="800" spc="65" dirty="0">
                <a:latin typeface="Arial Unicode MS"/>
                <a:cs typeface="Arial Unicode MS"/>
              </a:rPr>
              <a:t> </a:t>
            </a:r>
            <a:r>
              <a:rPr sz="800" spc="50" dirty="0">
                <a:latin typeface="Arial Unicode MS"/>
                <a:cs typeface="Arial Unicode MS"/>
              </a:rPr>
              <a:t>of</a:t>
            </a:r>
            <a:r>
              <a:rPr sz="800" spc="70" dirty="0">
                <a:latin typeface="Arial Unicode MS"/>
                <a:cs typeface="Arial Unicode MS"/>
              </a:rPr>
              <a:t> </a:t>
            </a:r>
            <a:r>
              <a:rPr sz="800" spc="-25" dirty="0">
                <a:latin typeface="Arial Unicode MS"/>
                <a:cs typeface="Arial Unicode MS"/>
              </a:rPr>
              <a:t>the</a:t>
            </a:r>
            <a:r>
              <a:rPr sz="800" dirty="0">
                <a:latin typeface="Arial Unicode MS"/>
                <a:cs typeface="Arial Unicode MS"/>
              </a:rPr>
              <a:t> many</a:t>
            </a:r>
            <a:r>
              <a:rPr sz="800" spc="114" dirty="0">
                <a:latin typeface="Arial Unicode MS"/>
                <a:cs typeface="Arial Unicode MS"/>
              </a:rPr>
              <a:t> </a:t>
            </a:r>
            <a:r>
              <a:rPr sz="800" dirty="0">
                <a:latin typeface="Arial Unicode MS"/>
                <a:cs typeface="Arial Unicode MS"/>
              </a:rPr>
              <a:t>luxuries</a:t>
            </a:r>
            <a:r>
              <a:rPr sz="800" spc="120" dirty="0">
                <a:latin typeface="Arial Unicode MS"/>
                <a:cs typeface="Arial Unicode MS"/>
              </a:rPr>
              <a:t> </a:t>
            </a:r>
            <a:r>
              <a:rPr sz="800" dirty="0">
                <a:latin typeface="Arial Unicode MS"/>
                <a:cs typeface="Arial Unicode MS"/>
              </a:rPr>
              <a:t>awaiting</a:t>
            </a:r>
            <a:r>
              <a:rPr sz="800" spc="120" dirty="0">
                <a:latin typeface="Arial Unicode MS"/>
                <a:cs typeface="Arial Unicode MS"/>
              </a:rPr>
              <a:t> </a:t>
            </a:r>
            <a:r>
              <a:rPr sz="800" spc="50" dirty="0">
                <a:latin typeface="Arial Unicode MS"/>
                <a:cs typeface="Arial Unicode MS"/>
              </a:rPr>
              <a:t>for</a:t>
            </a:r>
            <a:r>
              <a:rPr sz="800" spc="120" dirty="0">
                <a:latin typeface="Arial Unicode MS"/>
                <a:cs typeface="Arial Unicode MS"/>
              </a:rPr>
              <a:t> </a:t>
            </a:r>
            <a:r>
              <a:rPr sz="800" dirty="0">
                <a:latin typeface="Arial Unicode MS"/>
                <a:cs typeface="Arial Unicode MS"/>
              </a:rPr>
              <a:t>you</a:t>
            </a:r>
            <a:r>
              <a:rPr sz="800" spc="114" dirty="0">
                <a:latin typeface="Arial Unicode MS"/>
                <a:cs typeface="Arial Unicode MS"/>
              </a:rPr>
              <a:t> </a:t>
            </a:r>
            <a:r>
              <a:rPr sz="800" dirty="0">
                <a:latin typeface="Arial Unicode MS"/>
                <a:cs typeface="Arial Unicode MS"/>
              </a:rPr>
              <a:t>at</a:t>
            </a:r>
            <a:r>
              <a:rPr sz="800" spc="120"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b="1" spc="120" dirty="0">
                <a:latin typeface="Arial"/>
                <a:cs typeface="Arial"/>
              </a:rPr>
              <a:t> </a:t>
            </a:r>
            <a:r>
              <a:rPr sz="800" b="1" spc="-10" dirty="0">
                <a:latin typeface="Arial"/>
                <a:cs typeface="Arial"/>
              </a:rPr>
              <a:t>Bali</a:t>
            </a:r>
            <a:r>
              <a:rPr sz="800" spc="-10" dirty="0">
                <a:latin typeface="Arial Unicode MS"/>
                <a:cs typeface="Arial Unicode MS"/>
              </a:rPr>
              <a:t>.</a:t>
            </a:r>
            <a:endParaRPr sz="800">
              <a:latin typeface="Arial Unicode MS"/>
              <a:cs typeface="Arial Unicode MS"/>
            </a:endParaRPr>
          </a:p>
          <a:p>
            <a:pPr>
              <a:lnSpc>
                <a:spcPct val="100000"/>
              </a:lnSpc>
              <a:spcBef>
                <a:spcPts val="15"/>
              </a:spcBef>
            </a:pPr>
            <a:endParaRPr sz="600">
              <a:latin typeface="Arial Unicode MS"/>
              <a:cs typeface="Arial Unicode MS"/>
            </a:endParaRPr>
          </a:p>
          <a:p>
            <a:pPr>
              <a:lnSpc>
                <a:spcPct val="100000"/>
              </a:lnSpc>
            </a:pPr>
            <a:r>
              <a:rPr sz="800" dirty="0">
                <a:latin typeface="Arial Unicode MS"/>
                <a:cs typeface="Arial Unicode MS"/>
              </a:rPr>
              <a:t>Book</a:t>
            </a:r>
            <a:r>
              <a:rPr sz="800" spc="75" dirty="0">
                <a:latin typeface="Arial Unicode MS"/>
                <a:cs typeface="Arial Unicode MS"/>
              </a:rPr>
              <a:t> </a:t>
            </a:r>
            <a:r>
              <a:rPr sz="800" dirty="0">
                <a:latin typeface="Arial Unicode MS"/>
                <a:cs typeface="Arial Unicode MS"/>
              </a:rPr>
              <a:t>Now!</a:t>
            </a:r>
            <a:r>
              <a:rPr sz="800" spc="75" dirty="0">
                <a:latin typeface="Arial Unicode MS"/>
                <a:cs typeface="Arial Unicode MS"/>
              </a:rPr>
              <a:t> </a:t>
            </a:r>
            <a:r>
              <a:rPr sz="800" dirty="0">
                <a:latin typeface="Arial Unicode MS"/>
                <a:cs typeface="Arial Unicode MS"/>
              </a:rPr>
              <a:t>Link</a:t>
            </a:r>
            <a:r>
              <a:rPr sz="800" spc="75" dirty="0">
                <a:latin typeface="Arial Unicode MS"/>
                <a:cs typeface="Arial Unicode MS"/>
              </a:rPr>
              <a:t> </a:t>
            </a:r>
            <a:r>
              <a:rPr sz="800" dirty="0">
                <a:latin typeface="Arial Unicode MS"/>
                <a:cs typeface="Arial Unicode MS"/>
              </a:rPr>
              <a:t>in</a:t>
            </a:r>
            <a:r>
              <a:rPr sz="800" spc="75"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a:lnSpc>
                <a:spcPct val="100000"/>
              </a:lnSpc>
              <a:spcBef>
                <a:spcPts val="530"/>
              </a:spcBef>
            </a:pPr>
            <a:r>
              <a:rPr sz="800" dirty="0">
                <a:latin typeface="Arial Unicode MS"/>
                <a:cs typeface="Arial Unicode MS"/>
              </a:rPr>
              <a:t>#</a:t>
            </a:r>
            <a:r>
              <a:rPr sz="800" b="1" dirty="0">
                <a:latin typeface="Arial"/>
                <a:cs typeface="Arial"/>
              </a:rPr>
              <a:t>HotelCasaBella</a:t>
            </a:r>
            <a:r>
              <a:rPr sz="800" b="1" spc="215" dirty="0">
                <a:latin typeface="Arial"/>
                <a:cs typeface="Arial"/>
              </a:rPr>
              <a:t> </a:t>
            </a:r>
            <a:r>
              <a:rPr sz="800" dirty="0">
                <a:latin typeface="Arial Unicode MS"/>
                <a:cs typeface="Arial Unicode MS"/>
              </a:rPr>
              <a:t>#</a:t>
            </a:r>
            <a:r>
              <a:rPr sz="800" b="1" dirty="0">
                <a:latin typeface="Arial"/>
                <a:cs typeface="Arial"/>
              </a:rPr>
              <a:t>Bali</a:t>
            </a:r>
            <a:r>
              <a:rPr sz="800" b="1" spc="215" dirty="0">
                <a:latin typeface="Arial"/>
                <a:cs typeface="Arial"/>
              </a:rPr>
              <a:t> </a:t>
            </a:r>
            <a:r>
              <a:rPr sz="800" dirty="0">
                <a:latin typeface="Arial Unicode MS"/>
                <a:cs typeface="Arial Unicode MS"/>
              </a:rPr>
              <a:t>#BestView</a:t>
            </a:r>
            <a:r>
              <a:rPr sz="800" spc="220" dirty="0">
                <a:latin typeface="Arial Unicode MS"/>
                <a:cs typeface="Arial Unicode MS"/>
              </a:rPr>
              <a:t> </a:t>
            </a:r>
            <a:r>
              <a:rPr sz="800" dirty="0">
                <a:latin typeface="Arial Unicode MS"/>
                <a:cs typeface="Arial Unicode MS"/>
              </a:rPr>
              <a:t>#HotelRoom</a:t>
            </a:r>
            <a:r>
              <a:rPr sz="800" spc="215" dirty="0">
                <a:latin typeface="Arial Unicode MS"/>
                <a:cs typeface="Arial Unicode MS"/>
              </a:rPr>
              <a:t> </a:t>
            </a:r>
            <a:r>
              <a:rPr sz="800" spc="-10" dirty="0">
                <a:latin typeface="Arial Unicode MS"/>
                <a:cs typeface="Arial Unicode MS"/>
              </a:rPr>
              <a:t>#HotelLuxury</a:t>
            </a:r>
            <a:endParaRPr sz="800">
              <a:latin typeface="Arial Unicode MS"/>
              <a:cs typeface="Arial Unicode MS"/>
            </a:endParaRPr>
          </a:p>
        </p:txBody>
      </p:sp>
      <p:grpSp>
        <p:nvGrpSpPr>
          <p:cNvPr id="26" name="object 26"/>
          <p:cNvGrpSpPr/>
          <p:nvPr/>
        </p:nvGrpSpPr>
        <p:grpSpPr>
          <a:xfrm>
            <a:off x="299834" y="1954885"/>
            <a:ext cx="6621780" cy="2992119"/>
            <a:chOff x="299834" y="1954867"/>
            <a:chExt cx="6621780" cy="2992120"/>
          </a:xfrm>
        </p:grpSpPr>
        <p:pic>
          <p:nvPicPr>
            <p:cNvPr id="27" name="object 27"/>
            <p:cNvPicPr/>
            <p:nvPr/>
          </p:nvPicPr>
          <p:blipFill>
            <a:blip r:embed="rId6" cstate="print"/>
            <a:stretch>
              <a:fillRect/>
            </a:stretch>
          </p:blipFill>
          <p:spPr>
            <a:xfrm>
              <a:off x="299834" y="1954867"/>
              <a:ext cx="3160864" cy="2598753"/>
            </a:xfrm>
            <a:prstGeom prst="rect">
              <a:avLst/>
            </a:prstGeom>
          </p:spPr>
        </p:pic>
        <p:pic>
          <p:nvPicPr>
            <p:cNvPr id="28" name="object 28"/>
            <p:cNvPicPr/>
            <p:nvPr/>
          </p:nvPicPr>
          <p:blipFill>
            <a:blip r:embed="rId7" cstate="print"/>
            <a:stretch>
              <a:fillRect/>
            </a:stretch>
          </p:blipFill>
          <p:spPr>
            <a:xfrm>
              <a:off x="3761182" y="4673600"/>
              <a:ext cx="463993" cy="101600"/>
            </a:xfrm>
            <a:prstGeom prst="rect">
              <a:avLst/>
            </a:prstGeom>
          </p:spPr>
        </p:pic>
        <p:pic>
          <p:nvPicPr>
            <p:cNvPr id="29" name="object 29"/>
            <p:cNvPicPr/>
            <p:nvPr/>
          </p:nvPicPr>
          <p:blipFill>
            <a:blip r:embed="rId8" cstate="print"/>
            <a:stretch>
              <a:fillRect/>
            </a:stretch>
          </p:blipFill>
          <p:spPr>
            <a:xfrm>
              <a:off x="6850011" y="4678857"/>
              <a:ext cx="71488" cy="83642"/>
            </a:xfrm>
            <a:prstGeom prst="rect">
              <a:avLst/>
            </a:prstGeom>
          </p:spPr>
        </p:pic>
        <p:pic>
          <p:nvPicPr>
            <p:cNvPr id="30" name="object 30"/>
            <p:cNvPicPr/>
            <p:nvPr/>
          </p:nvPicPr>
          <p:blipFill>
            <a:blip r:embed="rId9" cstate="print"/>
            <a:stretch>
              <a:fillRect/>
            </a:stretch>
          </p:blipFill>
          <p:spPr>
            <a:xfrm>
              <a:off x="3761181" y="4857512"/>
              <a:ext cx="99618" cy="89429"/>
            </a:xfrm>
            <a:prstGeom prst="rect">
              <a:avLst/>
            </a:prstGeom>
          </p:spPr>
        </p:pic>
      </p:grpSp>
      <p:sp>
        <p:nvSpPr>
          <p:cNvPr id="31" name="object 31"/>
          <p:cNvSpPr txBox="1"/>
          <p:nvPr/>
        </p:nvSpPr>
        <p:spPr>
          <a:xfrm>
            <a:off x="3778487" y="4824659"/>
            <a:ext cx="3094355" cy="1381788"/>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92</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13</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805"/>
              </a:spcBef>
            </a:pPr>
            <a:r>
              <a:rPr sz="800" dirty="0">
                <a:latin typeface="Arial Unicode MS"/>
                <a:cs typeface="Arial Unicode MS"/>
              </a:rPr>
              <a:t>Quiet</a:t>
            </a:r>
            <a:r>
              <a:rPr sz="800" spc="95" dirty="0">
                <a:latin typeface="Arial Unicode MS"/>
                <a:cs typeface="Arial Unicode MS"/>
              </a:rPr>
              <a:t> </a:t>
            </a:r>
            <a:r>
              <a:rPr sz="800" dirty="0">
                <a:latin typeface="Arial Unicode MS"/>
                <a:cs typeface="Arial Unicode MS"/>
              </a:rPr>
              <a:t>green</a:t>
            </a:r>
            <a:r>
              <a:rPr sz="800" spc="100" dirty="0">
                <a:latin typeface="Arial Unicode MS"/>
                <a:cs typeface="Arial Unicode MS"/>
              </a:rPr>
              <a:t> </a:t>
            </a:r>
            <a:r>
              <a:rPr sz="800" dirty="0">
                <a:latin typeface="Arial Unicode MS"/>
                <a:cs typeface="Arial Unicode MS"/>
              </a:rPr>
              <a:t>paths</a:t>
            </a:r>
            <a:r>
              <a:rPr sz="800" spc="95" dirty="0">
                <a:latin typeface="Arial Unicode MS"/>
                <a:cs typeface="Arial Unicode MS"/>
              </a:rPr>
              <a:t> </a:t>
            </a:r>
            <a:r>
              <a:rPr sz="800" dirty="0">
                <a:latin typeface="Arial Unicode MS"/>
                <a:cs typeface="Arial Unicode MS"/>
              </a:rPr>
              <a:t>with</a:t>
            </a:r>
            <a:r>
              <a:rPr sz="800" spc="100" dirty="0">
                <a:latin typeface="Arial Unicode MS"/>
                <a:cs typeface="Arial Unicode MS"/>
              </a:rPr>
              <a:t> </a:t>
            </a:r>
            <a:r>
              <a:rPr sz="800" dirty="0">
                <a:latin typeface="Arial Unicode MS"/>
                <a:cs typeface="Arial Unicode MS"/>
              </a:rPr>
              <a:t>the</a:t>
            </a:r>
            <a:r>
              <a:rPr sz="800" spc="100" dirty="0">
                <a:latin typeface="Arial Unicode MS"/>
                <a:cs typeface="Arial Unicode MS"/>
              </a:rPr>
              <a:t> </a:t>
            </a:r>
            <a:r>
              <a:rPr sz="800" dirty="0">
                <a:latin typeface="Arial Unicode MS"/>
                <a:cs typeface="Arial Unicode MS"/>
              </a:rPr>
              <a:t>sound</a:t>
            </a:r>
            <a:r>
              <a:rPr sz="800" spc="95" dirty="0">
                <a:latin typeface="Arial Unicode MS"/>
                <a:cs typeface="Arial Unicode MS"/>
              </a:rPr>
              <a:t> </a:t>
            </a:r>
            <a:r>
              <a:rPr sz="800" spc="50" dirty="0">
                <a:latin typeface="Arial Unicode MS"/>
                <a:cs typeface="Arial Unicode MS"/>
              </a:rPr>
              <a:t>of</a:t>
            </a:r>
            <a:r>
              <a:rPr sz="800" spc="100" dirty="0">
                <a:latin typeface="Arial Unicode MS"/>
                <a:cs typeface="Arial Unicode MS"/>
              </a:rPr>
              <a:t> </a:t>
            </a:r>
            <a:r>
              <a:rPr sz="800" dirty="0">
                <a:latin typeface="Arial Unicode MS"/>
                <a:cs typeface="Arial Unicode MS"/>
              </a:rPr>
              <a:t>the</a:t>
            </a:r>
            <a:r>
              <a:rPr sz="800" spc="100" dirty="0">
                <a:latin typeface="Arial Unicode MS"/>
                <a:cs typeface="Arial Unicode MS"/>
              </a:rPr>
              <a:t> </a:t>
            </a:r>
            <a:r>
              <a:rPr sz="800" dirty="0">
                <a:latin typeface="Arial Unicode MS"/>
                <a:cs typeface="Arial Unicode MS"/>
              </a:rPr>
              <a:t>sea</a:t>
            </a:r>
            <a:r>
              <a:rPr sz="800" spc="95" dirty="0">
                <a:latin typeface="Arial Unicode MS"/>
                <a:cs typeface="Arial Unicode MS"/>
              </a:rPr>
              <a:t> </a:t>
            </a:r>
            <a:r>
              <a:rPr sz="800" spc="50" dirty="0">
                <a:latin typeface="Arial Unicode MS"/>
                <a:cs typeface="Arial Unicode MS"/>
              </a:rPr>
              <a:t>for</a:t>
            </a:r>
            <a:r>
              <a:rPr sz="800" spc="100" dirty="0">
                <a:latin typeface="Arial Unicode MS"/>
                <a:cs typeface="Arial Unicode MS"/>
              </a:rPr>
              <a:t> </a:t>
            </a:r>
            <a:r>
              <a:rPr sz="800" dirty="0">
                <a:latin typeface="Arial Unicode MS"/>
                <a:cs typeface="Arial Unicode MS"/>
              </a:rPr>
              <a:t>company.</a:t>
            </a:r>
            <a:r>
              <a:rPr sz="800" spc="95" dirty="0">
                <a:latin typeface="Arial Unicode MS"/>
                <a:cs typeface="Arial Unicode MS"/>
              </a:rPr>
              <a:t> </a:t>
            </a:r>
            <a:r>
              <a:rPr sz="800" dirty="0">
                <a:latin typeface="Arial Unicode MS"/>
                <a:cs typeface="Arial Unicode MS"/>
              </a:rPr>
              <a:t>If</a:t>
            </a:r>
            <a:r>
              <a:rPr sz="800" spc="100" dirty="0">
                <a:latin typeface="Arial Unicode MS"/>
                <a:cs typeface="Arial Unicode MS"/>
              </a:rPr>
              <a:t> </a:t>
            </a:r>
            <a:r>
              <a:rPr sz="800" spc="-20" dirty="0">
                <a:latin typeface="Arial Unicode MS"/>
                <a:cs typeface="Arial Unicode MS"/>
              </a:rPr>
              <a:t>this </a:t>
            </a:r>
            <a:r>
              <a:rPr sz="800" dirty="0">
                <a:latin typeface="Arial Unicode MS"/>
                <a:cs typeface="Arial Unicode MS"/>
              </a:rPr>
              <a:t>is</a:t>
            </a:r>
            <a:r>
              <a:rPr sz="800" spc="95" dirty="0">
                <a:latin typeface="Arial Unicode MS"/>
                <a:cs typeface="Arial Unicode MS"/>
              </a:rPr>
              <a:t> </a:t>
            </a:r>
            <a:r>
              <a:rPr sz="800" dirty="0">
                <a:latin typeface="Arial Unicode MS"/>
                <a:cs typeface="Arial Unicode MS"/>
              </a:rPr>
              <a:t>your</a:t>
            </a:r>
            <a:r>
              <a:rPr sz="800" spc="95" dirty="0">
                <a:latin typeface="Arial Unicode MS"/>
                <a:cs typeface="Arial Unicode MS"/>
              </a:rPr>
              <a:t> </a:t>
            </a:r>
            <a:r>
              <a:rPr sz="800" dirty="0">
                <a:latin typeface="Arial Unicode MS"/>
                <a:cs typeface="Arial Unicode MS"/>
              </a:rPr>
              <a:t>idea</a:t>
            </a:r>
            <a:r>
              <a:rPr sz="800" spc="95" dirty="0">
                <a:latin typeface="Arial Unicode MS"/>
                <a:cs typeface="Arial Unicode MS"/>
              </a:rPr>
              <a:t> </a:t>
            </a:r>
            <a:r>
              <a:rPr sz="800" spc="50" dirty="0">
                <a:latin typeface="Arial Unicode MS"/>
                <a:cs typeface="Arial Unicode MS"/>
              </a:rPr>
              <a:t>of</a:t>
            </a:r>
            <a:r>
              <a:rPr sz="800" spc="100" dirty="0">
                <a:latin typeface="Arial Unicode MS"/>
                <a:cs typeface="Arial Unicode MS"/>
              </a:rPr>
              <a:t> </a:t>
            </a:r>
            <a:r>
              <a:rPr sz="800" dirty="0">
                <a:latin typeface="Arial Unicode MS"/>
                <a:cs typeface="Arial Unicode MS"/>
              </a:rPr>
              <a:t>a</a:t>
            </a:r>
            <a:r>
              <a:rPr sz="800" spc="95" dirty="0">
                <a:latin typeface="Arial Unicode MS"/>
                <a:cs typeface="Arial Unicode MS"/>
              </a:rPr>
              <a:t> </a:t>
            </a:r>
            <a:r>
              <a:rPr sz="800" dirty="0">
                <a:latin typeface="Arial Unicode MS"/>
                <a:cs typeface="Arial Unicode MS"/>
              </a:rPr>
              <a:t>perfect</a:t>
            </a:r>
            <a:r>
              <a:rPr sz="800" spc="95" dirty="0">
                <a:latin typeface="Arial Unicode MS"/>
                <a:cs typeface="Arial Unicode MS"/>
              </a:rPr>
              <a:t> </a:t>
            </a:r>
            <a:r>
              <a:rPr sz="800" dirty="0">
                <a:latin typeface="Arial Unicode MS"/>
                <a:cs typeface="Arial Unicode MS"/>
              </a:rPr>
              <a:t>holiday</a:t>
            </a:r>
            <a:r>
              <a:rPr sz="800" spc="100" dirty="0">
                <a:latin typeface="Arial Unicode MS"/>
                <a:cs typeface="Arial Unicode MS"/>
              </a:rPr>
              <a:t> </a:t>
            </a:r>
            <a:r>
              <a:rPr sz="800" dirty="0">
                <a:latin typeface="Arial Unicode MS"/>
                <a:cs typeface="Arial Unicode MS"/>
              </a:rPr>
              <a:t>then</a:t>
            </a:r>
            <a:r>
              <a:rPr sz="800" spc="95" dirty="0">
                <a:latin typeface="Arial Unicode MS"/>
                <a:cs typeface="Arial Unicode MS"/>
              </a:rPr>
              <a:t> </a:t>
            </a:r>
            <a:r>
              <a:rPr sz="800" dirty="0">
                <a:latin typeface="Arial Unicode MS"/>
                <a:cs typeface="Arial Unicode MS"/>
              </a:rPr>
              <a:t>visit</a:t>
            </a:r>
            <a:r>
              <a:rPr sz="800" spc="95" dirty="0">
                <a:latin typeface="Arial Unicode MS"/>
                <a:cs typeface="Arial Unicode MS"/>
              </a:rPr>
              <a:t> </a:t>
            </a:r>
            <a:r>
              <a:rPr sz="800" spc="-10" dirty="0">
                <a:latin typeface="Arial Unicode MS"/>
                <a:cs typeface="Arial Unicode MS"/>
              </a:rPr>
              <a:t>@</a:t>
            </a:r>
            <a:r>
              <a:rPr sz="800" b="1" spc="-10" dirty="0">
                <a:latin typeface="Arial"/>
                <a:cs typeface="Arial"/>
              </a:rPr>
              <a:t>HotelCasaBella,</a:t>
            </a:r>
            <a:r>
              <a:rPr sz="800" b="1" spc="400" dirty="0">
                <a:latin typeface="Arial"/>
                <a:cs typeface="Arial"/>
              </a:rPr>
              <a:t> </a:t>
            </a:r>
            <a:r>
              <a:rPr sz="800" b="1" spc="-10" dirty="0">
                <a:latin typeface="Arial"/>
                <a:cs typeface="Arial"/>
              </a:rPr>
              <a:t>Bali</a:t>
            </a:r>
            <a:r>
              <a:rPr sz="800" spc="-10" dirty="0">
                <a:latin typeface="Arial Unicode MS"/>
                <a:cs typeface="Arial Unicode MS"/>
              </a:rPr>
              <a:t>.</a:t>
            </a:r>
            <a:endParaRPr sz="800">
              <a:latin typeface="Arial Unicode MS"/>
              <a:cs typeface="Arial Unicode MS"/>
            </a:endParaRPr>
          </a:p>
          <a:p>
            <a:pPr>
              <a:lnSpc>
                <a:spcPct val="100000"/>
              </a:lnSpc>
              <a:spcBef>
                <a:spcPts val="530"/>
              </a:spcBef>
            </a:pPr>
            <a:r>
              <a:rPr sz="800" dirty="0">
                <a:latin typeface="Arial Unicode MS"/>
                <a:cs typeface="Arial Unicode MS"/>
              </a:rPr>
              <a:t>Book</a:t>
            </a:r>
            <a:r>
              <a:rPr sz="800" spc="95" dirty="0">
                <a:latin typeface="Arial Unicode MS"/>
                <a:cs typeface="Arial Unicode MS"/>
              </a:rPr>
              <a:t> </a:t>
            </a:r>
            <a:r>
              <a:rPr sz="800" dirty="0">
                <a:latin typeface="Arial Unicode MS"/>
                <a:cs typeface="Arial Unicode MS"/>
              </a:rPr>
              <a:t>your</a:t>
            </a:r>
            <a:r>
              <a:rPr sz="800" spc="95" dirty="0">
                <a:latin typeface="Arial Unicode MS"/>
                <a:cs typeface="Arial Unicode MS"/>
              </a:rPr>
              <a:t> </a:t>
            </a:r>
            <a:r>
              <a:rPr sz="800" dirty="0">
                <a:latin typeface="Arial Unicode MS"/>
                <a:cs typeface="Arial Unicode MS"/>
              </a:rPr>
              <a:t>stay</a:t>
            </a:r>
            <a:r>
              <a:rPr sz="800" spc="95" dirty="0">
                <a:latin typeface="Arial Unicode MS"/>
                <a:cs typeface="Arial Unicode MS"/>
              </a:rPr>
              <a:t> </a:t>
            </a:r>
            <a:r>
              <a:rPr sz="800" dirty="0">
                <a:latin typeface="Arial Unicode MS"/>
                <a:cs typeface="Arial Unicode MS"/>
              </a:rPr>
              <a:t>now,</a:t>
            </a:r>
            <a:r>
              <a:rPr sz="800" spc="95" dirty="0">
                <a:latin typeface="Arial Unicode MS"/>
                <a:cs typeface="Arial Unicode MS"/>
              </a:rPr>
              <a:t> </a:t>
            </a:r>
            <a:r>
              <a:rPr sz="800" dirty="0">
                <a:latin typeface="Arial Unicode MS"/>
                <a:cs typeface="Arial Unicode MS"/>
              </a:rPr>
              <a:t>link</a:t>
            </a:r>
            <a:r>
              <a:rPr sz="800" spc="95" dirty="0">
                <a:latin typeface="Arial Unicode MS"/>
                <a:cs typeface="Arial Unicode MS"/>
              </a:rPr>
              <a:t> </a:t>
            </a:r>
            <a:r>
              <a:rPr sz="800" dirty="0">
                <a:latin typeface="Arial Unicode MS"/>
                <a:cs typeface="Arial Unicode MS"/>
              </a:rPr>
              <a:t>in</a:t>
            </a:r>
            <a:r>
              <a:rPr sz="800" spc="95"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marR="229235">
              <a:lnSpc>
                <a:spcPct val="155300"/>
              </a:lnSpc>
              <a:spcBef>
                <a:spcPts val="5"/>
              </a:spcBef>
            </a:pPr>
            <a:r>
              <a:rPr sz="800" dirty="0">
                <a:latin typeface="Arial Unicode MS"/>
                <a:cs typeface="Arial Unicode MS"/>
              </a:rPr>
              <a:t>#</a:t>
            </a:r>
            <a:r>
              <a:rPr sz="800" b="1" dirty="0">
                <a:latin typeface="Arial"/>
                <a:cs typeface="Arial"/>
              </a:rPr>
              <a:t>HotelCasaBella</a:t>
            </a:r>
            <a:r>
              <a:rPr sz="800" b="1" spc="200" dirty="0">
                <a:latin typeface="Arial"/>
                <a:cs typeface="Arial"/>
              </a:rPr>
              <a:t> </a:t>
            </a:r>
            <a:r>
              <a:rPr sz="800" dirty="0">
                <a:latin typeface="Arial Unicode MS"/>
                <a:cs typeface="Arial Unicode MS"/>
              </a:rPr>
              <a:t>#</a:t>
            </a:r>
            <a:r>
              <a:rPr sz="800" b="1" dirty="0">
                <a:latin typeface="Arial"/>
                <a:cs typeface="Arial"/>
              </a:rPr>
              <a:t>Bali</a:t>
            </a:r>
            <a:r>
              <a:rPr sz="800" b="1" spc="204" dirty="0">
                <a:latin typeface="Arial"/>
                <a:cs typeface="Arial"/>
              </a:rPr>
              <a:t> </a:t>
            </a:r>
            <a:r>
              <a:rPr sz="800" dirty="0">
                <a:latin typeface="Arial Unicode MS"/>
                <a:cs typeface="Arial Unicode MS"/>
              </a:rPr>
              <a:t>#BestView</a:t>
            </a:r>
            <a:r>
              <a:rPr sz="800" spc="204" dirty="0">
                <a:latin typeface="Arial Unicode MS"/>
                <a:cs typeface="Arial Unicode MS"/>
              </a:rPr>
              <a:t> </a:t>
            </a:r>
            <a:r>
              <a:rPr sz="800" dirty="0">
                <a:latin typeface="Arial Unicode MS"/>
                <a:cs typeface="Arial Unicode MS"/>
              </a:rPr>
              <a:t>#Greenery</a:t>
            </a:r>
            <a:r>
              <a:rPr sz="800" spc="200" dirty="0">
                <a:latin typeface="Arial Unicode MS"/>
                <a:cs typeface="Arial Unicode MS"/>
              </a:rPr>
              <a:t> </a:t>
            </a:r>
            <a:r>
              <a:rPr sz="800" spc="-10" dirty="0">
                <a:latin typeface="Arial Unicode MS"/>
                <a:cs typeface="Arial Unicode MS"/>
              </a:rPr>
              <a:t>#HotelRoom #HotelLuxury</a:t>
            </a:r>
            <a:endParaRPr sz="800">
              <a:latin typeface="Arial Unicode MS"/>
              <a:cs typeface="Arial Unicode MS"/>
            </a:endParaRPr>
          </a:p>
        </p:txBody>
      </p:sp>
      <p:grpSp>
        <p:nvGrpSpPr>
          <p:cNvPr id="32" name="object 32"/>
          <p:cNvGrpSpPr/>
          <p:nvPr/>
        </p:nvGrpSpPr>
        <p:grpSpPr>
          <a:xfrm>
            <a:off x="3757361" y="1954879"/>
            <a:ext cx="3943350" cy="2992119"/>
            <a:chOff x="3757358" y="1954860"/>
            <a:chExt cx="3943350" cy="2992120"/>
          </a:xfrm>
        </p:grpSpPr>
        <p:pic>
          <p:nvPicPr>
            <p:cNvPr id="33" name="object 33"/>
            <p:cNvPicPr/>
            <p:nvPr/>
          </p:nvPicPr>
          <p:blipFill>
            <a:blip r:embed="rId10" cstate="print"/>
            <a:stretch>
              <a:fillRect/>
            </a:stretch>
          </p:blipFill>
          <p:spPr>
            <a:xfrm>
              <a:off x="3757358" y="1954860"/>
              <a:ext cx="3160814" cy="2598737"/>
            </a:xfrm>
            <a:prstGeom prst="rect">
              <a:avLst/>
            </a:prstGeom>
          </p:spPr>
        </p:pic>
        <p:pic>
          <p:nvPicPr>
            <p:cNvPr id="34" name="object 34"/>
            <p:cNvPicPr/>
            <p:nvPr/>
          </p:nvPicPr>
          <p:blipFill>
            <a:blip r:embed="rId3" cstate="print"/>
            <a:stretch>
              <a:fillRect/>
            </a:stretch>
          </p:blipFill>
          <p:spPr>
            <a:xfrm>
              <a:off x="7236537" y="4669365"/>
              <a:ext cx="464009" cy="108407"/>
            </a:xfrm>
            <a:prstGeom prst="rect">
              <a:avLst/>
            </a:prstGeom>
          </p:spPr>
        </p:pic>
        <p:pic>
          <p:nvPicPr>
            <p:cNvPr id="35" name="object 35"/>
            <p:cNvPicPr/>
            <p:nvPr/>
          </p:nvPicPr>
          <p:blipFill>
            <a:blip r:embed="rId11" cstate="print"/>
            <a:stretch>
              <a:fillRect/>
            </a:stretch>
          </p:blipFill>
          <p:spPr>
            <a:xfrm>
              <a:off x="7239000" y="4857512"/>
              <a:ext cx="97726" cy="89429"/>
            </a:xfrm>
            <a:prstGeom prst="rect">
              <a:avLst/>
            </a:prstGeom>
          </p:spPr>
        </p:pic>
      </p:grpSp>
      <p:sp>
        <p:nvSpPr>
          <p:cNvPr id="36" name="object 36"/>
          <p:cNvSpPr txBox="1"/>
          <p:nvPr/>
        </p:nvSpPr>
        <p:spPr>
          <a:xfrm>
            <a:off x="7253841" y="4824659"/>
            <a:ext cx="3105150" cy="1024254"/>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108</a:t>
            </a:r>
            <a:r>
              <a:rPr sz="800" b="1" spc="35" dirty="0">
                <a:latin typeface="Arial"/>
                <a:cs typeface="Arial"/>
              </a:rPr>
              <a:t> </a:t>
            </a:r>
            <a:r>
              <a:rPr sz="800" b="1" dirty="0">
                <a:latin typeface="Arial"/>
                <a:cs typeface="Arial"/>
              </a:rPr>
              <a:t>Likes</a:t>
            </a:r>
            <a:r>
              <a:rPr sz="800" b="1" spc="32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35" dirty="0">
                <a:solidFill>
                  <a:srgbClr val="989898"/>
                </a:solidFill>
                <a:latin typeface="Arial Unicode MS"/>
                <a:cs typeface="Arial Unicode MS"/>
              </a:rPr>
              <a:t> </a:t>
            </a:r>
            <a:r>
              <a:rPr sz="550" dirty="0">
                <a:solidFill>
                  <a:srgbClr val="989898"/>
                </a:solidFill>
                <a:latin typeface="Arial Unicode MS"/>
                <a:cs typeface="Arial Unicode MS"/>
              </a:rPr>
              <a:t>32</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64500"/>
              </a:lnSpc>
              <a:spcBef>
                <a:spcPts val="720"/>
              </a:spcBef>
            </a:pPr>
            <a:r>
              <a:rPr sz="800" dirty="0">
                <a:latin typeface="Arial Unicode MS"/>
                <a:cs typeface="Arial Unicode MS"/>
              </a:rPr>
              <a:t>Salty</a:t>
            </a:r>
            <a:r>
              <a:rPr sz="800" spc="85" dirty="0">
                <a:latin typeface="Arial Unicode MS"/>
                <a:cs typeface="Arial Unicode MS"/>
              </a:rPr>
              <a:t> </a:t>
            </a:r>
            <a:r>
              <a:rPr sz="800" dirty="0">
                <a:latin typeface="Arial Unicode MS"/>
                <a:cs typeface="Arial Unicode MS"/>
              </a:rPr>
              <a:t>breeze</a:t>
            </a:r>
            <a:r>
              <a:rPr sz="800" spc="90" dirty="0">
                <a:latin typeface="Arial Unicode MS"/>
                <a:cs typeface="Arial Unicode MS"/>
              </a:rPr>
              <a:t> </a:t>
            </a:r>
            <a:r>
              <a:rPr sz="800" dirty="0">
                <a:latin typeface="Arial Unicode MS"/>
                <a:cs typeface="Arial Unicode MS"/>
              </a:rPr>
              <a:t>and</a:t>
            </a:r>
            <a:r>
              <a:rPr sz="800" spc="90" dirty="0">
                <a:latin typeface="Arial Unicode MS"/>
                <a:cs typeface="Arial Unicode MS"/>
              </a:rPr>
              <a:t> </a:t>
            </a:r>
            <a:r>
              <a:rPr sz="800" dirty="0">
                <a:latin typeface="Arial Unicode MS"/>
                <a:cs typeface="Arial Unicode MS"/>
              </a:rPr>
              <a:t>sandy</a:t>
            </a:r>
            <a:r>
              <a:rPr sz="800" spc="90" dirty="0">
                <a:latin typeface="Arial Unicode MS"/>
                <a:cs typeface="Arial Unicode MS"/>
              </a:rPr>
              <a:t> </a:t>
            </a:r>
            <a:r>
              <a:rPr sz="800" dirty="0">
                <a:latin typeface="Arial Unicode MS"/>
                <a:cs typeface="Arial Unicode MS"/>
              </a:rPr>
              <a:t>toes!</a:t>
            </a:r>
            <a:r>
              <a:rPr sz="800" spc="90" dirty="0">
                <a:latin typeface="Arial Unicode MS"/>
                <a:cs typeface="Arial Unicode MS"/>
              </a:rPr>
              <a:t> </a:t>
            </a:r>
            <a:r>
              <a:rPr sz="800" dirty="0">
                <a:latin typeface="Arial Unicode MS"/>
                <a:cs typeface="Arial Unicode MS"/>
              </a:rPr>
              <a:t>Get</a:t>
            </a:r>
            <a:r>
              <a:rPr sz="800" spc="85" dirty="0">
                <a:latin typeface="Arial Unicode MS"/>
                <a:cs typeface="Arial Unicode MS"/>
              </a:rPr>
              <a:t> </a:t>
            </a:r>
            <a:r>
              <a:rPr sz="800" dirty="0">
                <a:latin typeface="Arial Unicode MS"/>
                <a:cs typeface="Arial Unicode MS"/>
              </a:rPr>
              <a:t>ready</a:t>
            </a:r>
            <a:r>
              <a:rPr sz="800" spc="90" dirty="0">
                <a:latin typeface="Arial Unicode MS"/>
                <a:cs typeface="Arial Unicode MS"/>
              </a:rPr>
              <a:t> </a:t>
            </a:r>
            <a:r>
              <a:rPr sz="800" spc="55" dirty="0">
                <a:latin typeface="Arial Unicode MS"/>
                <a:cs typeface="Arial Unicode MS"/>
              </a:rPr>
              <a:t>to</a:t>
            </a:r>
            <a:r>
              <a:rPr sz="800" spc="90" dirty="0">
                <a:latin typeface="Arial Unicode MS"/>
                <a:cs typeface="Arial Unicode MS"/>
              </a:rPr>
              <a:t> </a:t>
            </a:r>
            <a:r>
              <a:rPr sz="800" dirty="0">
                <a:latin typeface="Arial Unicode MS"/>
                <a:cs typeface="Arial Unicode MS"/>
              </a:rPr>
              <a:t>spend</a:t>
            </a:r>
            <a:r>
              <a:rPr sz="800" spc="90" dirty="0">
                <a:latin typeface="Arial Unicode MS"/>
                <a:cs typeface="Arial Unicode MS"/>
              </a:rPr>
              <a:t> </a:t>
            </a:r>
            <a:r>
              <a:rPr sz="800" dirty="0">
                <a:latin typeface="Arial Unicode MS"/>
                <a:cs typeface="Arial Unicode MS"/>
              </a:rPr>
              <a:t>your</a:t>
            </a:r>
            <a:r>
              <a:rPr sz="800" spc="90" dirty="0">
                <a:latin typeface="Arial Unicode MS"/>
                <a:cs typeface="Arial Unicode MS"/>
              </a:rPr>
              <a:t> </a:t>
            </a:r>
            <a:r>
              <a:rPr sz="800" dirty="0">
                <a:latin typeface="Arial Unicode MS"/>
                <a:cs typeface="Arial Unicode MS"/>
              </a:rPr>
              <a:t>holiday</a:t>
            </a:r>
            <a:r>
              <a:rPr sz="800" spc="85" dirty="0">
                <a:latin typeface="Arial Unicode MS"/>
                <a:cs typeface="Arial Unicode MS"/>
              </a:rPr>
              <a:t> </a:t>
            </a:r>
            <a:r>
              <a:rPr sz="800" spc="-25" dirty="0">
                <a:latin typeface="Arial Unicode MS"/>
                <a:cs typeface="Arial Unicode MS"/>
              </a:rPr>
              <a:t>by</a:t>
            </a:r>
            <a:r>
              <a:rPr sz="800" dirty="0">
                <a:latin typeface="Arial Unicode MS"/>
                <a:cs typeface="Arial Unicode MS"/>
              </a:rPr>
              <a:t> the</a:t>
            </a:r>
            <a:r>
              <a:rPr sz="800" spc="85" dirty="0">
                <a:latin typeface="Arial Unicode MS"/>
                <a:cs typeface="Arial Unicode MS"/>
              </a:rPr>
              <a:t> </a:t>
            </a:r>
            <a:r>
              <a:rPr sz="800" dirty="0">
                <a:latin typeface="Arial Unicode MS"/>
                <a:cs typeface="Arial Unicode MS"/>
              </a:rPr>
              <a:t>sea</a:t>
            </a:r>
            <a:r>
              <a:rPr sz="800" spc="85"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b="1" spc="85" dirty="0">
                <a:latin typeface="Arial"/>
                <a:cs typeface="Arial"/>
              </a:rPr>
              <a:t> </a:t>
            </a:r>
            <a:r>
              <a:rPr sz="800" b="1" dirty="0">
                <a:latin typeface="Arial"/>
                <a:cs typeface="Arial"/>
              </a:rPr>
              <a:t>Bali</a:t>
            </a:r>
            <a:r>
              <a:rPr sz="800" dirty="0">
                <a:latin typeface="Arial Unicode MS"/>
                <a:cs typeface="Arial Unicode MS"/>
              </a:rPr>
              <a:t>.</a:t>
            </a:r>
            <a:r>
              <a:rPr sz="800" spc="85" dirty="0">
                <a:latin typeface="Arial Unicode MS"/>
                <a:cs typeface="Arial Unicode MS"/>
              </a:rPr>
              <a:t> </a:t>
            </a:r>
            <a:r>
              <a:rPr sz="800" dirty="0">
                <a:latin typeface="Arial Unicode MS"/>
                <a:cs typeface="Arial Unicode MS"/>
              </a:rPr>
              <a:t>Book</a:t>
            </a:r>
            <a:r>
              <a:rPr sz="800" spc="85" dirty="0">
                <a:latin typeface="Arial Unicode MS"/>
                <a:cs typeface="Arial Unicode MS"/>
              </a:rPr>
              <a:t> </a:t>
            </a:r>
            <a:r>
              <a:rPr sz="800" dirty="0">
                <a:latin typeface="Arial Unicode MS"/>
                <a:cs typeface="Arial Unicode MS"/>
              </a:rPr>
              <a:t>your</a:t>
            </a:r>
            <a:r>
              <a:rPr sz="800" spc="85" dirty="0">
                <a:latin typeface="Arial Unicode MS"/>
                <a:cs typeface="Arial Unicode MS"/>
              </a:rPr>
              <a:t> </a:t>
            </a:r>
            <a:r>
              <a:rPr sz="800" dirty="0">
                <a:latin typeface="Arial Unicode MS"/>
                <a:cs typeface="Arial Unicode MS"/>
              </a:rPr>
              <a:t>stay</a:t>
            </a:r>
            <a:r>
              <a:rPr sz="800" spc="85" dirty="0">
                <a:latin typeface="Arial Unicode MS"/>
                <a:cs typeface="Arial Unicode MS"/>
              </a:rPr>
              <a:t> </a:t>
            </a:r>
            <a:r>
              <a:rPr sz="800" dirty="0">
                <a:latin typeface="Arial Unicode MS"/>
                <a:cs typeface="Arial Unicode MS"/>
              </a:rPr>
              <a:t>now,</a:t>
            </a:r>
            <a:r>
              <a:rPr sz="800" spc="85" dirty="0">
                <a:latin typeface="Arial Unicode MS"/>
                <a:cs typeface="Arial Unicode MS"/>
              </a:rPr>
              <a:t> </a:t>
            </a:r>
            <a:r>
              <a:rPr sz="800" dirty="0">
                <a:latin typeface="Arial Unicode MS"/>
                <a:cs typeface="Arial Unicode MS"/>
              </a:rPr>
              <a:t>link</a:t>
            </a:r>
            <a:r>
              <a:rPr sz="800" spc="85" dirty="0">
                <a:latin typeface="Arial Unicode MS"/>
                <a:cs typeface="Arial Unicode MS"/>
              </a:rPr>
              <a:t> </a:t>
            </a:r>
            <a:r>
              <a:rPr sz="800" dirty="0">
                <a:latin typeface="Arial Unicode MS"/>
                <a:cs typeface="Arial Unicode MS"/>
              </a:rPr>
              <a:t>in</a:t>
            </a:r>
            <a:r>
              <a:rPr sz="800" spc="85" dirty="0">
                <a:latin typeface="Arial Unicode MS"/>
                <a:cs typeface="Arial Unicode MS"/>
              </a:rPr>
              <a:t> </a:t>
            </a:r>
            <a:r>
              <a:rPr sz="800" spc="-20" dirty="0">
                <a:latin typeface="Arial Unicode MS"/>
                <a:cs typeface="Arial Unicode MS"/>
              </a:rPr>
              <a:t>bio. </a:t>
            </a:r>
            <a:r>
              <a:rPr sz="800" dirty="0">
                <a:latin typeface="Arial Unicode MS"/>
                <a:cs typeface="Arial Unicode MS"/>
              </a:rPr>
              <a:t>#</a:t>
            </a:r>
            <a:r>
              <a:rPr sz="800" b="1" dirty="0">
                <a:latin typeface="Arial"/>
                <a:cs typeface="Arial"/>
              </a:rPr>
              <a:t>HotelCasaBella</a:t>
            </a:r>
            <a:r>
              <a:rPr sz="800" b="1" spc="125" dirty="0">
                <a:latin typeface="Arial"/>
                <a:cs typeface="Arial"/>
              </a:rPr>
              <a:t> </a:t>
            </a:r>
            <a:r>
              <a:rPr sz="800" dirty="0">
                <a:latin typeface="Arial Unicode MS"/>
                <a:cs typeface="Arial Unicode MS"/>
              </a:rPr>
              <a:t>#</a:t>
            </a:r>
            <a:r>
              <a:rPr sz="800" b="1" dirty="0">
                <a:latin typeface="Arial"/>
                <a:cs typeface="Arial"/>
              </a:rPr>
              <a:t>Bali</a:t>
            </a:r>
            <a:r>
              <a:rPr sz="800" b="1" spc="130" dirty="0">
                <a:latin typeface="Arial"/>
                <a:cs typeface="Arial"/>
              </a:rPr>
              <a:t> </a:t>
            </a:r>
            <a:r>
              <a:rPr sz="800" dirty="0">
                <a:latin typeface="Arial Unicode MS"/>
                <a:cs typeface="Arial Unicode MS"/>
              </a:rPr>
              <a:t>#Sea</a:t>
            </a:r>
            <a:r>
              <a:rPr sz="800" spc="130" dirty="0">
                <a:latin typeface="Arial Unicode MS"/>
                <a:cs typeface="Arial Unicode MS"/>
              </a:rPr>
              <a:t> </a:t>
            </a:r>
            <a:r>
              <a:rPr sz="800" dirty="0">
                <a:latin typeface="Arial Unicode MS"/>
                <a:cs typeface="Arial Unicode MS"/>
              </a:rPr>
              <a:t>#Beach</a:t>
            </a:r>
            <a:r>
              <a:rPr sz="800" spc="130" dirty="0">
                <a:latin typeface="Arial Unicode MS"/>
                <a:cs typeface="Arial Unicode MS"/>
              </a:rPr>
              <a:t> </a:t>
            </a:r>
            <a:r>
              <a:rPr sz="800" spc="-10" dirty="0">
                <a:latin typeface="Arial Unicode MS"/>
                <a:cs typeface="Arial Unicode MS"/>
              </a:rPr>
              <a:t>#Vacation</a:t>
            </a:r>
            <a:endParaRPr sz="800">
              <a:latin typeface="Arial Unicode MS"/>
              <a:cs typeface="Arial Unicode MS"/>
            </a:endParaRPr>
          </a:p>
          <a:p>
            <a:pPr>
              <a:lnSpc>
                <a:spcPct val="100000"/>
              </a:lnSpc>
              <a:spcBef>
                <a:spcPts val="530"/>
              </a:spcBef>
            </a:pPr>
            <a:r>
              <a:rPr sz="800" spc="-10" dirty="0">
                <a:latin typeface="Arial Unicode MS"/>
                <a:cs typeface="Arial Unicode MS"/>
              </a:rPr>
              <a:t>#LifeByTheOcean</a:t>
            </a:r>
            <a:endParaRPr sz="800">
              <a:latin typeface="Arial Unicode MS"/>
              <a:cs typeface="Arial Unicode MS"/>
            </a:endParaRPr>
          </a:p>
        </p:txBody>
      </p:sp>
      <p:grpSp>
        <p:nvGrpSpPr>
          <p:cNvPr id="37" name="object 37"/>
          <p:cNvGrpSpPr/>
          <p:nvPr/>
        </p:nvGrpSpPr>
        <p:grpSpPr>
          <a:xfrm>
            <a:off x="0" y="770740"/>
            <a:ext cx="10693400" cy="6015355"/>
            <a:chOff x="0" y="770737"/>
            <a:chExt cx="10693400" cy="6015355"/>
          </a:xfrm>
        </p:grpSpPr>
        <p:pic>
          <p:nvPicPr>
            <p:cNvPr id="38" name="object 38"/>
            <p:cNvPicPr/>
            <p:nvPr/>
          </p:nvPicPr>
          <p:blipFill>
            <a:blip r:embed="rId12" cstate="print"/>
            <a:stretch>
              <a:fillRect/>
            </a:stretch>
          </p:blipFill>
          <p:spPr>
            <a:xfrm>
              <a:off x="7232701" y="1954867"/>
              <a:ext cx="3160864" cy="2598752"/>
            </a:xfrm>
            <a:prstGeom prst="rect">
              <a:avLst/>
            </a:prstGeom>
          </p:spPr>
        </p:pic>
        <p:pic>
          <p:nvPicPr>
            <p:cNvPr id="39" name="object 39"/>
            <p:cNvPicPr/>
            <p:nvPr/>
          </p:nvPicPr>
          <p:blipFill>
            <a:blip r:embed="rId13" cstate="print"/>
            <a:stretch>
              <a:fillRect/>
            </a:stretch>
          </p:blipFill>
          <p:spPr>
            <a:xfrm>
              <a:off x="10350500" y="4678857"/>
              <a:ext cx="63500" cy="83642"/>
            </a:xfrm>
            <a:prstGeom prst="rect">
              <a:avLst/>
            </a:prstGeom>
          </p:spPr>
        </p:pic>
        <p:pic>
          <p:nvPicPr>
            <p:cNvPr id="40" name="object 40"/>
            <p:cNvPicPr/>
            <p:nvPr/>
          </p:nvPicPr>
          <p:blipFill>
            <a:blip r:embed="rId14" cstate="print"/>
            <a:stretch>
              <a:fillRect/>
            </a:stretch>
          </p:blipFill>
          <p:spPr>
            <a:xfrm>
              <a:off x="4889500" y="770737"/>
              <a:ext cx="914400" cy="545553"/>
            </a:xfrm>
            <a:prstGeom prst="rect">
              <a:avLst/>
            </a:prstGeom>
          </p:spPr>
        </p:pic>
        <p:pic>
          <p:nvPicPr>
            <p:cNvPr id="41" name="object 41"/>
            <p:cNvPicPr/>
            <p:nvPr/>
          </p:nvPicPr>
          <p:blipFill>
            <a:blip r:embed="rId15" cstate="print"/>
            <a:stretch>
              <a:fillRect/>
            </a:stretch>
          </p:blipFill>
          <p:spPr>
            <a:xfrm>
              <a:off x="5211470" y="852704"/>
              <a:ext cx="274929" cy="275608"/>
            </a:xfrm>
            <a:prstGeom prst="rect">
              <a:avLst/>
            </a:prstGeom>
          </p:spPr>
        </p:pic>
        <p:sp>
          <p:nvSpPr>
            <p:cNvPr id="42" name="object 42"/>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57" y="770756"/>
            <a:ext cx="10699115" cy="5711825"/>
            <a:chOff x="-2857" y="770737"/>
            <a:chExt cx="10699115" cy="5711825"/>
          </a:xfrm>
        </p:grpSpPr>
        <p:sp>
          <p:nvSpPr>
            <p:cNvPr id="3" name="object 3"/>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4" name="object 4"/>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sp>
          <p:nvSpPr>
            <p:cNvPr id="5" name="object 5"/>
            <p:cNvSpPr/>
            <p:nvPr/>
          </p:nvSpPr>
          <p:spPr>
            <a:xfrm>
              <a:off x="5391251" y="1339545"/>
              <a:ext cx="5302250" cy="5143500"/>
            </a:xfrm>
            <a:custGeom>
              <a:avLst/>
              <a:gdLst/>
              <a:ahLst/>
              <a:cxnLst/>
              <a:rect l="l" t="t" r="r" b="b"/>
              <a:pathLst>
                <a:path w="5302250" h="5143500">
                  <a:moveTo>
                    <a:pt x="0" y="5142915"/>
                  </a:moveTo>
                  <a:lnTo>
                    <a:pt x="5302148" y="5142915"/>
                  </a:lnTo>
                  <a:lnTo>
                    <a:pt x="5302148" y="0"/>
                  </a:lnTo>
                  <a:lnTo>
                    <a:pt x="0" y="0"/>
                  </a:lnTo>
                  <a:lnTo>
                    <a:pt x="0" y="5142915"/>
                  </a:lnTo>
                  <a:close/>
                </a:path>
              </a:pathLst>
            </a:custGeom>
            <a:solidFill>
              <a:srgbClr val="F3F5FB">
                <a:alpha val="9411"/>
              </a:srgbClr>
            </a:solidFill>
          </p:spPr>
          <p:txBody>
            <a:bodyPr wrap="square" lIns="0" tIns="0" rIns="0" bIns="0" rtlCol="0"/>
            <a:lstStyle/>
            <a:p>
              <a:endParaRPr/>
            </a:p>
          </p:txBody>
        </p:sp>
      </p:grpSp>
      <p:sp>
        <p:nvSpPr>
          <p:cNvPr id="6" name="object 6"/>
          <p:cNvSpPr txBox="1"/>
          <p:nvPr/>
        </p:nvSpPr>
        <p:spPr>
          <a:xfrm>
            <a:off x="406212" y="2423570"/>
            <a:ext cx="4548505" cy="2785186"/>
          </a:xfrm>
          <a:prstGeom prst="rect">
            <a:avLst/>
          </a:prstGeom>
        </p:spPr>
        <p:txBody>
          <a:bodyPr vert="horz" wrap="square" lIns="0" tIns="12700" rIns="0" bIns="0" rtlCol="0">
            <a:spAutoFit/>
          </a:bodyPr>
          <a:lstStyle/>
          <a:p>
            <a:pPr marL="94615" marR="10795" indent="-94615">
              <a:lnSpc>
                <a:spcPct val="128800"/>
              </a:lnSpc>
              <a:spcBef>
                <a:spcPts val="100"/>
              </a:spcBef>
              <a:buSzPct val="90476"/>
              <a:buFont typeface="Arial"/>
              <a:buChar char="●"/>
              <a:tabLst>
                <a:tab pos="94615" algn="l"/>
                <a:tab pos="2557780" algn="l"/>
              </a:tabLst>
            </a:pPr>
            <a:r>
              <a:rPr sz="1050" dirty="0">
                <a:solidFill>
                  <a:srgbClr val="F3F5FB"/>
                </a:solidFill>
                <a:latin typeface="Arial Unicode MS"/>
                <a:cs typeface="Arial Unicode MS"/>
              </a:rPr>
              <a:t>Experience</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fairytale</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wedding</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10" dirty="0">
                <a:solidFill>
                  <a:srgbClr val="F3F5FB"/>
                </a:solidFill>
                <a:latin typeface="Arial Unicode MS"/>
                <a:cs typeface="Arial Unicode MS"/>
              </a:rPr>
              <a:t> </a:t>
            </a:r>
            <a:r>
              <a:rPr sz="1050" spc="-25" dirty="0">
                <a:solidFill>
                  <a:srgbClr val="F3F5FB"/>
                </a:solidFill>
                <a:latin typeface="Arial Unicode MS"/>
                <a:cs typeface="Arial Unicode MS"/>
              </a:rPr>
              <a:t>the</a:t>
            </a:r>
            <a:r>
              <a:rPr sz="1050" dirty="0">
                <a:solidFill>
                  <a:srgbClr val="F3F5FB"/>
                </a:solidFill>
                <a:latin typeface="Arial Unicode MS"/>
                <a:cs typeface="Arial Unicode MS"/>
              </a:rPr>
              <a:t>	</a:t>
            </a:r>
            <a:r>
              <a:rPr sz="1050" b="1" dirty="0">
                <a:solidFill>
                  <a:srgbClr val="FFFF00"/>
                </a:solidFill>
                <a:latin typeface="Arial"/>
                <a:cs typeface="Arial"/>
              </a:rPr>
              <a:t>[hotel</a:t>
            </a:r>
            <a:r>
              <a:rPr sz="1050" b="1" spc="135"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35" dirty="0">
                <a:solidFill>
                  <a:srgbClr val="F3F5FB"/>
                </a:solidFill>
                <a:latin typeface="Arial Unicode MS"/>
                <a:cs typeface="Arial Unicode MS"/>
              </a:rPr>
              <a:t> </a:t>
            </a:r>
            <a:r>
              <a:rPr sz="1050" b="1" dirty="0">
                <a:solidFill>
                  <a:srgbClr val="FFFF00"/>
                </a:solidFill>
                <a:latin typeface="Arial"/>
                <a:cs typeface="Arial"/>
              </a:rPr>
              <a:t>[location]</a:t>
            </a:r>
            <a:r>
              <a:rPr sz="1050" b="1" spc="135" dirty="0">
                <a:solidFill>
                  <a:srgbClr val="FFFF00"/>
                </a:solidFill>
                <a:latin typeface="Arial"/>
                <a:cs typeface="Arial"/>
              </a:rPr>
              <a:t> </a:t>
            </a:r>
            <a:r>
              <a:rPr sz="1050" dirty="0">
                <a:solidFill>
                  <a:srgbClr val="F3F5FB"/>
                </a:solidFill>
                <a:latin typeface="Arial Unicode MS"/>
                <a:cs typeface="Arial Unicode MS"/>
              </a:rPr>
              <a:t>by</a:t>
            </a:r>
            <a:r>
              <a:rPr sz="1050" spc="125" dirty="0">
                <a:solidFill>
                  <a:srgbClr val="F3F5FB"/>
                </a:solidFill>
                <a:latin typeface="Arial Unicode MS"/>
                <a:cs typeface="Arial Unicode MS"/>
              </a:rPr>
              <a:t> </a:t>
            </a:r>
            <a:r>
              <a:rPr sz="1050" spc="-25" dirty="0">
                <a:solidFill>
                  <a:srgbClr val="F3F5FB"/>
                </a:solidFill>
                <a:latin typeface="Arial Unicode MS"/>
                <a:cs typeface="Arial Unicode MS"/>
              </a:rPr>
              <a:t>the </a:t>
            </a:r>
            <a:r>
              <a:rPr sz="1050" dirty="0">
                <a:solidFill>
                  <a:srgbClr val="F3F5FB"/>
                </a:solidFill>
                <a:latin typeface="Arial Unicode MS"/>
                <a:cs typeface="Arial Unicode MS"/>
              </a:rPr>
              <a:t>beaches</a:t>
            </a:r>
            <a:r>
              <a:rPr sz="1050" spc="25" dirty="0">
                <a:solidFill>
                  <a:srgbClr val="F3F5FB"/>
                </a:solidFill>
                <a:latin typeface="Arial Unicode MS"/>
                <a:cs typeface="Arial Unicode MS"/>
              </a:rPr>
              <a:t> </a:t>
            </a:r>
            <a:r>
              <a:rPr sz="1050" spc="50" dirty="0">
                <a:solidFill>
                  <a:srgbClr val="F3F5FB"/>
                </a:solidFill>
                <a:latin typeface="Arial Unicode MS"/>
                <a:cs typeface="Arial Unicode MS"/>
              </a:rPr>
              <a:t>imprinted</a:t>
            </a:r>
            <a:r>
              <a:rPr sz="1050" spc="30"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30" dirty="0">
                <a:solidFill>
                  <a:srgbClr val="F3F5FB"/>
                </a:solidFill>
                <a:latin typeface="Arial Unicode MS"/>
                <a:cs typeface="Arial Unicode MS"/>
              </a:rPr>
              <a:t> </a:t>
            </a:r>
            <a:r>
              <a:rPr sz="1050" dirty="0">
                <a:solidFill>
                  <a:srgbClr val="F3F5FB"/>
                </a:solidFill>
                <a:latin typeface="Arial Unicode MS"/>
                <a:cs typeface="Arial Unicode MS"/>
              </a:rPr>
              <a:t>romance</a:t>
            </a:r>
            <a:r>
              <a:rPr sz="1050" spc="3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30"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35" dirty="0">
                <a:solidFill>
                  <a:srgbClr val="F3F5FB"/>
                </a:solidFill>
                <a:latin typeface="Arial Unicode MS"/>
                <a:cs typeface="Arial Unicode MS"/>
              </a:rPr>
              <a:t> </a:t>
            </a:r>
            <a:r>
              <a:rPr sz="1050" spc="-10" dirty="0">
                <a:solidFill>
                  <a:srgbClr val="F3F5FB"/>
                </a:solidFill>
                <a:latin typeface="Arial Unicode MS"/>
                <a:cs typeface="Arial Unicode MS"/>
              </a:rPr>
              <a:t>lifetime.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dirty="0">
                <a:solidFill>
                  <a:srgbClr val="F3F5FB"/>
                </a:solidFill>
                <a:latin typeface="Arial Unicode MS"/>
                <a:cs typeface="Arial Unicode MS"/>
              </a:rPr>
              <a:t>You</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dream</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it,</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we</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execute</a:t>
            </a:r>
            <a:r>
              <a:rPr sz="1050" spc="70" dirty="0">
                <a:solidFill>
                  <a:srgbClr val="F3F5FB"/>
                </a:solidFill>
                <a:latin typeface="Arial Unicode MS"/>
                <a:cs typeface="Arial Unicode MS"/>
              </a:rPr>
              <a:t> </a:t>
            </a:r>
            <a:r>
              <a:rPr sz="1050" spc="-25" dirty="0">
                <a:solidFill>
                  <a:srgbClr val="F3F5FB"/>
                </a:solidFill>
                <a:latin typeface="Arial Unicode MS"/>
                <a:cs typeface="Arial Unicode MS"/>
              </a:rPr>
              <a:t>it.</a:t>
            </a:r>
            <a:endParaRPr sz="1050">
              <a:latin typeface="Arial Unicode MS"/>
              <a:cs typeface="Arial Unicode MS"/>
            </a:endParaRPr>
          </a:p>
          <a:p>
            <a:pPr marL="226695" marR="5080" indent="-214629">
              <a:lnSpc>
                <a:spcPct val="128800"/>
              </a:lnSpc>
              <a:spcBef>
                <a:spcPts val="615"/>
              </a:spcBef>
              <a:buClr>
                <a:srgbClr val="F3F5FB"/>
              </a:buClr>
              <a:buSzPct val="90476"/>
              <a:buFont typeface="Arial"/>
              <a:buChar char="●"/>
              <a:tabLst>
                <a:tab pos="226695" algn="l"/>
                <a:tab pos="227329" algn="l"/>
              </a:tabLst>
            </a:pPr>
            <a:r>
              <a:rPr sz="1050" b="1" dirty="0">
                <a:solidFill>
                  <a:srgbClr val="FFFF00"/>
                </a:solidFill>
                <a:latin typeface="Arial"/>
                <a:cs typeface="Arial"/>
              </a:rPr>
              <a:t>[Event</a:t>
            </a:r>
            <a:r>
              <a:rPr sz="1050" b="1" spc="70" dirty="0">
                <a:solidFill>
                  <a:srgbClr val="FFFF00"/>
                </a:solidFill>
                <a:latin typeface="Arial"/>
                <a:cs typeface="Arial"/>
              </a:rPr>
              <a:t> </a:t>
            </a:r>
            <a:r>
              <a:rPr sz="1050" b="1" dirty="0">
                <a:solidFill>
                  <a:srgbClr val="FFFF00"/>
                </a:solidFill>
                <a:latin typeface="Arial"/>
                <a:cs typeface="Arial"/>
              </a:rPr>
              <a:t>name]</a:t>
            </a:r>
            <a:r>
              <a:rPr sz="1050" b="1" spc="90" dirty="0">
                <a:solidFill>
                  <a:srgbClr val="FFFF00"/>
                </a:solidFill>
                <a:latin typeface="Arial"/>
                <a:cs typeface="Arial"/>
              </a:rPr>
              <a:t> </a:t>
            </a:r>
            <a:r>
              <a:rPr sz="1050" dirty="0">
                <a:solidFill>
                  <a:srgbClr val="F3F5FB"/>
                </a:solidFill>
                <a:latin typeface="Arial Unicode MS"/>
                <a:cs typeface="Arial Unicode MS"/>
              </a:rPr>
              <a:t>night</a:t>
            </a:r>
            <a:r>
              <a:rPr sz="1050" spc="70" dirty="0">
                <a:solidFill>
                  <a:srgbClr val="F3F5FB"/>
                </a:solidFill>
                <a:latin typeface="Arial Unicode MS"/>
                <a:cs typeface="Arial Unicode MS"/>
              </a:rPr>
              <a:t> </a:t>
            </a:r>
            <a:r>
              <a:rPr sz="1050" spc="305" dirty="0">
                <a:solidFill>
                  <a:srgbClr val="F3F5FB"/>
                </a:solidFill>
                <a:latin typeface="Arial Unicode MS"/>
                <a:cs typeface="Arial Unicode MS"/>
              </a:rPr>
              <a:t>|</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Get</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ready</a:t>
            </a:r>
            <a:r>
              <a:rPr sz="1050" spc="7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witness</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city’s</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rising</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artists</a:t>
            </a:r>
            <a:r>
              <a:rPr sz="1050" spc="80" dirty="0">
                <a:solidFill>
                  <a:srgbClr val="F3F5FB"/>
                </a:solidFill>
                <a:latin typeface="Arial Unicode MS"/>
                <a:cs typeface="Arial Unicode MS"/>
              </a:rPr>
              <a:t> </a:t>
            </a:r>
            <a:r>
              <a:rPr sz="1050" spc="-20" dirty="0">
                <a:solidFill>
                  <a:srgbClr val="F3F5FB"/>
                </a:solidFill>
                <a:latin typeface="Arial Unicode MS"/>
                <a:cs typeface="Arial Unicode MS"/>
              </a:rPr>
              <a:t>take </a:t>
            </a:r>
            <a:r>
              <a:rPr sz="1050" dirty="0">
                <a:solidFill>
                  <a:srgbClr val="F3F5FB"/>
                </a:solidFill>
                <a:latin typeface="Arial Unicode MS"/>
                <a:cs typeface="Arial Unicode MS"/>
              </a:rPr>
              <a:t>over</a:t>
            </a:r>
            <a:r>
              <a:rPr sz="1050" spc="114" dirty="0">
                <a:solidFill>
                  <a:srgbClr val="F3F5FB"/>
                </a:solidFill>
                <a:latin typeface="Arial Unicode MS"/>
                <a:cs typeface="Arial Unicode MS"/>
              </a:rPr>
              <a:t> </a:t>
            </a:r>
            <a:r>
              <a:rPr sz="1050" spc="55" dirty="0">
                <a:solidFill>
                  <a:srgbClr val="F3F5FB"/>
                </a:solidFill>
                <a:latin typeface="Arial Unicode MS"/>
                <a:cs typeface="Arial Unicode MS"/>
              </a:rPr>
              <a:t>our</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#UnpluggedSessions</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70" dirty="0">
                <a:solidFill>
                  <a:srgbClr val="F3F5FB"/>
                </a:solidFill>
                <a:latin typeface="Arial Unicode MS"/>
                <a:cs typeface="Arial Unicode MS"/>
              </a:rPr>
              <a:t> </a:t>
            </a:r>
            <a:r>
              <a:rPr sz="1050" b="1" dirty="0">
                <a:solidFill>
                  <a:srgbClr val="FFFF00"/>
                </a:solidFill>
                <a:latin typeface="Arial"/>
                <a:cs typeface="Arial"/>
              </a:rPr>
              <a:t>[hotel</a:t>
            </a:r>
            <a:r>
              <a:rPr sz="1050" b="1" spc="110"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14" dirty="0">
                <a:solidFill>
                  <a:srgbClr val="F3F5FB"/>
                </a:solidFill>
                <a:latin typeface="Arial Unicode MS"/>
                <a:cs typeface="Arial Unicode MS"/>
              </a:rPr>
              <a:t> </a:t>
            </a:r>
            <a:r>
              <a:rPr sz="1050" b="1" dirty="0">
                <a:solidFill>
                  <a:srgbClr val="FFFF00"/>
                </a:solidFill>
                <a:latin typeface="Arial"/>
                <a:cs typeface="Arial"/>
              </a:rPr>
              <a:t>[location]</a:t>
            </a:r>
            <a:r>
              <a:rPr sz="1050" b="1" spc="120" dirty="0">
                <a:solidFill>
                  <a:srgbClr val="FFFF00"/>
                </a:solidFill>
                <a:latin typeface="Arial"/>
                <a:cs typeface="Arial"/>
              </a:rPr>
              <a:t> </a:t>
            </a:r>
            <a:r>
              <a:rPr sz="1050" spc="-20" dirty="0">
                <a:solidFill>
                  <a:srgbClr val="F3F5FB"/>
                </a:solidFill>
                <a:latin typeface="Arial Unicode MS"/>
                <a:cs typeface="Arial Unicode MS"/>
              </a:rPr>
              <a:t>this </a:t>
            </a:r>
            <a:r>
              <a:rPr sz="1050" spc="-10" dirty="0">
                <a:solidFill>
                  <a:srgbClr val="F3F5FB"/>
                </a:solidFill>
                <a:latin typeface="Arial Unicode MS"/>
                <a:cs typeface="Arial Unicode MS"/>
              </a:rPr>
              <a:t>weekend!</a:t>
            </a:r>
            <a:endParaRPr sz="1050">
              <a:latin typeface="Arial Unicode MS"/>
              <a:cs typeface="Arial Unicode MS"/>
            </a:endParaRPr>
          </a:p>
          <a:p>
            <a:pPr marL="93980" indent="-81915">
              <a:lnSpc>
                <a:spcPct val="100000"/>
              </a:lnSpc>
              <a:spcBef>
                <a:spcPts val="975"/>
              </a:spcBef>
              <a:buSzPct val="90476"/>
              <a:buFont typeface="Arial"/>
              <a:buChar char="●"/>
              <a:tabLst>
                <a:tab pos="94615" algn="l"/>
                <a:tab pos="1307465" algn="l"/>
              </a:tabLst>
            </a:pPr>
            <a:r>
              <a:rPr sz="1050" dirty="0">
                <a:solidFill>
                  <a:srgbClr val="F3F5FB"/>
                </a:solidFill>
                <a:latin typeface="Arial Unicode MS"/>
                <a:cs typeface="Arial Unicode MS"/>
              </a:rPr>
              <a:t>For </a:t>
            </a:r>
            <a:r>
              <a:rPr sz="1050" spc="-10" dirty="0">
                <a:solidFill>
                  <a:srgbClr val="F3F5FB"/>
                </a:solidFill>
                <a:latin typeface="Arial Unicode MS"/>
                <a:cs typeface="Arial Unicode MS"/>
              </a:rPr>
              <a:t>reservations:</a:t>
            </a:r>
            <a:r>
              <a:rPr sz="1050" dirty="0">
                <a:solidFill>
                  <a:srgbClr val="F3F5FB"/>
                </a:solidFill>
                <a:latin typeface="Arial Unicode MS"/>
                <a:cs typeface="Arial Unicode MS"/>
              </a:rPr>
              <a:t>	</a:t>
            </a:r>
            <a:r>
              <a:rPr sz="1050" b="1" dirty="0">
                <a:solidFill>
                  <a:srgbClr val="FFFF00"/>
                </a:solidFill>
                <a:latin typeface="Arial"/>
                <a:cs typeface="Arial"/>
              </a:rPr>
              <a:t>[phone</a:t>
            </a:r>
            <a:r>
              <a:rPr sz="1050" b="1" spc="105" dirty="0">
                <a:solidFill>
                  <a:srgbClr val="FFFF00"/>
                </a:solidFill>
                <a:latin typeface="Arial"/>
                <a:cs typeface="Arial"/>
              </a:rPr>
              <a:t> </a:t>
            </a:r>
            <a:r>
              <a:rPr sz="1050" b="1" dirty="0">
                <a:solidFill>
                  <a:srgbClr val="FFFF00"/>
                </a:solidFill>
                <a:latin typeface="Arial"/>
                <a:cs typeface="Arial"/>
              </a:rPr>
              <a:t>number]</a:t>
            </a:r>
            <a:r>
              <a:rPr sz="1050" b="1" spc="135" dirty="0">
                <a:solidFill>
                  <a:srgbClr val="FFFF00"/>
                </a:solidFill>
                <a:latin typeface="Arial"/>
                <a:cs typeface="Arial"/>
              </a:rPr>
              <a:t> </a:t>
            </a:r>
            <a:r>
              <a:rPr sz="1050" spc="305" dirty="0">
                <a:solidFill>
                  <a:srgbClr val="F3F5FB"/>
                </a:solidFill>
                <a:latin typeface="Arial Unicode MS"/>
                <a:cs typeface="Arial Unicode MS"/>
              </a:rPr>
              <a:t>|</a:t>
            </a:r>
            <a:r>
              <a:rPr sz="1050" spc="114" dirty="0">
                <a:solidFill>
                  <a:srgbClr val="F3F5FB"/>
                </a:solidFill>
                <a:latin typeface="Arial Unicode MS"/>
                <a:cs typeface="Arial Unicode MS"/>
              </a:rPr>
              <a:t> </a:t>
            </a:r>
            <a:r>
              <a:rPr sz="1050" b="1" dirty="0">
                <a:solidFill>
                  <a:srgbClr val="FFFF00"/>
                </a:solidFill>
                <a:latin typeface="Arial"/>
                <a:cs typeface="Arial"/>
              </a:rPr>
              <a:t>[direct</a:t>
            </a:r>
            <a:r>
              <a:rPr sz="1050" b="1" spc="110" dirty="0">
                <a:solidFill>
                  <a:srgbClr val="FFFF00"/>
                </a:solidFill>
                <a:latin typeface="Arial"/>
                <a:cs typeface="Arial"/>
              </a:rPr>
              <a:t> </a:t>
            </a:r>
            <a:r>
              <a:rPr sz="1050" b="1" spc="-10" dirty="0">
                <a:solidFill>
                  <a:srgbClr val="FFFF00"/>
                </a:solidFill>
                <a:latin typeface="Arial"/>
                <a:cs typeface="Arial"/>
              </a:rPr>
              <a:t>link]</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dirty="0">
                <a:solidFill>
                  <a:srgbClr val="F3F5FB"/>
                </a:solidFill>
                <a:latin typeface="Arial Unicode MS"/>
                <a:cs typeface="Arial Unicode MS"/>
              </a:rPr>
              <a:t>Holding</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big</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events</a:t>
            </a:r>
            <a:r>
              <a:rPr sz="1050" spc="7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business</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wouldn’t</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be</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hassle</a:t>
            </a:r>
            <a:r>
              <a:rPr sz="1050" spc="85" dirty="0">
                <a:solidFill>
                  <a:srgbClr val="F3F5FB"/>
                </a:solidFill>
                <a:latin typeface="Arial Unicode MS"/>
                <a:cs typeface="Arial Unicode MS"/>
              </a:rPr>
              <a:t> </a:t>
            </a:r>
            <a:r>
              <a:rPr sz="1050" spc="-10" dirty="0">
                <a:solidFill>
                  <a:srgbClr val="F3F5FB"/>
                </a:solidFill>
                <a:latin typeface="Arial Unicode MS"/>
                <a:cs typeface="Arial Unicode MS"/>
              </a:rPr>
              <a:t>anymore.</a:t>
            </a:r>
            <a:endParaRPr sz="1050">
              <a:latin typeface="Arial Unicode MS"/>
              <a:cs typeface="Arial Unicode MS"/>
            </a:endParaRPr>
          </a:p>
          <a:p>
            <a:pPr marL="226695" marR="394335" indent="-214629">
              <a:lnSpc>
                <a:spcPct val="128800"/>
              </a:lnSpc>
              <a:spcBef>
                <a:spcPts val="615"/>
              </a:spcBef>
              <a:buClr>
                <a:srgbClr val="F3F5FB"/>
              </a:buClr>
              <a:buSzPct val="90476"/>
              <a:buFont typeface="Arial"/>
              <a:buChar char="●"/>
              <a:tabLst>
                <a:tab pos="226695" algn="l"/>
                <a:tab pos="227329" algn="l"/>
              </a:tabLst>
            </a:pPr>
            <a:r>
              <a:rPr sz="1050" b="1" dirty="0">
                <a:solidFill>
                  <a:srgbClr val="FFFF00"/>
                </a:solidFill>
                <a:latin typeface="Arial"/>
                <a:cs typeface="Arial"/>
              </a:rPr>
              <a:t>[Hotel</a:t>
            </a:r>
            <a:r>
              <a:rPr sz="1050" b="1" spc="85" dirty="0">
                <a:solidFill>
                  <a:srgbClr val="FFFF00"/>
                </a:solidFill>
                <a:latin typeface="Arial"/>
                <a:cs typeface="Arial"/>
              </a:rPr>
              <a:t> </a:t>
            </a:r>
            <a:r>
              <a:rPr sz="1050" b="1" dirty="0">
                <a:solidFill>
                  <a:srgbClr val="FFFF00"/>
                </a:solidFill>
                <a:latin typeface="Arial"/>
                <a:cs typeface="Arial"/>
              </a:rPr>
              <a:t>name]</a:t>
            </a:r>
            <a:r>
              <a:rPr sz="1050" b="1" spc="95" dirty="0">
                <a:solidFill>
                  <a:srgbClr val="FFFF00"/>
                </a:solidFill>
                <a:latin typeface="Arial"/>
                <a:cs typeface="Arial"/>
              </a:rPr>
              <a:t> </a:t>
            </a:r>
            <a:r>
              <a:rPr sz="1050" dirty="0">
                <a:solidFill>
                  <a:srgbClr val="F3F5FB"/>
                </a:solidFill>
                <a:latin typeface="Arial Unicode MS"/>
                <a:cs typeface="Arial Unicode MS"/>
              </a:rPr>
              <a:t>is</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ideal</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choice</a:t>
            </a:r>
            <a:r>
              <a:rPr sz="1050" spc="8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plan</a:t>
            </a:r>
            <a:r>
              <a:rPr sz="1050" spc="80" dirty="0">
                <a:solidFill>
                  <a:srgbClr val="F3F5FB"/>
                </a:solidFill>
                <a:latin typeface="Arial Unicode MS"/>
                <a:cs typeface="Arial Unicode MS"/>
              </a:rPr>
              <a:t> </a:t>
            </a:r>
            <a:r>
              <a:rPr sz="1050" spc="60" dirty="0">
                <a:solidFill>
                  <a:srgbClr val="F3F5FB"/>
                </a:solidFill>
                <a:latin typeface="Arial Unicode MS"/>
                <a:cs typeface="Arial Unicode MS"/>
              </a:rPr>
              <a:t>out</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next</a:t>
            </a:r>
            <a:r>
              <a:rPr sz="1050" spc="90" dirty="0">
                <a:solidFill>
                  <a:srgbClr val="F3F5FB"/>
                </a:solidFill>
                <a:latin typeface="Arial Unicode MS"/>
                <a:cs typeface="Arial Unicode MS"/>
              </a:rPr>
              <a:t> </a:t>
            </a:r>
            <a:r>
              <a:rPr sz="1050" spc="-10" dirty="0">
                <a:solidFill>
                  <a:srgbClr val="F3F5FB"/>
                </a:solidFill>
                <a:latin typeface="Arial Unicode MS"/>
                <a:cs typeface="Arial Unicode MS"/>
              </a:rPr>
              <a:t>business meeting.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dirty="0">
                <a:solidFill>
                  <a:srgbClr val="F3F5FB"/>
                </a:solidFill>
                <a:latin typeface="Arial Unicode MS"/>
                <a:cs typeface="Arial Unicode MS"/>
              </a:rPr>
              <a:t>For</a:t>
            </a:r>
            <a:r>
              <a:rPr sz="1050" spc="15"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10" dirty="0">
                <a:solidFill>
                  <a:srgbClr val="F3F5FB"/>
                </a:solidFill>
                <a:latin typeface="Arial Unicode MS"/>
                <a:cs typeface="Arial Unicode MS"/>
              </a:rPr>
              <a:t> </a:t>
            </a:r>
            <a:r>
              <a:rPr sz="1050" dirty="0">
                <a:solidFill>
                  <a:srgbClr val="F3F5FB"/>
                </a:solidFill>
                <a:latin typeface="Arial Unicode MS"/>
                <a:cs typeface="Arial Unicode MS"/>
              </a:rPr>
              <a:t>we</a:t>
            </a:r>
            <a:r>
              <a:rPr sz="1050" spc="15" dirty="0">
                <a:solidFill>
                  <a:srgbClr val="F3F5FB"/>
                </a:solidFill>
                <a:latin typeface="Arial Unicode MS"/>
                <a:cs typeface="Arial Unicode MS"/>
              </a:rPr>
              <a:t> </a:t>
            </a:r>
            <a:r>
              <a:rPr sz="1050" dirty="0">
                <a:solidFill>
                  <a:srgbClr val="F3F5FB"/>
                </a:solidFill>
                <a:latin typeface="Arial Unicode MS"/>
                <a:cs typeface="Arial Unicode MS"/>
              </a:rPr>
              <a:t>have,</a:t>
            </a:r>
            <a:r>
              <a:rPr sz="1050" spc="15" dirty="0">
                <a:solidFill>
                  <a:srgbClr val="F3F5FB"/>
                </a:solidFill>
                <a:latin typeface="Arial Unicode MS"/>
                <a:cs typeface="Arial Unicode MS"/>
              </a:rPr>
              <a:t> </a:t>
            </a:r>
            <a:r>
              <a:rPr sz="1050" dirty="0">
                <a:solidFill>
                  <a:srgbClr val="F3F5FB"/>
                </a:solidFill>
                <a:latin typeface="Arial Unicode MS"/>
                <a:cs typeface="Arial Unicode MS"/>
              </a:rPr>
              <a:t>big</a:t>
            </a:r>
            <a:r>
              <a:rPr sz="1050" spc="10" dirty="0">
                <a:solidFill>
                  <a:srgbClr val="F3F5FB"/>
                </a:solidFill>
                <a:latin typeface="Arial Unicode MS"/>
                <a:cs typeface="Arial Unicode MS"/>
              </a:rPr>
              <a:t> </a:t>
            </a:r>
            <a:r>
              <a:rPr sz="1050" dirty="0">
                <a:solidFill>
                  <a:srgbClr val="F3F5FB"/>
                </a:solidFill>
                <a:latin typeface="Arial Unicode MS"/>
                <a:cs typeface="Arial Unicode MS"/>
              </a:rPr>
              <a:t>spaces</a:t>
            </a:r>
            <a:r>
              <a:rPr sz="1050" spc="20"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10" dirty="0">
                <a:solidFill>
                  <a:srgbClr val="F3F5FB"/>
                </a:solidFill>
                <a:latin typeface="Arial Unicode MS"/>
                <a:cs typeface="Arial Unicode MS"/>
              </a:rPr>
              <a:t> </a:t>
            </a:r>
            <a:r>
              <a:rPr sz="1050" dirty="0">
                <a:solidFill>
                  <a:srgbClr val="F3F5FB"/>
                </a:solidFill>
                <a:latin typeface="Arial Unicode MS"/>
                <a:cs typeface="Arial Unicode MS"/>
              </a:rPr>
              <a:t>big</a:t>
            </a:r>
            <a:r>
              <a:rPr sz="1050" spc="10" dirty="0">
                <a:solidFill>
                  <a:srgbClr val="F3F5FB"/>
                </a:solidFill>
                <a:latin typeface="Arial Unicode MS"/>
                <a:cs typeface="Arial Unicode MS"/>
              </a:rPr>
              <a:t> </a:t>
            </a:r>
            <a:r>
              <a:rPr sz="1050" spc="-10" dirty="0">
                <a:solidFill>
                  <a:srgbClr val="F3F5FB"/>
                </a:solidFill>
                <a:latin typeface="Arial Unicode MS"/>
                <a:cs typeface="Arial Unicode MS"/>
              </a:rPr>
              <a:t>events!</a:t>
            </a:r>
            <a:endParaRPr sz="1050">
              <a:latin typeface="Arial Unicode MS"/>
              <a:cs typeface="Arial Unicode MS"/>
            </a:endParaRPr>
          </a:p>
        </p:txBody>
      </p:sp>
      <p:sp>
        <p:nvSpPr>
          <p:cNvPr id="7" name="object 7"/>
          <p:cNvSpPr txBox="1"/>
          <p:nvPr/>
        </p:nvSpPr>
        <p:spPr>
          <a:xfrm>
            <a:off x="5831369" y="1950977"/>
            <a:ext cx="973455"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p:txBody>
      </p:sp>
      <p:sp>
        <p:nvSpPr>
          <p:cNvPr id="8" name="object 8"/>
          <p:cNvSpPr txBox="1"/>
          <p:nvPr/>
        </p:nvSpPr>
        <p:spPr>
          <a:xfrm>
            <a:off x="5842021" y="2435822"/>
            <a:ext cx="1459230" cy="3942105"/>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#Wedding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#DestinationWedding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#UnpluggedSessions</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#HotelSuite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#FunFilledEvening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#CorporateEvents</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#BusinessHotel</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#BusinessMeeting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#BookNow</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#MusicConcert</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#CookingWorkshop</a:t>
            </a:r>
            <a:endParaRPr sz="1050">
              <a:latin typeface="Arial Unicode MS"/>
              <a:cs typeface="Arial Unicode MS"/>
            </a:endParaRPr>
          </a:p>
          <a:p>
            <a:pPr marL="93980" indent="-81915">
              <a:lnSpc>
                <a:spcPct val="100000"/>
              </a:lnSpc>
              <a:spcBef>
                <a:spcPts val="975"/>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[EventType]</a:t>
            </a:r>
            <a:endParaRPr sz="1050">
              <a:latin typeface="Arial"/>
              <a:cs typeface="Arial"/>
            </a:endParaRPr>
          </a:p>
        </p:txBody>
      </p:sp>
      <p:grpSp>
        <p:nvGrpSpPr>
          <p:cNvPr id="9" name="object 9"/>
          <p:cNvGrpSpPr/>
          <p:nvPr/>
        </p:nvGrpSpPr>
        <p:grpSpPr>
          <a:xfrm>
            <a:off x="0" y="1208485"/>
            <a:ext cx="10693400" cy="5577840"/>
            <a:chOff x="0" y="1208481"/>
            <a:chExt cx="10693400" cy="5577840"/>
          </a:xfrm>
        </p:grpSpPr>
        <p:sp>
          <p:nvSpPr>
            <p:cNvPr id="10" name="object 10"/>
            <p:cNvSpPr/>
            <p:nvPr/>
          </p:nvSpPr>
          <p:spPr>
            <a:xfrm>
              <a:off x="0" y="1208480"/>
              <a:ext cx="10693400" cy="5577840"/>
            </a:xfrm>
            <a:custGeom>
              <a:avLst/>
              <a:gdLst/>
              <a:ahLst/>
              <a:cxnLst/>
              <a:rect l="l" t="t" r="r" b="b"/>
              <a:pathLst>
                <a:path w="10693400" h="5577840">
                  <a:moveTo>
                    <a:pt x="10386466" y="269227"/>
                  </a:moveTo>
                  <a:lnTo>
                    <a:pt x="10382148" y="220980"/>
                  </a:lnTo>
                  <a:lnTo>
                    <a:pt x="10369715" y="175564"/>
                  </a:lnTo>
                  <a:lnTo>
                    <a:pt x="10349916" y="133718"/>
                  </a:lnTo>
                  <a:lnTo>
                    <a:pt x="10323487" y="96202"/>
                  </a:lnTo>
                  <a:lnTo>
                    <a:pt x="10291204" y="63766"/>
                  </a:lnTo>
                  <a:lnTo>
                    <a:pt x="10253802" y="37172"/>
                  </a:lnTo>
                  <a:lnTo>
                    <a:pt x="10212045" y="17183"/>
                  </a:lnTo>
                  <a:lnTo>
                    <a:pt x="10166680" y="4546"/>
                  </a:lnTo>
                  <a:lnTo>
                    <a:pt x="10118471" y="0"/>
                  </a:lnTo>
                  <a:lnTo>
                    <a:pt x="10070249" y="4546"/>
                  </a:lnTo>
                  <a:lnTo>
                    <a:pt x="10024885" y="17183"/>
                  </a:lnTo>
                  <a:lnTo>
                    <a:pt x="9983127" y="37172"/>
                  </a:lnTo>
                  <a:lnTo>
                    <a:pt x="9945738" y="63766"/>
                  </a:lnTo>
                  <a:lnTo>
                    <a:pt x="9913455" y="96202"/>
                  </a:lnTo>
                  <a:lnTo>
                    <a:pt x="9887026" y="133718"/>
                  </a:lnTo>
                  <a:lnTo>
                    <a:pt x="9867227" y="175564"/>
                  </a:lnTo>
                  <a:lnTo>
                    <a:pt x="9854794" y="220980"/>
                  </a:lnTo>
                  <a:lnTo>
                    <a:pt x="9850488" y="269227"/>
                  </a:lnTo>
                  <a:lnTo>
                    <a:pt x="9854794" y="317474"/>
                  </a:lnTo>
                  <a:lnTo>
                    <a:pt x="9867227" y="362889"/>
                  </a:lnTo>
                  <a:lnTo>
                    <a:pt x="9887026" y="404723"/>
                  </a:lnTo>
                  <a:lnTo>
                    <a:pt x="9913455" y="442239"/>
                  </a:lnTo>
                  <a:lnTo>
                    <a:pt x="9945738" y="474662"/>
                  </a:lnTo>
                  <a:lnTo>
                    <a:pt x="9983127" y="501256"/>
                  </a:lnTo>
                  <a:lnTo>
                    <a:pt x="10024885" y="521246"/>
                  </a:lnTo>
                  <a:lnTo>
                    <a:pt x="10070249" y="533882"/>
                  </a:lnTo>
                  <a:lnTo>
                    <a:pt x="10118471" y="538416"/>
                  </a:lnTo>
                  <a:lnTo>
                    <a:pt x="10166680" y="533882"/>
                  </a:lnTo>
                  <a:lnTo>
                    <a:pt x="10212045" y="521246"/>
                  </a:lnTo>
                  <a:lnTo>
                    <a:pt x="10253802" y="501256"/>
                  </a:lnTo>
                  <a:lnTo>
                    <a:pt x="10291204" y="474662"/>
                  </a:lnTo>
                  <a:lnTo>
                    <a:pt x="10323487" y="442239"/>
                  </a:lnTo>
                  <a:lnTo>
                    <a:pt x="10349916" y="404723"/>
                  </a:lnTo>
                  <a:lnTo>
                    <a:pt x="10369715" y="362889"/>
                  </a:lnTo>
                  <a:lnTo>
                    <a:pt x="10382148" y="317474"/>
                  </a:lnTo>
                  <a:lnTo>
                    <a:pt x="10386466" y="269227"/>
                  </a:lnTo>
                  <a:close/>
                </a:path>
                <a:path w="10693400" h="5577840">
                  <a:moveTo>
                    <a:pt x="10693400" y="5273980"/>
                  </a:moveTo>
                  <a:lnTo>
                    <a:pt x="0" y="5273980"/>
                  </a:lnTo>
                  <a:lnTo>
                    <a:pt x="0" y="5577281"/>
                  </a:lnTo>
                  <a:lnTo>
                    <a:pt x="10693400" y="5577281"/>
                  </a:lnTo>
                  <a:lnTo>
                    <a:pt x="10693400" y="5273980"/>
                  </a:lnTo>
                  <a:close/>
                </a:path>
              </a:pathLst>
            </a:custGeom>
            <a:solidFill>
              <a:srgbClr val="223CFF"/>
            </a:solidFill>
          </p:spPr>
          <p:txBody>
            <a:bodyPr wrap="square" lIns="0" tIns="0" rIns="0" bIns="0" rtlCol="0"/>
            <a:lstStyle/>
            <a:p>
              <a:endParaRPr/>
            </a:p>
          </p:txBody>
        </p:sp>
        <p:pic>
          <p:nvPicPr>
            <p:cNvPr id="11" name="object 11"/>
            <p:cNvPicPr/>
            <p:nvPr/>
          </p:nvPicPr>
          <p:blipFill>
            <a:blip r:embed="rId3" cstate="print"/>
            <a:stretch>
              <a:fillRect/>
            </a:stretch>
          </p:blipFill>
          <p:spPr>
            <a:xfrm>
              <a:off x="10071100" y="1364653"/>
              <a:ext cx="101053" cy="222846"/>
            </a:xfrm>
            <a:prstGeom prst="rect">
              <a:avLst/>
            </a:prstGeom>
          </p:spPr>
        </p:pic>
      </p:grpSp>
      <p:sp>
        <p:nvSpPr>
          <p:cNvPr id="12" name="object 12"/>
          <p:cNvSpPr txBox="1">
            <a:spLocks noGrp="1"/>
          </p:cNvSpPr>
          <p:nvPr>
            <p:ph type="title"/>
          </p:nvPr>
        </p:nvSpPr>
        <p:spPr>
          <a:xfrm>
            <a:off x="3666486" y="925403"/>
            <a:ext cx="3353435" cy="336631"/>
          </a:xfrm>
          <a:prstGeom prst="rect">
            <a:avLst/>
          </a:prstGeom>
        </p:spPr>
        <p:txBody>
          <a:bodyPr vert="horz" wrap="square" lIns="0" tIns="13335" rIns="0" bIns="0" rtlCol="0">
            <a:spAutoFit/>
          </a:bodyPr>
          <a:lstStyle/>
          <a:p>
            <a:pPr marL="12700">
              <a:lnSpc>
                <a:spcPct val="100000"/>
              </a:lnSpc>
              <a:spcBef>
                <a:spcPts val="105"/>
              </a:spcBef>
            </a:pPr>
            <a:r>
              <a:rPr sz="2100" dirty="0">
                <a:solidFill>
                  <a:srgbClr val="000000"/>
                </a:solidFill>
              </a:rPr>
              <a:t>Event</a:t>
            </a:r>
            <a:r>
              <a:rPr sz="2100" spc="-25" dirty="0">
                <a:solidFill>
                  <a:srgbClr val="000000"/>
                </a:solidFill>
              </a:rPr>
              <a:t> </a:t>
            </a:r>
            <a:r>
              <a:rPr sz="2100" spc="-10" dirty="0">
                <a:solidFill>
                  <a:srgbClr val="000000"/>
                </a:solidFill>
              </a:rPr>
              <a:t>Posts</a:t>
            </a:r>
            <a:r>
              <a:rPr sz="2100" spc="-20" dirty="0">
                <a:solidFill>
                  <a:srgbClr val="000000"/>
                </a:solidFill>
              </a:rPr>
              <a:t> </a:t>
            </a:r>
            <a:r>
              <a:rPr sz="2100" spc="80" dirty="0">
                <a:solidFill>
                  <a:srgbClr val="000000"/>
                </a:solidFill>
              </a:rPr>
              <a:t>for</a:t>
            </a:r>
            <a:r>
              <a:rPr sz="2100" spc="-30" dirty="0">
                <a:solidFill>
                  <a:srgbClr val="000000"/>
                </a:solidFill>
              </a:rPr>
              <a:t> </a:t>
            </a:r>
            <a:r>
              <a:rPr sz="2100" spc="-10" dirty="0">
                <a:solidFill>
                  <a:srgbClr val="000000"/>
                </a:solidFill>
              </a:rPr>
              <a:t>Facebook</a:t>
            </a:r>
            <a:endParaRPr sz="2100"/>
          </a:p>
        </p:txBody>
      </p:sp>
      <p:sp>
        <p:nvSpPr>
          <p:cNvPr id="14" name="object 14"/>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
        <p:nvSpPr>
          <p:cNvPr id="13" name="object 13"/>
          <p:cNvSpPr txBox="1"/>
          <p:nvPr/>
        </p:nvSpPr>
        <p:spPr>
          <a:xfrm>
            <a:off x="395540" y="1931461"/>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a:latin typeface="Arial"/>
              <a:cs typeface="Arial"/>
            </a:endParaRPr>
          </a:p>
        </p:txBody>
      </p:sp>
    </p:spTree>
  </p:cSld>
  <p:clrMapOvr>
    <a:masterClrMapping/>
  </p:clrMapOvr>
  <p:transition spd="slow">
    <p:cover/>
    <p:sndAc>
      <p:stSnd>
        <p:snd r:embed="rId2" name="camera.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1251" y="1473219"/>
            <a:ext cx="5302250" cy="5009515"/>
          </a:xfrm>
          <a:custGeom>
            <a:avLst/>
            <a:gdLst/>
            <a:ahLst/>
            <a:cxnLst/>
            <a:rect l="l" t="t" r="r" b="b"/>
            <a:pathLst>
              <a:path w="5302250" h="5009515">
                <a:moveTo>
                  <a:pt x="0" y="5009261"/>
                </a:moveTo>
                <a:lnTo>
                  <a:pt x="5302148" y="5009261"/>
                </a:lnTo>
                <a:lnTo>
                  <a:pt x="5302148" y="0"/>
                </a:lnTo>
                <a:lnTo>
                  <a:pt x="0" y="0"/>
                </a:lnTo>
                <a:lnTo>
                  <a:pt x="0" y="5009261"/>
                </a:lnTo>
                <a:close/>
              </a:path>
            </a:pathLst>
          </a:custGeom>
          <a:solidFill>
            <a:srgbClr val="F3F5FB">
              <a:alpha val="9411"/>
            </a:srgbClr>
          </a:solidFill>
        </p:spPr>
        <p:txBody>
          <a:bodyPr wrap="square" lIns="0" tIns="0" rIns="0" bIns="0" rtlCol="0"/>
          <a:lstStyle/>
          <a:p>
            <a:endParaRPr/>
          </a:p>
        </p:txBody>
      </p:sp>
      <p:sp>
        <p:nvSpPr>
          <p:cNvPr id="3" name="object 3"/>
          <p:cNvSpPr txBox="1"/>
          <p:nvPr/>
        </p:nvSpPr>
        <p:spPr>
          <a:xfrm>
            <a:off x="406209" y="2440297"/>
            <a:ext cx="4455160" cy="2508635"/>
          </a:xfrm>
          <a:prstGeom prst="rect">
            <a:avLst/>
          </a:prstGeom>
        </p:spPr>
        <p:txBody>
          <a:bodyPr vert="horz" wrap="square" lIns="0" tIns="12700" rIns="0" bIns="0" rtlCol="0">
            <a:spAutoFit/>
          </a:bodyPr>
          <a:lstStyle/>
          <a:p>
            <a:pPr marL="94615" marR="180975" indent="-94615">
              <a:lnSpc>
                <a:spcPct val="128800"/>
              </a:lnSpc>
              <a:spcBef>
                <a:spcPts val="100"/>
              </a:spcBef>
              <a:buSzPct val="90476"/>
              <a:buFont typeface="Arial"/>
              <a:buChar char="●"/>
              <a:tabLst>
                <a:tab pos="94615" algn="l"/>
              </a:tabLst>
            </a:pPr>
            <a:r>
              <a:rPr sz="1050" dirty="0">
                <a:solidFill>
                  <a:srgbClr val="F3F5FB"/>
                </a:solidFill>
                <a:latin typeface="Arial Unicode MS"/>
                <a:cs typeface="Arial Unicode MS"/>
              </a:rPr>
              <a:t>Choose</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gorgeous</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wedding</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venues</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that</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will</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leave</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love-struck,</a:t>
            </a:r>
            <a:r>
              <a:rPr sz="1050" spc="100" dirty="0">
                <a:solidFill>
                  <a:srgbClr val="F3F5FB"/>
                </a:solidFill>
                <a:latin typeface="Arial Unicode MS"/>
                <a:cs typeface="Arial Unicode MS"/>
              </a:rPr>
              <a:t> </a:t>
            </a:r>
            <a:r>
              <a:rPr sz="1050" spc="-25" dirty="0">
                <a:solidFill>
                  <a:srgbClr val="F3F5FB"/>
                </a:solidFill>
                <a:latin typeface="Arial Unicode MS"/>
                <a:cs typeface="Arial Unicode MS"/>
              </a:rPr>
              <a:t>at </a:t>
            </a:r>
            <a:r>
              <a:rPr sz="1050" dirty="0">
                <a:solidFill>
                  <a:srgbClr val="F3F5FB"/>
                </a:solidFill>
                <a:latin typeface="Arial Unicode MS"/>
                <a:cs typeface="Arial Unicode MS"/>
              </a:rPr>
              <a:t>the</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a:t>
            </a:r>
            <a:r>
              <a:rPr sz="1050" b="1" dirty="0">
                <a:solidFill>
                  <a:srgbClr val="FFFF00"/>
                </a:solidFill>
                <a:latin typeface="Arial"/>
                <a:cs typeface="Arial"/>
              </a:rPr>
              <a:t>[hotel</a:t>
            </a:r>
            <a:r>
              <a:rPr sz="1050" b="1" spc="110"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05"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 pos="599440" algn="l"/>
              </a:tabLst>
            </a:pPr>
            <a:r>
              <a:rPr sz="1050" spc="-10" dirty="0">
                <a:solidFill>
                  <a:srgbClr val="F3F5FB"/>
                </a:solidFill>
                <a:latin typeface="Arial Unicode MS"/>
                <a:cs typeface="Arial Unicode MS"/>
              </a:rPr>
              <a:t>Enjoy</a:t>
            </a:r>
            <a:r>
              <a:rPr sz="1050" dirty="0">
                <a:solidFill>
                  <a:srgbClr val="F3F5FB"/>
                </a:solidFill>
                <a:latin typeface="Arial Unicode MS"/>
                <a:cs typeface="Arial Unicode MS"/>
              </a:rPr>
              <a:t>	</a:t>
            </a:r>
            <a:r>
              <a:rPr sz="1050" b="1" dirty="0">
                <a:solidFill>
                  <a:srgbClr val="FFFF00"/>
                </a:solidFill>
                <a:latin typeface="Arial"/>
                <a:cs typeface="Arial"/>
              </a:rPr>
              <a:t>[event</a:t>
            </a:r>
            <a:r>
              <a:rPr sz="1050" b="1" spc="145" dirty="0">
                <a:solidFill>
                  <a:srgbClr val="FFFF00"/>
                </a:solidFill>
                <a:latin typeface="Arial"/>
                <a:cs typeface="Arial"/>
              </a:rPr>
              <a:t> </a:t>
            </a:r>
            <a:r>
              <a:rPr sz="1050" b="1" dirty="0">
                <a:solidFill>
                  <a:srgbClr val="FFFF00"/>
                </a:solidFill>
                <a:latin typeface="Arial"/>
                <a:cs typeface="Arial"/>
              </a:rPr>
              <a:t>name]</a:t>
            </a:r>
            <a:r>
              <a:rPr sz="1050" b="1" spc="170" dirty="0">
                <a:solidFill>
                  <a:srgbClr val="FFFF00"/>
                </a:solidFill>
                <a:latin typeface="Arial"/>
                <a:cs typeface="Arial"/>
              </a:rPr>
              <a:t> </a:t>
            </a:r>
            <a:r>
              <a:rPr sz="1050" dirty="0">
                <a:solidFill>
                  <a:srgbClr val="F3F5FB"/>
                </a:solidFill>
                <a:latin typeface="Arial Unicode MS"/>
                <a:cs typeface="Arial Unicode MS"/>
              </a:rPr>
              <a:t>Night</a:t>
            </a:r>
            <a:r>
              <a:rPr sz="1050" spc="140" dirty="0">
                <a:solidFill>
                  <a:srgbClr val="F3F5FB"/>
                </a:solidFill>
                <a:latin typeface="Arial Unicode MS"/>
                <a:cs typeface="Arial Unicode MS"/>
              </a:rPr>
              <a:t> </a:t>
            </a:r>
            <a:r>
              <a:rPr sz="1050" dirty="0">
                <a:solidFill>
                  <a:srgbClr val="F3F5FB"/>
                </a:solidFill>
                <a:latin typeface="Arial Unicode MS"/>
                <a:cs typeface="Arial Unicode MS"/>
              </a:rPr>
              <a:t>every</a:t>
            </a:r>
            <a:r>
              <a:rPr sz="1050" spc="140" dirty="0">
                <a:solidFill>
                  <a:srgbClr val="F3F5FB"/>
                </a:solidFill>
                <a:latin typeface="Arial Unicode MS"/>
                <a:cs typeface="Arial Unicode MS"/>
              </a:rPr>
              <a:t> </a:t>
            </a:r>
            <a:r>
              <a:rPr sz="1050" dirty="0">
                <a:solidFill>
                  <a:srgbClr val="F3F5FB"/>
                </a:solidFill>
                <a:latin typeface="Arial Unicode MS"/>
                <a:cs typeface="Arial Unicode MS"/>
              </a:rPr>
              <a:t>#SaturdayEvening</a:t>
            </a:r>
            <a:r>
              <a:rPr sz="1050" spc="145" dirty="0">
                <a:solidFill>
                  <a:srgbClr val="F3F5FB"/>
                </a:solidFill>
                <a:latin typeface="Arial Unicode MS"/>
                <a:cs typeface="Arial Unicode MS"/>
              </a:rPr>
              <a:t> </a:t>
            </a:r>
            <a:r>
              <a:rPr sz="1050" spc="-10" dirty="0">
                <a:solidFill>
                  <a:srgbClr val="F3F5FB"/>
                </a:solidFill>
                <a:latin typeface="Arial Unicode MS"/>
                <a:cs typeface="Arial Unicode MS"/>
              </a:rPr>
              <a:t>@</a:t>
            </a:r>
            <a:r>
              <a:rPr sz="1050" b="1" spc="-10" dirty="0">
                <a:solidFill>
                  <a:srgbClr val="FFFF00"/>
                </a:solidFill>
                <a:latin typeface="Arial"/>
                <a:cs typeface="Arial"/>
              </a:rPr>
              <a:t>[hotelname]</a:t>
            </a:r>
            <a:r>
              <a:rPr sz="1050" spc="-10" dirty="0">
                <a:solidFill>
                  <a:srgbClr val="F3F5FB"/>
                </a:solidFill>
                <a:latin typeface="Arial Unicode MS"/>
                <a:cs typeface="Arial Unicode MS"/>
              </a:rPr>
              <a:t>,</a:t>
            </a:r>
            <a:endParaRPr sz="1050">
              <a:latin typeface="Arial Unicode MS"/>
              <a:cs typeface="Arial Unicode MS"/>
            </a:endParaRPr>
          </a:p>
          <a:p>
            <a:pPr marL="226695">
              <a:lnSpc>
                <a:spcPct val="100000"/>
              </a:lnSpc>
              <a:spcBef>
                <a:spcPts val="360"/>
              </a:spcBef>
            </a:pP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80"/>
              </a:spcBef>
              <a:buSzPct val="90476"/>
              <a:buFont typeface="Arial"/>
              <a:buChar char="●"/>
              <a:tabLst>
                <a:tab pos="94615" algn="l"/>
                <a:tab pos="2788920" algn="l"/>
              </a:tabLst>
            </a:pPr>
            <a:r>
              <a:rPr sz="1050" dirty="0">
                <a:solidFill>
                  <a:srgbClr val="F3F5FB"/>
                </a:solidFill>
                <a:latin typeface="Arial Unicode MS"/>
                <a:cs typeface="Arial Unicode MS"/>
              </a:rPr>
              <a:t>Plan</a:t>
            </a:r>
            <a:r>
              <a:rPr sz="1050" spc="55" dirty="0">
                <a:solidFill>
                  <a:srgbClr val="F3F5FB"/>
                </a:solidFill>
                <a:latin typeface="Arial Unicode MS"/>
                <a:cs typeface="Arial Unicode MS"/>
              </a:rPr>
              <a:t> </a:t>
            </a:r>
            <a:r>
              <a:rPr sz="1050" spc="60" dirty="0">
                <a:solidFill>
                  <a:srgbClr val="F3F5FB"/>
                </a:solidFill>
                <a:latin typeface="Arial Unicode MS"/>
                <a:cs typeface="Arial Unicode MS"/>
              </a:rPr>
              <a:t>out</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next</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business</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event</a:t>
            </a:r>
            <a:r>
              <a:rPr sz="1050" spc="6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65" dirty="0">
                <a:solidFill>
                  <a:srgbClr val="F3F5FB"/>
                </a:solidFill>
                <a:latin typeface="Arial Unicode MS"/>
                <a:cs typeface="Arial Unicode MS"/>
              </a:rPr>
              <a:t> </a:t>
            </a:r>
            <a:r>
              <a:rPr sz="1050" spc="-5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32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226695">
              <a:lnSpc>
                <a:spcPct val="100000"/>
              </a:lnSpc>
              <a:spcBef>
                <a:spcPts val="360"/>
              </a:spcBef>
            </a:pPr>
            <a:r>
              <a:rPr sz="1050" dirty="0">
                <a:solidFill>
                  <a:srgbClr val="F3F5FB"/>
                </a:solidFill>
                <a:latin typeface="Arial Unicode MS"/>
                <a:cs typeface="Arial Unicode MS"/>
              </a:rPr>
              <a:t>and</a:t>
            </a:r>
            <a:r>
              <a:rPr sz="1050" spc="185" dirty="0">
                <a:solidFill>
                  <a:srgbClr val="F3F5FB"/>
                </a:solidFill>
                <a:latin typeface="Arial Unicode MS"/>
                <a:cs typeface="Arial Unicode MS"/>
              </a:rPr>
              <a:t> </a:t>
            </a:r>
            <a:r>
              <a:rPr sz="1050" dirty="0">
                <a:solidFill>
                  <a:srgbClr val="F3F5FB"/>
                </a:solidFill>
                <a:latin typeface="Arial Unicode MS"/>
                <a:cs typeface="Arial Unicode MS"/>
              </a:rPr>
              <a:t>experience</a:t>
            </a:r>
            <a:r>
              <a:rPr sz="1050" spc="185" dirty="0">
                <a:solidFill>
                  <a:srgbClr val="F3F5FB"/>
                </a:solidFill>
                <a:latin typeface="Arial Unicode MS"/>
                <a:cs typeface="Arial Unicode MS"/>
              </a:rPr>
              <a:t> </a:t>
            </a:r>
            <a:r>
              <a:rPr sz="1050" spc="60" dirty="0">
                <a:solidFill>
                  <a:srgbClr val="F3F5FB"/>
                </a:solidFill>
                <a:latin typeface="Arial Unicode MS"/>
                <a:cs typeface="Arial Unicode MS"/>
              </a:rPr>
              <a:t>our</a:t>
            </a:r>
            <a:r>
              <a:rPr sz="1050" spc="175" dirty="0">
                <a:solidFill>
                  <a:srgbClr val="F3F5FB"/>
                </a:solidFill>
                <a:latin typeface="Arial Unicode MS"/>
                <a:cs typeface="Arial Unicode MS"/>
              </a:rPr>
              <a:t> </a:t>
            </a:r>
            <a:r>
              <a:rPr sz="1050" dirty="0">
                <a:solidFill>
                  <a:srgbClr val="F3F5FB"/>
                </a:solidFill>
                <a:latin typeface="Arial Unicode MS"/>
                <a:cs typeface="Arial Unicode MS"/>
              </a:rPr>
              <a:t>heartwarming</a:t>
            </a:r>
            <a:r>
              <a:rPr sz="1050" spc="180" dirty="0">
                <a:solidFill>
                  <a:srgbClr val="F3F5FB"/>
                </a:solidFill>
                <a:latin typeface="Arial Unicode MS"/>
                <a:cs typeface="Arial Unicode MS"/>
              </a:rPr>
              <a:t> </a:t>
            </a:r>
            <a:r>
              <a:rPr sz="1050" dirty="0">
                <a:solidFill>
                  <a:srgbClr val="F3F5FB"/>
                </a:solidFill>
                <a:latin typeface="Arial Unicode MS"/>
                <a:cs typeface="Arial Unicode MS"/>
              </a:rPr>
              <a:t>customer</a:t>
            </a:r>
            <a:r>
              <a:rPr sz="1050" spc="185" dirty="0">
                <a:solidFill>
                  <a:srgbClr val="F3F5FB"/>
                </a:solidFill>
                <a:latin typeface="Arial Unicode MS"/>
                <a:cs typeface="Arial Unicode MS"/>
              </a:rPr>
              <a:t> </a:t>
            </a:r>
            <a:r>
              <a:rPr sz="1050" spc="-10" dirty="0">
                <a:solidFill>
                  <a:srgbClr val="F3F5FB"/>
                </a:solidFill>
                <a:latin typeface="Arial Unicode MS"/>
                <a:cs typeface="Arial Unicode MS"/>
              </a:rPr>
              <a:t>service!</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dirty="0">
                <a:solidFill>
                  <a:srgbClr val="F3F5FB"/>
                </a:solidFill>
                <a:latin typeface="Arial Unicode MS"/>
                <a:cs typeface="Arial Unicode MS"/>
              </a:rPr>
              <a:t>We</a:t>
            </a:r>
            <a:r>
              <a:rPr sz="1050" spc="30" dirty="0">
                <a:solidFill>
                  <a:srgbClr val="F3F5FB"/>
                </a:solidFill>
                <a:latin typeface="Arial Unicode MS"/>
                <a:cs typeface="Arial Unicode MS"/>
              </a:rPr>
              <a:t> </a:t>
            </a:r>
            <a:r>
              <a:rPr sz="1050" dirty="0">
                <a:solidFill>
                  <a:srgbClr val="F3F5FB"/>
                </a:solidFill>
                <a:latin typeface="Arial Unicode MS"/>
                <a:cs typeface="Arial Unicode MS"/>
              </a:rPr>
              <a:t>believe</a:t>
            </a:r>
            <a:r>
              <a:rPr sz="1050" spc="35"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35" dirty="0">
                <a:solidFill>
                  <a:srgbClr val="F3F5FB"/>
                </a:solidFill>
                <a:latin typeface="Arial Unicode MS"/>
                <a:cs typeface="Arial Unicode MS"/>
              </a:rPr>
              <a:t> </a:t>
            </a:r>
            <a:r>
              <a:rPr sz="1050" spc="50" dirty="0">
                <a:solidFill>
                  <a:srgbClr val="F3F5FB"/>
                </a:solidFill>
                <a:latin typeface="Arial Unicode MS"/>
                <a:cs typeface="Arial Unicode MS"/>
              </a:rPr>
              <a:t>turning</a:t>
            </a:r>
            <a:r>
              <a:rPr sz="1050" spc="3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ideas</a:t>
            </a:r>
            <a:r>
              <a:rPr sz="1050" spc="40" dirty="0">
                <a:solidFill>
                  <a:srgbClr val="F3F5FB"/>
                </a:solidFill>
                <a:latin typeface="Arial Unicode MS"/>
                <a:cs typeface="Arial Unicode MS"/>
              </a:rPr>
              <a:t> </a:t>
            </a:r>
            <a:r>
              <a:rPr sz="1050" spc="50" dirty="0">
                <a:solidFill>
                  <a:srgbClr val="F3F5FB"/>
                </a:solidFill>
                <a:latin typeface="Arial Unicode MS"/>
                <a:cs typeface="Arial Unicode MS"/>
              </a:rPr>
              <a:t>into</a:t>
            </a:r>
            <a:r>
              <a:rPr sz="1050" spc="40" dirty="0">
                <a:solidFill>
                  <a:srgbClr val="F3F5FB"/>
                </a:solidFill>
                <a:latin typeface="Arial Unicode MS"/>
                <a:cs typeface="Arial Unicode MS"/>
              </a:rPr>
              <a:t> </a:t>
            </a:r>
            <a:r>
              <a:rPr sz="1050" spc="-10" dirty="0">
                <a:solidFill>
                  <a:srgbClr val="F3F5FB"/>
                </a:solidFill>
                <a:latin typeface="Arial Unicode MS"/>
                <a:cs typeface="Arial Unicode MS"/>
              </a:rPr>
              <a:t>reality.</a:t>
            </a:r>
            <a:endParaRPr sz="1050">
              <a:latin typeface="Arial Unicode MS"/>
              <a:cs typeface="Arial Unicode MS"/>
            </a:endParaRPr>
          </a:p>
          <a:p>
            <a:pPr marL="93980" indent="-81915">
              <a:lnSpc>
                <a:spcPct val="100000"/>
              </a:lnSpc>
              <a:spcBef>
                <a:spcPts val="975"/>
              </a:spcBef>
              <a:buSzPct val="90476"/>
              <a:buFont typeface="Arial"/>
              <a:buChar char="●"/>
              <a:tabLst>
                <a:tab pos="94615" algn="l"/>
                <a:tab pos="2593340" algn="l"/>
              </a:tabLst>
            </a:pPr>
            <a:r>
              <a:rPr sz="1050" dirty="0">
                <a:solidFill>
                  <a:srgbClr val="F3F5FB"/>
                </a:solidFill>
                <a:latin typeface="Arial Unicode MS"/>
                <a:cs typeface="Arial Unicode MS"/>
              </a:rPr>
              <a:t>Book</a:t>
            </a:r>
            <a:r>
              <a:rPr sz="1050" spc="9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corporate</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events</a:t>
            </a:r>
            <a:r>
              <a:rPr sz="1050" spc="10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us</a:t>
            </a:r>
            <a:r>
              <a:rPr sz="1050" spc="95" dirty="0">
                <a:solidFill>
                  <a:srgbClr val="F3F5FB"/>
                </a:solidFill>
                <a:latin typeface="Arial Unicode MS"/>
                <a:cs typeface="Arial Unicode MS"/>
              </a:rPr>
              <a:t> </a:t>
            </a:r>
            <a:r>
              <a:rPr sz="1050" spc="-5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4615" marR="5080" indent="-94615">
              <a:lnSpc>
                <a:spcPct val="128800"/>
              </a:lnSpc>
              <a:spcBef>
                <a:spcPts val="615"/>
              </a:spcBef>
              <a:buSzPct val="90476"/>
              <a:buFont typeface="Arial"/>
              <a:buChar char="●"/>
              <a:tabLst>
                <a:tab pos="94615" algn="l"/>
                <a:tab pos="3494404" algn="l"/>
              </a:tabLst>
            </a:pPr>
            <a:r>
              <a:rPr sz="1050" dirty="0">
                <a:solidFill>
                  <a:srgbClr val="F3F5FB"/>
                </a:solidFill>
                <a:latin typeface="Arial Unicode MS"/>
                <a:cs typeface="Arial Unicode MS"/>
              </a:rPr>
              <a:t>Planning</a:t>
            </a:r>
            <a:r>
              <a:rPr sz="1050" spc="50"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host</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party</a:t>
            </a:r>
            <a:r>
              <a:rPr sz="1050" spc="50"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special</a:t>
            </a:r>
            <a:r>
              <a:rPr sz="1050" spc="60" dirty="0">
                <a:solidFill>
                  <a:srgbClr val="F3F5FB"/>
                </a:solidFill>
                <a:latin typeface="Arial Unicode MS"/>
                <a:cs typeface="Arial Unicode MS"/>
              </a:rPr>
              <a:t> </a:t>
            </a:r>
            <a:r>
              <a:rPr sz="1050" spc="-10" dirty="0">
                <a:solidFill>
                  <a:srgbClr val="F3F5FB"/>
                </a:solidFill>
                <a:latin typeface="Arial Unicode MS"/>
                <a:cs typeface="Arial Unicode MS"/>
              </a:rPr>
              <a:t>occasion?</a:t>
            </a:r>
            <a:r>
              <a:rPr sz="1050" spc="60" dirty="0">
                <a:solidFill>
                  <a:srgbClr val="F3F5FB"/>
                </a:solidFill>
                <a:latin typeface="Arial Unicode MS"/>
                <a:cs typeface="Arial Unicode MS"/>
              </a:rPr>
              <a:t> </a:t>
            </a:r>
            <a:r>
              <a:rPr sz="1050" spc="-6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dirty="0">
                <a:solidFill>
                  <a:srgbClr val="FFFF00"/>
                </a:solidFill>
                <a:latin typeface="Arial"/>
                <a:cs typeface="Arial"/>
              </a:rPr>
              <a:t>[hotelname]</a:t>
            </a:r>
            <a:r>
              <a:rPr sz="1050" b="1" spc="360" dirty="0">
                <a:solidFill>
                  <a:srgbClr val="FFFF00"/>
                </a:solidFill>
                <a:latin typeface="Arial"/>
                <a:cs typeface="Arial"/>
              </a:rPr>
              <a:t> </a:t>
            </a:r>
            <a:r>
              <a:rPr sz="1050" spc="-25" dirty="0">
                <a:solidFill>
                  <a:srgbClr val="F3F5FB"/>
                </a:solidFill>
                <a:latin typeface="Arial Unicode MS"/>
                <a:cs typeface="Arial Unicode MS"/>
              </a:rPr>
              <a:t>is </a:t>
            </a:r>
            <a:r>
              <a:rPr sz="1050" dirty="0">
                <a:solidFill>
                  <a:srgbClr val="F3F5FB"/>
                </a:solidFill>
                <a:latin typeface="Arial Unicode MS"/>
                <a:cs typeface="Arial Unicode MS"/>
              </a:rPr>
              <a:t>the</a:t>
            </a:r>
            <a:r>
              <a:rPr sz="1050" spc="130" dirty="0">
                <a:solidFill>
                  <a:srgbClr val="F3F5FB"/>
                </a:solidFill>
                <a:latin typeface="Arial Unicode MS"/>
                <a:cs typeface="Arial Unicode MS"/>
              </a:rPr>
              <a:t> </a:t>
            </a:r>
            <a:r>
              <a:rPr sz="1050" dirty="0">
                <a:solidFill>
                  <a:srgbClr val="F3F5FB"/>
                </a:solidFill>
                <a:latin typeface="Arial Unicode MS"/>
                <a:cs typeface="Arial Unicode MS"/>
              </a:rPr>
              <a:t>perfect</a:t>
            </a:r>
            <a:r>
              <a:rPr sz="1050" spc="125" dirty="0">
                <a:solidFill>
                  <a:srgbClr val="F3F5FB"/>
                </a:solidFill>
                <a:latin typeface="Arial Unicode MS"/>
                <a:cs typeface="Arial Unicode MS"/>
              </a:rPr>
              <a:t> </a:t>
            </a:r>
            <a:r>
              <a:rPr sz="1050" dirty="0">
                <a:solidFill>
                  <a:srgbClr val="F3F5FB"/>
                </a:solidFill>
                <a:latin typeface="Arial Unicode MS"/>
                <a:cs typeface="Arial Unicode MS"/>
              </a:rPr>
              <a:t>destination</a:t>
            </a:r>
            <a:r>
              <a:rPr sz="1050" spc="125"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135" dirty="0">
                <a:solidFill>
                  <a:srgbClr val="F3F5FB"/>
                </a:solidFill>
                <a:latin typeface="Arial Unicode MS"/>
                <a:cs typeface="Arial Unicode MS"/>
              </a:rPr>
              <a:t> </a:t>
            </a:r>
            <a:r>
              <a:rPr sz="1050" spc="50" dirty="0">
                <a:solidFill>
                  <a:srgbClr val="F3F5FB"/>
                </a:solidFill>
                <a:latin typeface="Arial Unicode MS"/>
                <a:cs typeface="Arial Unicode MS"/>
              </a:rPr>
              <a:t>do</a:t>
            </a:r>
            <a:r>
              <a:rPr sz="1050" spc="125" dirty="0">
                <a:solidFill>
                  <a:srgbClr val="F3F5FB"/>
                </a:solidFill>
                <a:latin typeface="Arial Unicode MS"/>
                <a:cs typeface="Arial Unicode MS"/>
              </a:rPr>
              <a:t> </a:t>
            </a:r>
            <a:r>
              <a:rPr sz="1050" spc="-25" dirty="0">
                <a:solidFill>
                  <a:srgbClr val="F3F5FB"/>
                </a:solidFill>
                <a:latin typeface="Arial Unicode MS"/>
                <a:cs typeface="Arial Unicode MS"/>
              </a:rPr>
              <a:t>so!</a:t>
            </a:r>
            <a:endParaRPr sz="1050">
              <a:latin typeface="Arial Unicode MS"/>
              <a:cs typeface="Arial Unicode MS"/>
            </a:endParaRPr>
          </a:p>
        </p:txBody>
      </p:sp>
      <p:sp>
        <p:nvSpPr>
          <p:cNvPr id="4" name="object 4"/>
          <p:cNvSpPr txBox="1"/>
          <p:nvPr/>
        </p:nvSpPr>
        <p:spPr>
          <a:xfrm>
            <a:off x="5831369" y="1928699"/>
            <a:ext cx="973455"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p:txBody>
      </p:sp>
      <p:sp>
        <p:nvSpPr>
          <p:cNvPr id="5" name="object 5"/>
          <p:cNvSpPr txBox="1"/>
          <p:nvPr/>
        </p:nvSpPr>
        <p:spPr>
          <a:xfrm>
            <a:off x="5842021" y="2485954"/>
            <a:ext cx="1459230" cy="2782813"/>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#WeddingDay</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#DestinationWedding</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#SaturdayEvening</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#HotelSuite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#CorporateEvents</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#BusinessEvent</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#HotelRoom</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#Destination</a:t>
            </a:r>
            <a:endParaRPr sz="1050">
              <a:latin typeface="Arial Unicode MS"/>
              <a:cs typeface="Arial Unicode MS"/>
            </a:endParaRPr>
          </a:p>
        </p:txBody>
      </p:sp>
      <p:grpSp>
        <p:nvGrpSpPr>
          <p:cNvPr id="6" name="object 6"/>
          <p:cNvGrpSpPr/>
          <p:nvPr/>
        </p:nvGrpSpPr>
        <p:grpSpPr>
          <a:xfrm>
            <a:off x="-2857" y="770740"/>
            <a:ext cx="10699115" cy="6015355"/>
            <a:chOff x="-2857" y="770737"/>
            <a:chExt cx="10699115" cy="6015355"/>
          </a:xfrm>
        </p:grpSpPr>
        <p:sp>
          <p:nvSpPr>
            <p:cNvPr id="7" name="object 7"/>
            <p:cNvSpPr/>
            <p:nvPr/>
          </p:nvSpPr>
          <p:spPr>
            <a:xfrm>
              <a:off x="0" y="6482461"/>
              <a:ext cx="10693400" cy="303530"/>
            </a:xfrm>
            <a:custGeom>
              <a:avLst/>
              <a:gdLst/>
              <a:ahLst/>
              <a:cxnLst/>
              <a:rect l="l" t="t" r="r" b="b"/>
              <a:pathLst>
                <a:path w="10693400" h="303529">
                  <a:moveTo>
                    <a:pt x="0" y="0"/>
                  </a:moveTo>
                  <a:lnTo>
                    <a:pt x="10693400" y="0"/>
                  </a:lnTo>
                  <a:lnTo>
                    <a:pt x="10693400" y="303301"/>
                  </a:lnTo>
                  <a:lnTo>
                    <a:pt x="0" y="303301"/>
                  </a:lnTo>
                  <a:lnTo>
                    <a:pt x="0" y="0"/>
                  </a:lnTo>
                  <a:close/>
                </a:path>
              </a:pathLst>
            </a:custGeom>
            <a:solidFill>
              <a:srgbClr val="223CFF"/>
            </a:solidFill>
          </p:spPr>
          <p:txBody>
            <a:bodyPr wrap="square" lIns="0" tIns="0" rIns="0" bIns="0" rtlCol="0"/>
            <a:lstStyle/>
            <a:p>
              <a:endParaRPr/>
            </a:p>
          </p:txBody>
        </p:sp>
        <p:sp>
          <p:nvSpPr>
            <p:cNvPr id="8" name="object 8"/>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9" name="object 9"/>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grpSp>
      <p:sp>
        <p:nvSpPr>
          <p:cNvPr id="10" name="object 10"/>
          <p:cNvSpPr txBox="1">
            <a:spLocks noGrp="1"/>
          </p:cNvSpPr>
          <p:nvPr>
            <p:ph type="title"/>
          </p:nvPr>
        </p:nvSpPr>
        <p:spPr>
          <a:xfrm>
            <a:off x="3615772" y="925403"/>
            <a:ext cx="3456940" cy="336631"/>
          </a:xfrm>
          <a:prstGeom prst="rect">
            <a:avLst/>
          </a:prstGeom>
        </p:spPr>
        <p:txBody>
          <a:bodyPr vert="horz" wrap="square" lIns="0" tIns="13335" rIns="0" bIns="0" rtlCol="0">
            <a:spAutoFit/>
          </a:bodyPr>
          <a:lstStyle/>
          <a:p>
            <a:pPr marL="12700">
              <a:lnSpc>
                <a:spcPct val="100000"/>
              </a:lnSpc>
              <a:spcBef>
                <a:spcPts val="105"/>
              </a:spcBef>
            </a:pPr>
            <a:r>
              <a:rPr sz="2100" dirty="0">
                <a:solidFill>
                  <a:srgbClr val="000000"/>
                </a:solidFill>
              </a:rPr>
              <a:t>Event</a:t>
            </a:r>
            <a:r>
              <a:rPr sz="2100" spc="-25" dirty="0">
                <a:solidFill>
                  <a:srgbClr val="000000"/>
                </a:solidFill>
              </a:rPr>
              <a:t> </a:t>
            </a:r>
            <a:r>
              <a:rPr sz="2100" spc="-10" dirty="0">
                <a:solidFill>
                  <a:srgbClr val="000000"/>
                </a:solidFill>
              </a:rPr>
              <a:t>Posts</a:t>
            </a:r>
            <a:r>
              <a:rPr sz="2100" spc="-20" dirty="0">
                <a:solidFill>
                  <a:srgbClr val="000000"/>
                </a:solidFill>
              </a:rPr>
              <a:t> </a:t>
            </a:r>
            <a:r>
              <a:rPr sz="2100" spc="80" dirty="0">
                <a:solidFill>
                  <a:srgbClr val="000000"/>
                </a:solidFill>
              </a:rPr>
              <a:t>for</a:t>
            </a:r>
            <a:r>
              <a:rPr sz="2100" spc="-30" dirty="0">
                <a:solidFill>
                  <a:srgbClr val="000000"/>
                </a:solidFill>
              </a:rPr>
              <a:t> </a:t>
            </a:r>
            <a:r>
              <a:rPr sz="2100" spc="60" dirty="0">
                <a:solidFill>
                  <a:srgbClr val="000000"/>
                </a:solidFill>
              </a:rPr>
              <a:t>Instagram</a:t>
            </a:r>
            <a:endParaRPr sz="2100"/>
          </a:p>
        </p:txBody>
      </p:sp>
      <p:sp>
        <p:nvSpPr>
          <p:cNvPr id="11" name="object 11"/>
          <p:cNvSpPr txBox="1"/>
          <p:nvPr/>
        </p:nvSpPr>
        <p:spPr>
          <a:xfrm>
            <a:off x="395540" y="1909184"/>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a:latin typeface="Arial"/>
              <a:cs typeface="Arial"/>
            </a:endParaRPr>
          </a:p>
        </p:txBody>
      </p:sp>
      <p:grpSp>
        <p:nvGrpSpPr>
          <p:cNvPr id="12" name="object 12"/>
          <p:cNvGrpSpPr/>
          <p:nvPr/>
        </p:nvGrpSpPr>
        <p:grpSpPr>
          <a:xfrm>
            <a:off x="9817927" y="1206500"/>
            <a:ext cx="608965" cy="609600"/>
            <a:chOff x="9817910" y="1206500"/>
            <a:chExt cx="608965" cy="609600"/>
          </a:xfrm>
        </p:grpSpPr>
        <p:pic>
          <p:nvPicPr>
            <p:cNvPr id="13" name="object 13"/>
            <p:cNvPicPr/>
            <p:nvPr/>
          </p:nvPicPr>
          <p:blipFill>
            <a:blip r:embed="rId3" cstate="print"/>
            <a:stretch>
              <a:fillRect/>
            </a:stretch>
          </p:blipFill>
          <p:spPr>
            <a:xfrm>
              <a:off x="9817910" y="1206500"/>
              <a:ext cx="608789" cy="609600"/>
            </a:xfrm>
            <a:prstGeom prst="rect">
              <a:avLst/>
            </a:prstGeom>
          </p:spPr>
        </p:pic>
        <p:pic>
          <p:nvPicPr>
            <p:cNvPr id="14" name="object 14"/>
            <p:cNvPicPr/>
            <p:nvPr/>
          </p:nvPicPr>
          <p:blipFill>
            <a:blip r:embed="rId4" cstate="print"/>
            <a:stretch>
              <a:fillRect/>
            </a:stretch>
          </p:blipFill>
          <p:spPr>
            <a:xfrm>
              <a:off x="9987413" y="1374829"/>
              <a:ext cx="274185" cy="275608"/>
            </a:xfrm>
            <a:prstGeom prst="rect">
              <a:avLst/>
            </a:prstGeom>
          </p:spPr>
        </p:pic>
      </p:grpSp>
      <p:sp>
        <p:nvSpPr>
          <p:cNvPr id="15" name="object 15"/>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770756"/>
            <a:ext cx="10693400" cy="6015037"/>
          </a:xfrm>
          <a:prstGeom prst="rect">
            <a:avLst/>
          </a:prstGeom>
        </p:spPr>
      </p:pic>
      <p:sp>
        <p:nvSpPr>
          <p:cNvPr id="3" name="object 3"/>
          <p:cNvSpPr txBox="1"/>
          <p:nvPr/>
        </p:nvSpPr>
        <p:spPr>
          <a:xfrm>
            <a:off x="2043890" y="3158899"/>
            <a:ext cx="6595745" cy="660437"/>
          </a:xfrm>
          <a:prstGeom prst="rect">
            <a:avLst/>
          </a:prstGeom>
        </p:spPr>
        <p:txBody>
          <a:bodyPr vert="horz" wrap="square" lIns="0" tIns="13970" rIns="0" bIns="0" rtlCol="0">
            <a:spAutoFit/>
          </a:bodyPr>
          <a:lstStyle/>
          <a:p>
            <a:pPr marL="12700">
              <a:lnSpc>
                <a:spcPct val="100000"/>
              </a:lnSpc>
              <a:spcBef>
                <a:spcPts val="110"/>
              </a:spcBef>
            </a:pPr>
            <a:r>
              <a:rPr sz="4200" b="1" dirty="0">
                <a:solidFill>
                  <a:srgbClr val="F3F5FB"/>
                </a:solidFill>
                <a:latin typeface="Arial"/>
                <a:cs typeface="Arial"/>
              </a:rPr>
              <a:t>Examples</a:t>
            </a:r>
            <a:r>
              <a:rPr sz="4200" b="1" spc="-10" dirty="0">
                <a:solidFill>
                  <a:srgbClr val="F3F5FB"/>
                </a:solidFill>
                <a:latin typeface="Arial"/>
                <a:cs typeface="Arial"/>
              </a:rPr>
              <a:t> </a:t>
            </a:r>
            <a:r>
              <a:rPr sz="4200" b="1" spc="114" dirty="0">
                <a:solidFill>
                  <a:srgbClr val="F3F5FB"/>
                </a:solidFill>
                <a:latin typeface="Arial"/>
                <a:cs typeface="Arial"/>
              </a:rPr>
              <a:t>of</a:t>
            </a:r>
            <a:r>
              <a:rPr sz="4200" b="1" spc="-5" dirty="0">
                <a:solidFill>
                  <a:srgbClr val="F3F5FB"/>
                </a:solidFill>
                <a:latin typeface="Arial"/>
                <a:cs typeface="Arial"/>
              </a:rPr>
              <a:t> </a:t>
            </a:r>
            <a:r>
              <a:rPr sz="4200" b="1" spc="60" dirty="0">
                <a:solidFill>
                  <a:srgbClr val="F3F5FB"/>
                </a:solidFill>
                <a:latin typeface="Arial"/>
                <a:cs typeface="Arial"/>
              </a:rPr>
              <a:t>Event</a:t>
            </a:r>
            <a:r>
              <a:rPr sz="4200" b="1" spc="-10" dirty="0">
                <a:solidFill>
                  <a:srgbClr val="F3F5FB"/>
                </a:solidFill>
                <a:latin typeface="Arial"/>
                <a:cs typeface="Arial"/>
              </a:rPr>
              <a:t> </a:t>
            </a:r>
            <a:r>
              <a:rPr sz="4200" b="1" spc="-20" dirty="0">
                <a:solidFill>
                  <a:srgbClr val="F3F5FB"/>
                </a:solidFill>
                <a:latin typeface="Arial"/>
                <a:cs typeface="Arial"/>
              </a:rPr>
              <a:t>Posts:</a:t>
            </a:r>
            <a:endParaRPr sz="4200">
              <a:latin typeface="Arial"/>
              <a:cs typeface="Arial"/>
            </a:endParaRPr>
          </a:p>
        </p:txBody>
      </p:sp>
      <p:sp>
        <p:nvSpPr>
          <p:cNvPr id="4" name="object 4"/>
          <p:cNvSpPr txBox="1"/>
          <p:nvPr/>
        </p:nvSpPr>
        <p:spPr>
          <a:xfrm>
            <a:off x="2596361" y="4022679"/>
            <a:ext cx="5488940" cy="336631"/>
          </a:xfrm>
          <a:prstGeom prst="rect">
            <a:avLst/>
          </a:prstGeom>
        </p:spPr>
        <p:txBody>
          <a:bodyPr vert="horz" wrap="square" lIns="0" tIns="13335" rIns="0" bIns="0" rtlCol="0">
            <a:spAutoFit/>
          </a:bodyPr>
          <a:lstStyle/>
          <a:p>
            <a:pPr marL="12700">
              <a:lnSpc>
                <a:spcPct val="100000"/>
              </a:lnSpc>
              <a:spcBef>
                <a:spcPts val="105"/>
              </a:spcBef>
            </a:pPr>
            <a:r>
              <a:rPr sz="2100" b="1" spc="-20" dirty="0">
                <a:solidFill>
                  <a:srgbClr val="F3F5FB"/>
                </a:solidFill>
                <a:latin typeface="Arial"/>
                <a:cs typeface="Arial"/>
              </a:rPr>
              <a:t>See</a:t>
            </a:r>
            <a:r>
              <a:rPr sz="2100" b="1" spc="-55" dirty="0">
                <a:solidFill>
                  <a:srgbClr val="F3F5FB"/>
                </a:solidFill>
                <a:latin typeface="Arial"/>
                <a:cs typeface="Arial"/>
              </a:rPr>
              <a:t> </a:t>
            </a:r>
            <a:r>
              <a:rPr sz="2100" b="1" spc="80" dirty="0">
                <a:solidFill>
                  <a:srgbClr val="F3F5FB"/>
                </a:solidFill>
                <a:latin typeface="Arial"/>
                <a:cs typeface="Arial"/>
              </a:rPr>
              <a:t>how</a:t>
            </a:r>
            <a:r>
              <a:rPr sz="2100" b="1" spc="-45" dirty="0">
                <a:solidFill>
                  <a:srgbClr val="F3F5FB"/>
                </a:solidFill>
                <a:latin typeface="Arial"/>
                <a:cs typeface="Arial"/>
              </a:rPr>
              <a:t> </a:t>
            </a:r>
            <a:r>
              <a:rPr sz="2100" b="1" spc="110" dirty="0">
                <a:solidFill>
                  <a:srgbClr val="F3F5FB"/>
                </a:solidFill>
                <a:latin typeface="Arial"/>
                <a:cs typeface="Arial"/>
              </a:rPr>
              <a:t>we</a:t>
            </a:r>
            <a:r>
              <a:rPr sz="2100" b="1" spc="-45" dirty="0">
                <a:solidFill>
                  <a:srgbClr val="F3F5FB"/>
                </a:solidFill>
                <a:latin typeface="Arial"/>
                <a:cs typeface="Arial"/>
              </a:rPr>
              <a:t> </a:t>
            </a:r>
            <a:r>
              <a:rPr sz="2100" b="1" spc="70" dirty="0">
                <a:solidFill>
                  <a:srgbClr val="F3F5FB"/>
                </a:solidFill>
                <a:latin typeface="Arial"/>
                <a:cs typeface="Arial"/>
              </a:rPr>
              <a:t>mixed</a:t>
            </a:r>
            <a:r>
              <a:rPr sz="2100" b="1" spc="-45" dirty="0">
                <a:solidFill>
                  <a:srgbClr val="F3F5FB"/>
                </a:solidFill>
                <a:latin typeface="Arial"/>
                <a:cs typeface="Arial"/>
              </a:rPr>
              <a:t> </a:t>
            </a:r>
            <a:r>
              <a:rPr sz="2100" b="1" spc="60" dirty="0">
                <a:solidFill>
                  <a:srgbClr val="F3F5FB"/>
                </a:solidFill>
                <a:latin typeface="Arial"/>
                <a:cs typeface="Arial"/>
              </a:rPr>
              <a:t>&amp;</a:t>
            </a:r>
            <a:r>
              <a:rPr sz="2100" b="1" spc="-50" dirty="0">
                <a:solidFill>
                  <a:srgbClr val="F3F5FB"/>
                </a:solidFill>
                <a:latin typeface="Arial"/>
                <a:cs typeface="Arial"/>
              </a:rPr>
              <a:t> </a:t>
            </a:r>
            <a:r>
              <a:rPr sz="2100" b="1" spc="80" dirty="0">
                <a:solidFill>
                  <a:srgbClr val="F3F5FB"/>
                </a:solidFill>
                <a:latin typeface="Arial"/>
                <a:cs typeface="Arial"/>
              </a:rPr>
              <a:t>matched</a:t>
            </a:r>
            <a:r>
              <a:rPr sz="2100" b="1" spc="-50" dirty="0">
                <a:solidFill>
                  <a:srgbClr val="F3F5FB"/>
                </a:solidFill>
                <a:latin typeface="Arial"/>
                <a:cs typeface="Arial"/>
              </a:rPr>
              <a:t> </a:t>
            </a:r>
            <a:r>
              <a:rPr sz="2100" b="1" spc="60" dirty="0">
                <a:solidFill>
                  <a:srgbClr val="F3F5FB"/>
                </a:solidFill>
                <a:latin typeface="Arial"/>
                <a:cs typeface="Arial"/>
              </a:rPr>
              <a:t>templates!</a:t>
            </a:r>
            <a:endParaRPr sz="2100">
              <a:latin typeface="Arial"/>
              <a:cs typeface="Arial"/>
            </a:endParaRPr>
          </a:p>
        </p:txBody>
      </p:sp>
    </p:spTree>
  </p:cSld>
  <p:clrMapOvr>
    <a:masterClrMapping/>
  </p:clrMapOvr>
  <p:transition spd="slow">
    <p:cover/>
    <p:sndAc>
      <p:stSnd>
        <p:snd r:embed="rId2" name="camera.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8"/>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4" name="object 4"/>
            <p:cNvPicPr/>
            <p:nvPr/>
          </p:nvPicPr>
          <p:blipFill>
            <a:blip r:embed="rId3" cstate="print"/>
            <a:stretch>
              <a:fillRect/>
            </a:stretch>
          </p:blipFill>
          <p:spPr>
            <a:xfrm>
              <a:off x="301828" y="3794417"/>
              <a:ext cx="3118637" cy="2123376"/>
            </a:xfrm>
            <a:prstGeom prst="rect">
              <a:avLst/>
            </a:prstGeom>
          </p:spPr>
        </p:pic>
        <p:sp>
          <p:nvSpPr>
            <p:cNvPr id="5" name="object 5"/>
            <p:cNvSpPr/>
            <p:nvPr/>
          </p:nvSpPr>
          <p:spPr>
            <a:xfrm>
              <a:off x="3663302"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6" name="object 6"/>
            <p:cNvPicPr/>
            <p:nvPr/>
          </p:nvPicPr>
          <p:blipFill>
            <a:blip r:embed="rId4" cstate="print"/>
            <a:stretch>
              <a:fillRect/>
            </a:stretch>
          </p:blipFill>
          <p:spPr>
            <a:xfrm>
              <a:off x="3778503" y="3542156"/>
              <a:ext cx="3118599" cy="2380341"/>
            </a:xfrm>
            <a:prstGeom prst="rect">
              <a:avLst/>
            </a:prstGeom>
          </p:spPr>
        </p:pic>
        <p:pic>
          <p:nvPicPr>
            <p:cNvPr id="7" name="object 7"/>
            <p:cNvPicPr/>
            <p:nvPr/>
          </p:nvPicPr>
          <p:blipFill>
            <a:blip r:embed="rId5" cstate="print"/>
            <a:stretch>
              <a:fillRect/>
            </a:stretch>
          </p:blipFill>
          <p:spPr>
            <a:xfrm>
              <a:off x="355600" y="6160934"/>
              <a:ext cx="127000" cy="125564"/>
            </a:xfrm>
            <a:prstGeom prst="rect">
              <a:avLst/>
            </a:prstGeom>
          </p:spPr>
        </p:pic>
      </p:grpSp>
      <p:sp>
        <p:nvSpPr>
          <p:cNvPr id="8" name="object 8"/>
          <p:cNvSpPr txBox="1"/>
          <p:nvPr/>
        </p:nvSpPr>
        <p:spPr>
          <a:xfrm>
            <a:off x="979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9" name="object 9"/>
          <p:cNvSpPr txBox="1"/>
          <p:nvPr/>
        </p:nvSpPr>
        <p:spPr>
          <a:xfrm>
            <a:off x="1702761"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10" name="object 10"/>
          <p:cNvGrpSpPr/>
          <p:nvPr/>
        </p:nvGrpSpPr>
        <p:grpSpPr>
          <a:xfrm>
            <a:off x="825517" y="6160935"/>
            <a:ext cx="850265" cy="138430"/>
            <a:chOff x="825500" y="6160935"/>
            <a:chExt cx="850265" cy="138430"/>
          </a:xfrm>
        </p:grpSpPr>
        <p:pic>
          <p:nvPicPr>
            <p:cNvPr id="11" name="object 11"/>
            <p:cNvPicPr/>
            <p:nvPr/>
          </p:nvPicPr>
          <p:blipFill>
            <a:blip r:embed="rId6" cstate="print"/>
            <a:stretch>
              <a:fillRect/>
            </a:stretch>
          </p:blipFill>
          <p:spPr>
            <a:xfrm>
              <a:off x="825500" y="6172200"/>
              <a:ext cx="126212" cy="127000"/>
            </a:xfrm>
            <a:prstGeom prst="rect">
              <a:avLst/>
            </a:prstGeom>
          </p:spPr>
        </p:pic>
        <p:pic>
          <p:nvPicPr>
            <p:cNvPr id="12" name="object 12"/>
            <p:cNvPicPr/>
            <p:nvPr/>
          </p:nvPicPr>
          <p:blipFill>
            <a:blip r:embed="rId7" cstate="print"/>
            <a:stretch>
              <a:fillRect/>
            </a:stretch>
          </p:blipFill>
          <p:spPr>
            <a:xfrm>
              <a:off x="1549400" y="6160935"/>
              <a:ext cx="126352" cy="125564"/>
            </a:xfrm>
            <a:prstGeom prst="rect">
              <a:avLst/>
            </a:prstGeom>
          </p:spPr>
        </p:pic>
      </p:grpSp>
      <p:sp>
        <p:nvSpPr>
          <p:cNvPr id="13" name="object 13"/>
          <p:cNvSpPr txBox="1"/>
          <p:nvPr/>
        </p:nvSpPr>
        <p:spPr>
          <a:xfrm>
            <a:off x="2370346" y="5943619"/>
            <a:ext cx="1036955" cy="111569"/>
          </a:xfrm>
          <a:prstGeom prst="rect">
            <a:avLst/>
          </a:prstGeom>
        </p:spPr>
        <p:txBody>
          <a:bodyPr vert="horz" wrap="square" lIns="0" tIns="11430" rIns="0" bIns="0" rtlCol="0">
            <a:spAutoFit/>
          </a:bodyPr>
          <a:lstStyle/>
          <a:p>
            <a:pPr>
              <a:lnSpc>
                <a:spcPct val="100000"/>
              </a:lnSpc>
              <a:spcBef>
                <a:spcPts val="90"/>
              </a:spcBef>
            </a:pPr>
            <a:r>
              <a:rPr sz="650" dirty="0">
                <a:solidFill>
                  <a:srgbClr val="656565"/>
                </a:solidFill>
                <a:latin typeface="Arial Unicode MS"/>
                <a:cs typeface="Arial Unicode MS"/>
              </a:rPr>
              <a:t>28 Comments</a:t>
            </a:r>
            <a:r>
              <a:rPr sz="650" spc="340" dirty="0">
                <a:solidFill>
                  <a:srgbClr val="656565"/>
                </a:solidFill>
                <a:latin typeface="Arial Unicode MS"/>
                <a:cs typeface="Arial Unicode MS"/>
              </a:rPr>
              <a:t>  </a:t>
            </a:r>
            <a:r>
              <a:rPr sz="650" dirty="0">
                <a:solidFill>
                  <a:srgbClr val="656565"/>
                </a:solidFill>
                <a:latin typeface="Arial Unicode MS"/>
                <a:cs typeface="Arial Unicode MS"/>
              </a:rPr>
              <a:t>13</a:t>
            </a:r>
            <a:r>
              <a:rPr sz="650" spc="-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14" name="object 14"/>
          <p:cNvSpPr txBox="1"/>
          <p:nvPr/>
        </p:nvSpPr>
        <p:spPr>
          <a:xfrm>
            <a:off x="533696" y="5947689"/>
            <a:ext cx="258445" cy="293670"/>
          </a:xfrm>
          <a:prstGeom prst="rect">
            <a:avLst/>
          </a:prstGeom>
        </p:spPr>
        <p:txBody>
          <a:bodyPr vert="horz" wrap="square" lIns="0" tIns="11430" rIns="0" bIns="0" rtlCol="0">
            <a:spAutoFit/>
          </a:bodyPr>
          <a:lstStyle/>
          <a:p>
            <a:pPr marL="105410">
              <a:lnSpc>
                <a:spcPct val="100000"/>
              </a:lnSpc>
              <a:spcBef>
                <a:spcPts val="90"/>
              </a:spcBef>
            </a:pPr>
            <a:r>
              <a:rPr sz="650" spc="-25" dirty="0">
                <a:solidFill>
                  <a:srgbClr val="656565"/>
                </a:solidFill>
                <a:latin typeface="Arial Unicode MS"/>
                <a:cs typeface="Arial Unicode MS"/>
              </a:rPr>
              <a:t>136</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pic>
        <p:nvPicPr>
          <p:cNvPr id="15" name="object 15"/>
          <p:cNvPicPr/>
          <p:nvPr/>
        </p:nvPicPr>
        <p:blipFill>
          <a:blip r:embed="rId8" cstate="print"/>
          <a:stretch>
            <a:fillRect/>
          </a:stretch>
        </p:blipFill>
        <p:spPr>
          <a:xfrm>
            <a:off x="3813383" y="6160940"/>
            <a:ext cx="123616" cy="125564"/>
          </a:xfrm>
          <a:prstGeom prst="rect">
            <a:avLst/>
          </a:prstGeom>
        </p:spPr>
      </p:pic>
      <p:sp>
        <p:nvSpPr>
          <p:cNvPr id="16" name="object 16"/>
          <p:cNvSpPr txBox="1"/>
          <p:nvPr/>
        </p:nvSpPr>
        <p:spPr>
          <a:xfrm>
            <a:off x="4437900"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17" name="object 17"/>
          <p:cNvSpPr txBox="1"/>
          <p:nvPr/>
        </p:nvSpPr>
        <p:spPr>
          <a:xfrm>
            <a:off x="5161408"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18" name="object 18"/>
          <p:cNvGrpSpPr/>
          <p:nvPr/>
        </p:nvGrpSpPr>
        <p:grpSpPr>
          <a:xfrm>
            <a:off x="4281234" y="6160935"/>
            <a:ext cx="849630" cy="138430"/>
            <a:chOff x="4281233" y="6160935"/>
            <a:chExt cx="849630" cy="138430"/>
          </a:xfrm>
        </p:grpSpPr>
        <p:pic>
          <p:nvPicPr>
            <p:cNvPr id="19" name="object 19"/>
            <p:cNvPicPr/>
            <p:nvPr/>
          </p:nvPicPr>
          <p:blipFill>
            <a:blip r:embed="rId9" cstate="print"/>
            <a:stretch>
              <a:fillRect/>
            </a:stretch>
          </p:blipFill>
          <p:spPr>
            <a:xfrm>
              <a:off x="4281233" y="6172200"/>
              <a:ext cx="125666" cy="127000"/>
            </a:xfrm>
            <a:prstGeom prst="rect">
              <a:avLst/>
            </a:prstGeom>
          </p:spPr>
        </p:pic>
        <p:pic>
          <p:nvPicPr>
            <p:cNvPr id="20" name="object 20"/>
            <p:cNvPicPr/>
            <p:nvPr/>
          </p:nvPicPr>
          <p:blipFill>
            <a:blip r:embed="rId10" cstate="print"/>
            <a:stretch>
              <a:fillRect/>
            </a:stretch>
          </p:blipFill>
          <p:spPr>
            <a:xfrm>
              <a:off x="5005252" y="6160935"/>
              <a:ext cx="125547" cy="125564"/>
            </a:xfrm>
            <a:prstGeom prst="rect">
              <a:avLst/>
            </a:prstGeom>
          </p:spPr>
        </p:pic>
      </p:grpSp>
      <p:sp>
        <p:nvSpPr>
          <p:cNvPr id="21" name="object 21"/>
          <p:cNvSpPr txBox="1"/>
          <p:nvPr/>
        </p:nvSpPr>
        <p:spPr>
          <a:xfrm>
            <a:off x="5873508" y="5943619"/>
            <a:ext cx="1036955" cy="111569"/>
          </a:xfrm>
          <a:prstGeom prst="rect">
            <a:avLst/>
          </a:prstGeom>
        </p:spPr>
        <p:txBody>
          <a:bodyPr vert="horz" wrap="square" lIns="0" tIns="11430" rIns="0" bIns="0" rtlCol="0">
            <a:spAutoFit/>
          </a:bodyPr>
          <a:lstStyle/>
          <a:p>
            <a:pPr>
              <a:lnSpc>
                <a:spcPct val="100000"/>
              </a:lnSpc>
              <a:spcBef>
                <a:spcPts val="90"/>
              </a:spcBef>
              <a:tabLst>
                <a:tab pos="697865" algn="l"/>
              </a:tabLst>
            </a:pPr>
            <a:r>
              <a:rPr sz="650" dirty="0">
                <a:solidFill>
                  <a:srgbClr val="656565"/>
                </a:solidFill>
                <a:latin typeface="Arial Unicode MS"/>
                <a:cs typeface="Arial Unicode MS"/>
              </a:rPr>
              <a:t>21</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8</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22" name="object 22"/>
          <p:cNvSpPr txBox="1"/>
          <p:nvPr/>
        </p:nvSpPr>
        <p:spPr>
          <a:xfrm>
            <a:off x="3992358" y="5947689"/>
            <a:ext cx="213995"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118</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23" name="object 23"/>
          <p:cNvGrpSpPr/>
          <p:nvPr/>
        </p:nvGrpSpPr>
        <p:grpSpPr>
          <a:xfrm>
            <a:off x="312356" y="1487386"/>
            <a:ext cx="10175240" cy="4875530"/>
            <a:chOff x="312356" y="1487385"/>
            <a:chExt cx="10175240" cy="4875530"/>
          </a:xfrm>
        </p:grpSpPr>
        <p:pic>
          <p:nvPicPr>
            <p:cNvPr id="24" name="object 24"/>
            <p:cNvPicPr/>
            <p:nvPr/>
          </p:nvPicPr>
          <p:blipFill>
            <a:blip r:embed="rId11" cstate="print"/>
            <a:stretch>
              <a:fillRect/>
            </a:stretch>
          </p:blipFill>
          <p:spPr>
            <a:xfrm>
              <a:off x="3799281" y="5974562"/>
              <a:ext cx="225577" cy="83337"/>
            </a:xfrm>
            <a:prstGeom prst="rect">
              <a:avLst/>
            </a:prstGeom>
          </p:spPr>
        </p:pic>
        <p:pic>
          <p:nvPicPr>
            <p:cNvPr id="25" name="object 25"/>
            <p:cNvPicPr/>
            <p:nvPr/>
          </p:nvPicPr>
          <p:blipFill>
            <a:blip r:embed="rId11" cstate="print"/>
            <a:stretch>
              <a:fillRect/>
            </a:stretch>
          </p:blipFill>
          <p:spPr>
            <a:xfrm>
              <a:off x="368463" y="5974562"/>
              <a:ext cx="225615" cy="83337"/>
            </a:xfrm>
            <a:prstGeom prst="rect">
              <a:avLst/>
            </a:prstGeom>
          </p:spPr>
        </p:pic>
        <p:sp>
          <p:nvSpPr>
            <p:cNvPr id="26" name="object 26"/>
            <p:cNvSpPr/>
            <p:nvPr/>
          </p:nvSpPr>
          <p:spPr>
            <a:xfrm>
              <a:off x="315213" y="6120803"/>
              <a:ext cx="6588125" cy="0"/>
            </a:xfrm>
            <a:custGeom>
              <a:avLst/>
              <a:gdLst/>
              <a:ahLst/>
              <a:cxnLst/>
              <a:rect l="l" t="t" r="r" b="b"/>
              <a:pathLst>
                <a:path w="6588125">
                  <a:moveTo>
                    <a:pt x="0" y="0"/>
                  </a:moveTo>
                  <a:lnTo>
                    <a:pt x="3130156" y="0"/>
                  </a:lnTo>
                </a:path>
                <a:path w="6588125">
                  <a:moveTo>
                    <a:pt x="3457473" y="0"/>
                  </a:moveTo>
                  <a:lnTo>
                    <a:pt x="6587629" y="0"/>
                  </a:lnTo>
                </a:path>
              </a:pathLst>
            </a:custGeom>
            <a:ln w="5569">
              <a:solidFill>
                <a:srgbClr val="D8D8D8"/>
              </a:solidFill>
            </a:ln>
          </p:spPr>
          <p:txBody>
            <a:bodyPr wrap="square" lIns="0" tIns="0" rIns="0" bIns="0" rtlCol="0"/>
            <a:lstStyle/>
            <a:p>
              <a:endParaRPr/>
            </a:p>
          </p:txBody>
        </p:sp>
        <p:sp>
          <p:nvSpPr>
            <p:cNvPr id="27" name="object 27"/>
            <p:cNvSpPr/>
            <p:nvPr/>
          </p:nvSpPr>
          <p:spPr>
            <a:xfrm>
              <a:off x="7138695"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grpSp>
      <p:sp>
        <p:nvSpPr>
          <p:cNvPr id="28" name="object 28"/>
          <p:cNvSpPr txBox="1"/>
          <p:nvPr/>
        </p:nvSpPr>
        <p:spPr>
          <a:xfrm>
            <a:off x="3803874" y="1798975"/>
            <a:ext cx="2955290" cy="1555682"/>
          </a:xfrm>
          <a:prstGeom prst="rect">
            <a:avLst/>
          </a:prstGeom>
        </p:spPr>
        <p:txBody>
          <a:bodyPr vert="horz" wrap="square" lIns="0" tIns="12065" rIns="0" bIns="0" rtlCol="0">
            <a:spAutoFit/>
          </a:bodyPr>
          <a:lstStyle/>
          <a:p>
            <a:pPr marR="13335">
              <a:lnSpc>
                <a:spcPct val="155300"/>
              </a:lnSpc>
              <a:spcBef>
                <a:spcPts val="95"/>
              </a:spcBef>
            </a:pPr>
            <a:r>
              <a:rPr sz="800" b="1" dirty="0">
                <a:latin typeface="Arial"/>
                <a:cs typeface="Arial"/>
              </a:rPr>
              <a:t>Jam</a:t>
            </a:r>
            <a:r>
              <a:rPr sz="800" b="1" spc="70" dirty="0">
                <a:latin typeface="Arial"/>
                <a:cs typeface="Arial"/>
              </a:rPr>
              <a:t> </a:t>
            </a:r>
            <a:r>
              <a:rPr sz="800" dirty="0">
                <a:latin typeface="Arial Unicode MS"/>
                <a:cs typeface="Arial Unicode MS"/>
              </a:rPr>
              <a:t>night</a:t>
            </a:r>
            <a:r>
              <a:rPr sz="800" spc="70" dirty="0">
                <a:latin typeface="Arial Unicode MS"/>
                <a:cs typeface="Arial Unicode MS"/>
              </a:rPr>
              <a:t> </a:t>
            </a:r>
            <a:r>
              <a:rPr sz="800" spc="240" dirty="0">
                <a:latin typeface="Arial Unicode MS"/>
                <a:cs typeface="Arial Unicode MS"/>
              </a:rPr>
              <a:t>|</a:t>
            </a:r>
            <a:r>
              <a:rPr sz="800" spc="70" dirty="0">
                <a:latin typeface="Arial Unicode MS"/>
                <a:cs typeface="Arial Unicode MS"/>
              </a:rPr>
              <a:t> </a:t>
            </a:r>
            <a:r>
              <a:rPr sz="800" dirty="0">
                <a:latin typeface="Arial Unicode MS"/>
                <a:cs typeface="Arial Unicode MS"/>
              </a:rPr>
              <a:t>Ready</a:t>
            </a:r>
            <a:r>
              <a:rPr sz="800" spc="70" dirty="0">
                <a:latin typeface="Arial Unicode MS"/>
                <a:cs typeface="Arial Unicode MS"/>
              </a:rPr>
              <a:t> </a:t>
            </a:r>
            <a:r>
              <a:rPr sz="800" spc="55" dirty="0">
                <a:latin typeface="Arial Unicode MS"/>
                <a:cs typeface="Arial Unicode MS"/>
              </a:rPr>
              <a:t>to</a:t>
            </a:r>
            <a:r>
              <a:rPr sz="800" spc="70" dirty="0">
                <a:latin typeface="Arial Unicode MS"/>
                <a:cs typeface="Arial Unicode MS"/>
              </a:rPr>
              <a:t> </a:t>
            </a:r>
            <a:r>
              <a:rPr sz="800" dirty="0">
                <a:latin typeface="Arial Unicode MS"/>
                <a:cs typeface="Arial Unicode MS"/>
              </a:rPr>
              <a:t>witness</a:t>
            </a:r>
            <a:r>
              <a:rPr sz="800" spc="70" dirty="0">
                <a:latin typeface="Arial Unicode MS"/>
                <a:cs typeface="Arial Unicode MS"/>
              </a:rPr>
              <a:t> </a:t>
            </a:r>
            <a:r>
              <a:rPr sz="800" dirty="0">
                <a:latin typeface="Arial Unicode MS"/>
                <a:cs typeface="Arial Unicode MS"/>
              </a:rPr>
              <a:t>the</a:t>
            </a:r>
            <a:r>
              <a:rPr sz="800" spc="70" dirty="0">
                <a:latin typeface="Arial Unicode MS"/>
                <a:cs typeface="Arial Unicode MS"/>
              </a:rPr>
              <a:t> </a:t>
            </a:r>
            <a:r>
              <a:rPr sz="800" dirty="0">
                <a:latin typeface="Arial Unicode MS"/>
                <a:cs typeface="Arial Unicode MS"/>
              </a:rPr>
              <a:t>city’s</a:t>
            </a:r>
            <a:r>
              <a:rPr sz="800" spc="70" dirty="0">
                <a:latin typeface="Arial Unicode MS"/>
                <a:cs typeface="Arial Unicode MS"/>
              </a:rPr>
              <a:t> </a:t>
            </a:r>
            <a:r>
              <a:rPr sz="800" dirty="0">
                <a:latin typeface="Arial Unicode MS"/>
                <a:cs typeface="Arial Unicode MS"/>
              </a:rPr>
              <a:t>rising</a:t>
            </a:r>
            <a:r>
              <a:rPr sz="800" spc="70" dirty="0">
                <a:latin typeface="Arial Unicode MS"/>
                <a:cs typeface="Arial Unicode MS"/>
              </a:rPr>
              <a:t> </a:t>
            </a:r>
            <a:r>
              <a:rPr sz="800" dirty="0">
                <a:latin typeface="Arial Unicode MS"/>
                <a:cs typeface="Arial Unicode MS"/>
              </a:rPr>
              <a:t>artists</a:t>
            </a:r>
            <a:r>
              <a:rPr sz="800" spc="70" dirty="0">
                <a:latin typeface="Arial Unicode MS"/>
                <a:cs typeface="Arial Unicode MS"/>
              </a:rPr>
              <a:t> </a:t>
            </a:r>
            <a:r>
              <a:rPr sz="800" dirty="0">
                <a:latin typeface="Arial Unicode MS"/>
                <a:cs typeface="Arial Unicode MS"/>
              </a:rPr>
              <a:t>take</a:t>
            </a:r>
            <a:r>
              <a:rPr sz="800" spc="75" dirty="0">
                <a:latin typeface="Arial Unicode MS"/>
                <a:cs typeface="Arial Unicode MS"/>
              </a:rPr>
              <a:t> </a:t>
            </a:r>
            <a:r>
              <a:rPr sz="800" spc="-20" dirty="0">
                <a:latin typeface="Arial Unicode MS"/>
                <a:cs typeface="Arial Unicode MS"/>
              </a:rPr>
              <a:t>over </a:t>
            </a:r>
            <a:r>
              <a:rPr sz="800" spc="55" dirty="0">
                <a:latin typeface="Arial Unicode MS"/>
                <a:cs typeface="Arial Unicode MS"/>
              </a:rPr>
              <a:t>our</a:t>
            </a:r>
            <a:r>
              <a:rPr sz="800" spc="90" dirty="0">
                <a:latin typeface="Arial Unicode MS"/>
                <a:cs typeface="Arial Unicode MS"/>
              </a:rPr>
              <a:t> </a:t>
            </a:r>
            <a:r>
              <a:rPr sz="800" dirty="0">
                <a:latin typeface="Arial Unicode MS"/>
                <a:cs typeface="Arial Unicode MS"/>
              </a:rPr>
              <a:t>#UnpluggedSessions</a:t>
            </a:r>
            <a:r>
              <a:rPr sz="800" spc="90" dirty="0">
                <a:latin typeface="Arial Unicode MS"/>
                <a:cs typeface="Arial Unicode MS"/>
              </a:rPr>
              <a:t> </a:t>
            </a:r>
            <a:r>
              <a:rPr sz="800" dirty="0">
                <a:latin typeface="Arial Unicode MS"/>
                <a:cs typeface="Arial Unicode MS"/>
              </a:rPr>
              <a:t>at</a:t>
            </a:r>
            <a:r>
              <a:rPr sz="800" spc="95" dirty="0">
                <a:latin typeface="Arial Unicode MS"/>
                <a:cs typeface="Arial Unicode MS"/>
              </a:rPr>
              <a:t> </a:t>
            </a:r>
            <a:r>
              <a:rPr sz="800" b="1" dirty="0">
                <a:latin typeface="Arial"/>
                <a:cs typeface="Arial"/>
              </a:rPr>
              <a:t>Hotel</a:t>
            </a:r>
            <a:r>
              <a:rPr sz="800" b="1" spc="90" dirty="0">
                <a:latin typeface="Arial"/>
                <a:cs typeface="Arial"/>
              </a:rPr>
              <a:t> </a:t>
            </a:r>
            <a:r>
              <a:rPr sz="800" b="1" dirty="0">
                <a:latin typeface="Arial"/>
                <a:cs typeface="Arial"/>
              </a:rPr>
              <a:t>Casa</a:t>
            </a:r>
            <a:r>
              <a:rPr sz="800" b="1" spc="95" dirty="0">
                <a:latin typeface="Arial"/>
                <a:cs typeface="Arial"/>
              </a:rPr>
              <a:t> </a:t>
            </a:r>
            <a:r>
              <a:rPr sz="800" b="1" dirty="0">
                <a:latin typeface="Arial"/>
                <a:cs typeface="Arial"/>
              </a:rPr>
              <a:t>Bella,</a:t>
            </a:r>
            <a:r>
              <a:rPr sz="800" b="1" spc="90" dirty="0">
                <a:latin typeface="Arial"/>
                <a:cs typeface="Arial"/>
              </a:rPr>
              <a:t> </a:t>
            </a:r>
            <a:r>
              <a:rPr sz="800" b="1" dirty="0">
                <a:latin typeface="Arial"/>
                <a:cs typeface="Arial"/>
              </a:rPr>
              <a:t>Bali</a:t>
            </a:r>
            <a:r>
              <a:rPr sz="800" b="1" spc="95" dirty="0">
                <a:latin typeface="Arial"/>
                <a:cs typeface="Arial"/>
              </a:rPr>
              <a:t> </a:t>
            </a:r>
            <a:r>
              <a:rPr sz="800" spc="-20" dirty="0">
                <a:latin typeface="Arial Unicode MS"/>
                <a:cs typeface="Arial Unicode MS"/>
              </a:rPr>
              <a:t>this </a:t>
            </a:r>
            <a:r>
              <a:rPr sz="800" spc="-10" dirty="0">
                <a:latin typeface="Arial Unicode MS"/>
                <a:cs typeface="Arial Unicode MS"/>
              </a:rPr>
              <a:t>weekend?</a:t>
            </a:r>
            <a:endParaRPr sz="800">
              <a:latin typeface="Arial Unicode MS"/>
              <a:cs typeface="Arial Unicode MS"/>
            </a:endParaRPr>
          </a:p>
          <a:p>
            <a:pPr marR="38100">
              <a:lnSpc>
                <a:spcPct val="155300"/>
              </a:lnSpc>
            </a:pPr>
            <a:r>
              <a:rPr sz="800" dirty="0">
                <a:latin typeface="Arial Unicode MS"/>
                <a:cs typeface="Arial Unicode MS"/>
              </a:rPr>
              <a:t>Book</a:t>
            </a:r>
            <a:r>
              <a:rPr sz="800" spc="75" dirty="0">
                <a:latin typeface="Arial Unicode MS"/>
                <a:cs typeface="Arial Unicode MS"/>
              </a:rPr>
              <a:t> </a:t>
            </a:r>
            <a:r>
              <a:rPr sz="800" dirty="0">
                <a:latin typeface="Arial Unicode MS"/>
                <a:cs typeface="Arial Unicode MS"/>
              </a:rPr>
              <a:t>your</a:t>
            </a:r>
            <a:r>
              <a:rPr sz="800" spc="80" dirty="0">
                <a:latin typeface="Arial Unicode MS"/>
                <a:cs typeface="Arial Unicode MS"/>
              </a:rPr>
              <a:t> </a:t>
            </a:r>
            <a:r>
              <a:rPr sz="800" dirty="0">
                <a:latin typeface="Arial Unicode MS"/>
                <a:cs typeface="Arial Unicode MS"/>
              </a:rPr>
              <a:t>stay</a:t>
            </a:r>
            <a:r>
              <a:rPr sz="800" spc="80" dirty="0">
                <a:latin typeface="Arial Unicode MS"/>
                <a:cs typeface="Arial Unicode MS"/>
              </a:rPr>
              <a:t> </a:t>
            </a:r>
            <a:r>
              <a:rPr sz="800" spc="50" dirty="0">
                <a:latin typeface="Arial Unicode MS"/>
                <a:cs typeface="Arial Unicode MS"/>
              </a:rPr>
              <a:t>now</a:t>
            </a:r>
            <a:r>
              <a:rPr sz="800" spc="80" dirty="0">
                <a:latin typeface="Arial Unicode MS"/>
                <a:cs typeface="Arial Unicode MS"/>
              </a:rPr>
              <a:t> </a:t>
            </a:r>
            <a:r>
              <a:rPr sz="800" dirty="0">
                <a:latin typeface="Arial Unicode MS"/>
                <a:cs typeface="Arial Unicode MS"/>
              </a:rPr>
              <a:t>and</a:t>
            </a:r>
            <a:r>
              <a:rPr sz="800" spc="80" dirty="0">
                <a:latin typeface="Arial Unicode MS"/>
                <a:cs typeface="Arial Unicode MS"/>
              </a:rPr>
              <a:t> </a:t>
            </a:r>
            <a:r>
              <a:rPr sz="800" dirty="0">
                <a:latin typeface="Arial Unicode MS"/>
                <a:cs typeface="Arial Unicode MS"/>
              </a:rPr>
              <a:t>sing</a:t>
            </a:r>
            <a:r>
              <a:rPr sz="800" spc="80" dirty="0">
                <a:latin typeface="Arial Unicode MS"/>
                <a:cs typeface="Arial Unicode MS"/>
              </a:rPr>
              <a:t> </a:t>
            </a:r>
            <a:r>
              <a:rPr sz="800" dirty="0">
                <a:latin typeface="Arial Unicode MS"/>
                <a:cs typeface="Arial Unicode MS"/>
              </a:rPr>
              <a:t>along</a:t>
            </a:r>
            <a:r>
              <a:rPr sz="800" spc="80" dirty="0">
                <a:latin typeface="Arial Unicode MS"/>
                <a:cs typeface="Arial Unicode MS"/>
              </a:rPr>
              <a:t> </a:t>
            </a:r>
            <a:r>
              <a:rPr sz="800" spc="55" dirty="0">
                <a:latin typeface="Arial Unicode MS"/>
                <a:cs typeface="Arial Unicode MS"/>
              </a:rPr>
              <a:t>to</a:t>
            </a:r>
            <a:r>
              <a:rPr sz="800" spc="80" dirty="0">
                <a:latin typeface="Arial Unicode MS"/>
                <a:cs typeface="Arial Unicode MS"/>
              </a:rPr>
              <a:t> </a:t>
            </a:r>
            <a:r>
              <a:rPr sz="800" dirty="0">
                <a:latin typeface="Arial Unicode MS"/>
                <a:cs typeface="Arial Unicode MS"/>
              </a:rPr>
              <a:t>the</a:t>
            </a:r>
            <a:r>
              <a:rPr sz="800" spc="80" dirty="0">
                <a:latin typeface="Arial Unicode MS"/>
                <a:cs typeface="Arial Unicode MS"/>
              </a:rPr>
              <a:t> </a:t>
            </a:r>
            <a:r>
              <a:rPr sz="800" dirty="0">
                <a:latin typeface="Arial Unicode MS"/>
                <a:cs typeface="Arial Unicode MS"/>
              </a:rPr>
              <a:t>melodies</a:t>
            </a:r>
            <a:r>
              <a:rPr sz="800" spc="75" dirty="0">
                <a:latin typeface="Arial Unicode MS"/>
                <a:cs typeface="Arial Unicode MS"/>
              </a:rPr>
              <a:t> </a:t>
            </a:r>
            <a:r>
              <a:rPr sz="800" spc="50" dirty="0">
                <a:latin typeface="Arial Unicode MS"/>
                <a:cs typeface="Arial Unicode MS"/>
              </a:rPr>
              <a:t>of</a:t>
            </a:r>
            <a:r>
              <a:rPr sz="800" spc="80" dirty="0">
                <a:latin typeface="Arial Unicode MS"/>
                <a:cs typeface="Arial Unicode MS"/>
              </a:rPr>
              <a:t> </a:t>
            </a:r>
            <a:r>
              <a:rPr sz="800" dirty="0">
                <a:latin typeface="Arial Unicode MS"/>
                <a:cs typeface="Arial Unicode MS"/>
              </a:rPr>
              <a:t>the</a:t>
            </a:r>
            <a:r>
              <a:rPr sz="800" spc="80" dirty="0">
                <a:latin typeface="Arial Unicode MS"/>
                <a:cs typeface="Arial Unicode MS"/>
              </a:rPr>
              <a:t> </a:t>
            </a:r>
            <a:r>
              <a:rPr sz="800" b="1" spc="-25" dirty="0">
                <a:latin typeface="Arial"/>
                <a:cs typeface="Arial"/>
              </a:rPr>
              <a:t>DJ</a:t>
            </a:r>
            <a:r>
              <a:rPr sz="800" b="1" spc="-10" dirty="0">
                <a:latin typeface="Arial"/>
                <a:cs typeface="Arial"/>
              </a:rPr>
              <a:t> Caleb</a:t>
            </a:r>
            <a:r>
              <a:rPr sz="800" spc="-10" dirty="0">
                <a:latin typeface="Arial Unicode MS"/>
                <a:cs typeface="Arial Unicode MS"/>
              </a:rPr>
              <a:t>.</a:t>
            </a:r>
            <a:endParaRPr sz="800">
              <a:latin typeface="Arial Unicode MS"/>
              <a:cs typeface="Arial Unicode MS"/>
            </a:endParaRPr>
          </a:p>
          <a:p>
            <a:pPr indent="-635">
              <a:lnSpc>
                <a:spcPct val="100000"/>
              </a:lnSpc>
              <a:spcBef>
                <a:spcPts val="535"/>
              </a:spcBef>
            </a:pPr>
            <a:r>
              <a:rPr sz="800" dirty="0">
                <a:latin typeface="Arial Unicode MS"/>
                <a:cs typeface="Arial Unicode MS"/>
              </a:rPr>
              <a:t>For</a:t>
            </a:r>
            <a:r>
              <a:rPr sz="800" spc="85" dirty="0">
                <a:latin typeface="Arial Unicode MS"/>
                <a:cs typeface="Arial Unicode MS"/>
              </a:rPr>
              <a:t> </a:t>
            </a:r>
            <a:r>
              <a:rPr sz="800" dirty="0">
                <a:latin typeface="Arial Unicode MS"/>
                <a:cs typeface="Arial Unicode MS"/>
              </a:rPr>
              <a:t>reservations:</a:t>
            </a:r>
            <a:r>
              <a:rPr sz="800" spc="415" dirty="0">
                <a:latin typeface="Arial Unicode MS"/>
                <a:cs typeface="Arial Unicode MS"/>
              </a:rPr>
              <a:t> </a:t>
            </a:r>
            <a:r>
              <a:rPr sz="850" b="1" dirty="0">
                <a:latin typeface="Arial"/>
                <a:cs typeface="Arial"/>
              </a:rPr>
              <a:t>0123456789</a:t>
            </a:r>
            <a:r>
              <a:rPr sz="850" b="1" spc="100" dirty="0">
                <a:latin typeface="Arial"/>
                <a:cs typeface="Arial"/>
              </a:rPr>
              <a:t> </a:t>
            </a:r>
            <a:r>
              <a:rPr sz="850" spc="260" dirty="0">
                <a:latin typeface="Arial Unicode MS"/>
                <a:cs typeface="Arial Unicode MS"/>
              </a:rPr>
              <a:t>|</a:t>
            </a:r>
            <a:r>
              <a:rPr sz="850" spc="95" dirty="0">
                <a:latin typeface="Arial Unicode MS"/>
                <a:cs typeface="Arial Unicode MS"/>
              </a:rPr>
              <a:t> </a:t>
            </a:r>
            <a:r>
              <a:rPr sz="850" b="1" spc="-10" dirty="0">
                <a:latin typeface="Arial"/>
                <a:cs typeface="Arial"/>
                <a:hlinkClick r:id="rId12"/>
              </a:rPr>
              <a:t>www.casabellabali.com</a:t>
            </a:r>
            <a:endParaRPr sz="850">
              <a:latin typeface="Arial"/>
              <a:cs typeface="Arial"/>
            </a:endParaRPr>
          </a:p>
          <a:p>
            <a:pPr marR="5080">
              <a:lnSpc>
                <a:spcPct val="155300"/>
              </a:lnSpc>
              <a:spcBef>
                <a:spcPts val="110"/>
              </a:spcBef>
            </a:pPr>
            <a:r>
              <a:rPr sz="800" dirty="0">
                <a:latin typeface="Arial Unicode MS"/>
                <a:cs typeface="Arial Unicode MS"/>
              </a:rPr>
              <a:t>#</a:t>
            </a:r>
            <a:r>
              <a:rPr sz="800" b="1" dirty="0">
                <a:latin typeface="Arial"/>
                <a:cs typeface="Arial"/>
              </a:rPr>
              <a:t>HotelCasaBella</a:t>
            </a:r>
            <a:r>
              <a:rPr sz="800" b="1" spc="220" dirty="0">
                <a:latin typeface="Arial"/>
                <a:cs typeface="Arial"/>
              </a:rPr>
              <a:t> </a:t>
            </a:r>
            <a:r>
              <a:rPr sz="800" dirty="0">
                <a:latin typeface="Arial Unicode MS"/>
                <a:cs typeface="Arial Unicode MS"/>
              </a:rPr>
              <a:t>#</a:t>
            </a:r>
            <a:r>
              <a:rPr sz="800" b="1" dirty="0">
                <a:latin typeface="Arial"/>
                <a:cs typeface="Arial"/>
              </a:rPr>
              <a:t>Bali</a:t>
            </a:r>
            <a:r>
              <a:rPr sz="800" b="1" spc="225" dirty="0">
                <a:latin typeface="Arial"/>
                <a:cs typeface="Arial"/>
              </a:rPr>
              <a:t> </a:t>
            </a:r>
            <a:r>
              <a:rPr sz="800" dirty="0">
                <a:latin typeface="Arial Unicode MS"/>
                <a:cs typeface="Arial Unicode MS"/>
              </a:rPr>
              <a:t>#FunFilledEvening</a:t>
            </a:r>
            <a:r>
              <a:rPr sz="800" spc="220" dirty="0">
                <a:latin typeface="Arial Unicode MS"/>
                <a:cs typeface="Arial Unicode MS"/>
              </a:rPr>
              <a:t> </a:t>
            </a:r>
            <a:r>
              <a:rPr sz="800" dirty="0">
                <a:latin typeface="Arial Unicode MS"/>
                <a:cs typeface="Arial Unicode MS"/>
              </a:rPr>
              <a:t>#HotelBar</a:t>
            </a:r>
            <a:r>
              <a:rPr sz="800" spc="225" dirty="0">
                <a:latin typeface="Arial Unicode MS"/>
                <a:cs typeface="Arial Unicode MS"/>
              </a:rPr>
              <a:t> </a:t>
            </a:r>
            <a:r>
              <a:rPr sz="800" spc="-10" dirty="0">
                <a:latin typeface="Arial Unicode MS"/>
                <a:cs typeface="Arial Unicode MS"/>
              </a:rPr>
              <a:t>#Music </a:t>
            </a:r>
            <a:r>
              <a:rPr sz="800" dirty="0">
                <a:latin typeface="Arial Unicode MS"/>
                <a:cs typeface="Arial Unicode MS"/>
              </a:rPr>
              <a:t>#Singing</a:t>
            </a:r>
            <a:r>
              <a:rPr sz="800" spc="200" dirty="0">
                <a:latin typeface="Arial Unicode MS"/>
                <a:cs typeface="Arial Unicode MS"/>
              </a:rPr>
              <a:t> </a:t>
            </a:r>
            <a:r>
              <a:rPr sz="800" dirty="0">
                <a:latin typeface="Arial Unicode MS"/>
                <a:cs typeface="Arial Unicode MS"/>
              </a:rPr>
              <a:t>#HotelRoom</a:t>
            </a:r>
            <a:r>
              <a:rPr sz="800" spc="204" dirty="0">
                <a:latin typeface="Arial Unicode MS"/>
                <a:cs typeface="Arial Unicode MS"/>
              </a:rPr>
              <a:t> </a:t>
            </a:r>
            <a:r>
              <a:rPr sz="800" spc="-10" dirty="0">
                <a:latin typeface="Arial Unicode MS"/>
                <a:cs typeface="Arial Unicode MS"/>
              </a:rPr>
              <a:t>#BookNow</a:t>
            </a:r>
            <a:endParaRPr sz="800">
              <a:latin typeface="Arial Unicode MS"/>
              <a:cs typeface="Arial Unicode MS"/>
            </a:endParaRPr>
          </a:p>
        </p:txBody>
      </p:sp>
      <p:grpSp>
        <p:nvGrpSpPr>
          <p:cNvPr id="29" name="object 29"/>
          <p:cNvGrpSpPr/>
          <p:nvPr/>
        </p:nvGrpSpPr>
        <p:grpSpPr>
          <a:xfrm>
            <a:off x="7253836" y="3400443"/>
            <a:ext cx="3119120" cy="2886075"/>
            <a:chOff x="7253833" y="3400425"/>
            <a:chExt cx="3119120" cy="2886075"/>
          </a:xfrm>
        </p:grpSpPr>
        <p:pic>
          <p:nvPicPr>
            <p:cNvPr id="30" name="object 30"/>
            <p:cNvPicPr/>
            <p:nvPr/>
          </p:nvPicPr>
          <p:blipFill>
            <a:blip r:embed="rId13" cstate="print"/>
            <a:stretch>
              <a:fillRect/>
            </a:stretch>
          </p:blipFill>
          <p:spPr>
            <a:xfrm>
              <a:off x="7253833" y="3400425"/>
              <a:ext cx="3118637" cy="2522073"/>
            </a:xfrm>
            <a:prstGeom prst="rect">
              <a:avLst/>
            </a:prstGeom>
          </p:spPr>
        </p:pic>
        <p:pic>
          <p:nvPicPr>
            <p:cNvPr id="31" name="object 31"/>
            <p:cNvPicPr/>
            <p:nvPr/>
          </p:nvPicPr>
          <p:blipFill>
            <a:blip r:embed="rId5" cstate="print"/>
            <a:stretch>
              <a:fillRect/>
            </a:stretch>
          </p:blipFill>
          <p:spPr>
            <a:xfrm>
              <a:off x="7289800" y="6160935"/>
              <a:ext cx="127000" cy="125564"/>
            </a:xfrm>
            <a:prstGeom prst="rect">
              <a:avLst/>
            </a:prstGeom>
          </p:spPr>
        </p:pic>
      </p:grpSp>
      <p:sp>
        <p:nvSpPr>
          <p:cNvPr id="32" name="object 32"/>
          <p:cNvSpPr txBox="1"/>
          <p:nvPr/>
        </p:nvSpPr>
        <p:spPr>
          <a:xfrm>
            <a:off x="7913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33" name="object 33"/>
          <p:cNvSpPr txBox="1"/>
          <p:nvPr/>
        </p:nvSpPr>
        <p:spPr>
          <a:xfrm>
            <a:off x="8636767"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34" name="object 34"/>
          <p:cNvGrpSpPr/>
          <p:nvPr/>
        </p:nvGrpSpPr>
        <p:grpSpPr>
          <a:xfrm>
            <a:off x="7759717" y="6160935"/>
            <a:ext cx="850265" cy="138430"/>
            <a:chOff x="7759700" y="6160935"/>
            <a:chExt cx="850265" cy="138430"/>
          </a:xfrm>
        </p:grpSpPr>
        <p:pic>
          <p:nvPicPr>
            <p:cNvPr id="35" name="object 35"/>
            <p:cNvPicPr/>
            <p:nvPr/>
          </p:nvPicPr>
          <p:blipFill>
            <a:blip r:embed="rId6" cstate="print"/>
            <a:stretch>
              <a:fillRect/>
            </a:stretch>
          </p:blipFill>
          <p:spPr>
            <a:xfrm>
              <a:off x="7759700" y="6172200"/>
              <a:ext cx="126009" cy="127000"/>
            </a:xfrm>
            <a:prstGeom prst="rect">
              <a:avLst/>
            </a:prstGeom>
          </p:spPr>
        </p:pic>
        <p:pic>
          <p:nvPicPr>
            <p:cNvPr id="36" name="object 36"/>
            <p:cNvPicPr/>
            <p:nvPr/>
          </p:nvPicPr>
          <p:blipFill>
            <a:blip r:embed="rId7" cstate="print"/>
            <a:stretch>
              <a:fillRect/>
            </a:stretch>
          </p:blipFill>
          <p:spPr>
            <a:xfrm>
              <a:off x="8483600" y="6160935"/>
              <a:ext cx="126157" cy="125564"/>
            </a:xfrm>
            <a:prstGeom prst="rect">
              <a:avLst/>
            </a:prstGeom>
          </p:spPr>
        </p:pic>
      </p:grpSp>
      <p:sp>
        <p:nvSpPr>
          <p:cNvPr id="37" name="object 37"/>
          <p:cNvSpPr txBox="1"/>
          <p:nvPr/>
        </p:nvSpPr>
        <p:spPr>
          <a:xfrm>
            <a:off x="9405876" y="5943617"/>
            <a:ext cx="980440" cy="111569"/>
          </a:xfrm>
          <a:prstGeom prst="rect">
            <a:avLst/>
          </a:prstGeom>
        </p:spPr>
        <p:txBody>
          <a:bodyPr vert="horz" wrap="square" lIns="0" tIns="11430" rIns="0" bIns="0" rtlCol="0">
            <a:spAutoFit/>
          </a:bodyPr>
          <a:lstStyle/>
          <a:p>
            <a:pPr>
              <a:lnSpc>
                <a:spcPct val="100000"/>
              </a:lnSpc>
              <a:spcBef>
                <a:spcPts val="90"/>
              </a:spcBef>
              <a:tabLst>
                <a:tab pos="640715" algn="l"/>
              </a:tabLst>
            </a:pPr>
            <a:r>
              <a:rPr sz="650" dirty="0">
                <a:solidFill>
                  <a:srgbClr val="656565"/>
                </a:solidFill>
                <a:latin typeface="Arial Unicode MS"/>
                <a:cs typeface="Arial Unicode MS"/>
              </a:rPr>
              <a:t>6</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2</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38" name="object 38"/>
          <p:cNvSpPr txBox="1"/>
          <p:nvPr/>
        </p:nvSpPr>
        <p:spPr>
          <a:xfrm>
            <a:off x="7467713" y="5947689"/>
            <a:ext cx="213995"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113</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39" name="object 39"/>
          <p:cNvGrpSpPr/>
          <p:nvPr/>
        </p:nvGrpSpPr>
        <p:grpSpPr>
          <a:xfrm>
            <a:off x="340931" y="1602447"/>
            <a:ext cx="10040620" cy="4521835"/>
            <a:chOff x="340931" y="1602447"/>
            <a:chExt cx="10040620" cy="4521835"/>
          </a:xfrm>
        </p:grpSpPr>
        <p:pic>
          <p:nvPicPr>
            <p:cNvPr id="40" name="object 40"/>
            <p:cNvPicPr/>
            <p:nvPr/>
          </p:nvPicPr>
          <p:blipFill>
            <a:blip r:embed="rId14" cstate="print"/>
            <a:stretch>
              <a:fillRect/>
            </a:stretch>
          </p:blipFill>
          <p:spPr>
            <a:xfrm>
              <a:off x="7277100" y="5974562"/>
              <a:ext cx="223133" cy="83337"/>
            </a:xfrm>
            <a:prstGeom prst="rect">
              <a:avLst/>
            </a:prstGeom>
          </p:spPr>
        </p:pic>
        <p:sp>
          <p:nvSpPr>
            <p:cNvPr id="41" name="object 41"/>
            <p:cNvSpPr/>
            <p:nvPr/>
          </p:nvSpPr>
          <p:spPr>
            <a:xfrm>
              <a:off x="7248030" y="6120803"/>
              <a:ext cx="3130550" cy="0"/>
            </a:xfrm>
            <a:custGeom>
              <a:avLst/>
              <a:gdLst/>
              <a:ahLst/>
              <a:cxnLst/>
              <a:rect l="l" t="t" r="r" b="b"/>
              <a:pathLst>
                <a:path w="3130550">
                  <a:moveTo>
                    <a:pt x="0" y="0"/>
                  </a:moveTo>
                  <a:lnTo>
                    <a:pt x="3130156" y="0"/>
                  </a:lnTo>
                </a:path>
              </a:pathLst>
            </a:custGeom>
            <a:ln w="5569">
              <a:solidFill>
                <a:srgbClr val="D8D8D8"/>
              </a:solidFill>
            </a:ln>
          </p:spPr>
          <p:txBody>
            <a:bodyPr wrap="square" lIns="0" tIns="0" rIns="0" bIns="0" rtlCol="0"/>
            <a:lstStyle/>
            <a:p>
              <a:endParaRPr/>
            </a:p>
          </p:txBody>
        </p:sp>
        <p:sp>
          <p:nvSpPr>
            <p:cNvPr id="42" name="object 42"/>
            <p:cNvSpPr/>
            <p:nvPr/>
          </p:nvSpPr>
          <p:spPr>
            <a:xfrm>
              <a:off x="343788"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43" name="object 43"/>
            <p:cNvSpPr/>
            <p:nvPr/>
          </p:nvSpPr>
          <p:spPr>
            <a:xfrm>
              <a:off x="343788"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44" name="object 44"/>
          <p:cNvSpPr txBox="1"/>
          <p:nvPr/>
        </p:nvSpPr>
        <p:spPr>
          <a:xfrm>
            <a:off x="390361"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45" name="object 45"/>
          <p:cNvGrpSpPr/>
          <p:nvPr/>
        </p:nvGrpSpPr>
        <p:grpSpPr>
          <a:xfrm>
            <a:off x="385279" y="1602449"/>
            <a:ext cx="3615690" cy="228600"/>
            <a:chOff x="385279" y="1602447"/>
            <a:chExt cx="3615690" cy="228600"/>
          </a:xfrm>
        </p:grpSpPr>
        <p:sp>
          <p:nvSpPr>
            <p:cNvPr id="46" name="object 46"/>
            <p:cNvSpPr/>
            <p:nvPr/>
          </p:nvSpPr>
          <p:spPr>
            <a:xfrm>
              <a:off x="388137"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50"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75" y="61925"/>
                  </a:lnTo>
                  <a:lnTo>
                    <a:pt x="19151" y="60477"/>
                  </a:lnTo>
                  <a:lnTo>
                    <a:pt x="21932" y="59689"/>
                  </a:lnTo>
                  <a:lnTo>
                    <a:pt x="25806" y="59537"/>
                  </a:lnTo>
                  <a:lnTo>
                    <a:pt x="32943" y="59143"/>
                  </a:lnTo>
                  <a:lnTo>
                    <a:pt x="34510" y="50292"/>
                  </a:lnTo>
                  <a:lnTo>
                    <a:pt x="35629" y="42579"/>
                  </a:lnTo>
                  <a:lnTo>
                    <a:pt x="36301" y="36005"/>
                  </a:lnTo>
                  <a:lnTo>
                    <a:pt x="36525" y="30568"/>
                  </a:lnTo>
                  <a:lnTo>
                    <a:pt x="36525" y="26352"/>
                  </a:lnTo>
                  <a:lnTo>
                    <a:pt x="35826" y="23520"/>
                  </a:lnTo>
                  <a:lnTo>
                    <a:pt x="34531" y="22034"/>
                  </a:lnTo>
                  <a:lnTo>
                    <a:pt x="33350" y="20446"/>
                  </a:lnTo>
                  <a:lnTo>
                    <a:pt x="31661" y="19646"/>
                  </a:lnTo>
                  <a:lnTo>
                    <a:pt x="29578" y="19646"/>
                  </a:lnTo>
                  <a:lnTo>
                    <a:pt x="7353" y="36817"/>
                  </a:lnTo>
                  <a:lnTo>
                    <a:pt x="6007" y="37515"/>
                  </a:lnTo>
                  <a:lnTo>
                    <a:pt x="4571" y="37515"/>
                  </a:lnTo>
                  <a:lnTo>
                    <a:pt x="3378" y="37515"/>
                  </a:lnTo>
                  <a:lnTo>
                    <a:pt x="2285" y="37020"/>
                  </a:lnTo>
                  <a:lnTo>
                    <a:pt x="1396" y="35928"/>
                  </a:lnTo>
                  <a:lnTo>
                    <a:pt x="507" y="34734"/>
                  </a:lnTo>
                  <a:lnTo>
                    <a:pt x="0" y="33248"/>
                  </a:lnTo>
                  <a:lnTo>
                    <a:pt x="0" y="31356"/>
                  </a:lnTo>
                  <a:lnTo>
                    <a:pt x="0" y="28575"/>
                  </a:lnTo>
                  <a:lnTo>
                    <a:pt x="18262" y="9131"/>
                  </a:lnTo>
                  <a:lnTo>
                    <a:pt x="24218" y="5562"/>
                  </a:lnTo>
                  <a:lnTo>
                    <a:pt x="30264" y="3771"/>
                  </a:lnTo>
                  <a:lnTo>
                    <a:pt x="36525"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49" y="72389"/>
                  </a:lnTo>
                  <a:lnTo>
                    <a:pt x="95249" y="76200"/>
                  </a:lnTo>
                  <a:lnTo>
                    <a:pt x="95249"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299" y="11709"/>
                  </a:moveTo>
                  <a:lnTo>
                    <a:pt x="112420" y="11709"/>
                  </a:lnTo>
                  <a:lnTo>
                    <a:pt x="110388" y="13500"/>
                  </a:lnTo>
                  <a:lnTo>
                    <a:pt x="108153" y="17068"/>
                  </a:lnTo>
                  <a:lnTo>
                    <a:pt x="106019" y="20548"/>
                  </a:lnTo>
                  <a:lnTo>
                    <a:pt x="103987" y="25361"/>
                  </a:lnTo>
                  <a:lnTo>
                    <a:pt x="102006" y="31559"/>
                  </a:lnTo>
                  <a:lnTo>
                    <a:pt x="100025" y="37655"/>
                  </a:lnTo>
                  <a:lnTo>
                    <a:pt x="98424" y="44411"/>
                  </a:lnTo>
                  <a:lnTo>
                    <a:pt x="97243" y="51803"/>
                  </a:lnTo>
                  <a:lnTo>
                    <a:pt x="104381" y="48920"/>
                  </a:lnTo>
                  <a:lnTo>
                    <a:pt x="109588" y="44754"/>
                  </a:lnTo>
                  <a:lnTo>
                    <a:pt x="112915" y="39293"/>
                  </a:lnTo>
                  <a:lnTo>
                    <a:pt x="116344" y="33743"/>
                  </a:lnTo>
                  <a:lnTo>
                    <a:pt x="118071" y="26746"/>
                  </a:lnTo>
                  <a:lnTo>
                    <a:pt x="118071" y="18262"/>
                  </a:lnTo>
                  <a:lnTo>
                    <a:pt x="118071" y="16179"/>
                  </a:lnTo>
                  <a:lnTo>
                    <a:pt x="117729" y="14592"/>
                  </a:lnTo>
                  <a:lnTo>
                    <a:pt x="117081" y="13500"/>
                  </a:lnTo>
                  <a:lnTo>
                    <a:pt x="116395" y="12306"/>
                  </a:lnTo>
                  <a:lnTo>
                    <a:pt x="115493" y="11709"/>
                  </a:lnTo>
                  <a:lnTo>
                    <a:pt x="114299" y="11709"/>
                  </a:lnTo>
                  <a:close/>
                </a:path>
              </a:pathLst>
            </a:custGeom>
            <a:ln w="5569">
              <a:solidFill>
                <a:srgbClr val="223CFF"/>
              </a:solidFill>
            </a:ln>
          </p:spPr>
          <p:txBody>
            <a:bodyPr wrap="square" lIns="0" tIns="0" rIns="0" bIns="0" rtlCol="0"/>
            <a:lstStyle/>
            <a:p>
              <a:endParaRPr/>
            </a:p>
          </p:txBody>
        </p:sp>
        <p:sp>
          <p:nvSpPr>
            <p:cNvPr id="47" name="object 47"/>
            <p:cNvSpPr/>
            <p:nvPr/>
          </p:nvSpPr>
          <p:spPr>
            <a:xfrm>
              <a:off x="3774579"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48" name="object 48"/>
            <p:cNvSpPr/>
            <p:nvPr/>
          </p:nvSpPr>
          <p:spPr>
            <a:xfrm>
              <a:off x="3774579"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49" name="object 49"/>
          <p:cNvSpPr txBox="1"/>
          <p:nvPr/>
        </p:nvSpPr>
        <p:spPr>
          <a:xfrm>
            <a:off x="3821160"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50" name="object 50"/>
          <p:cNvGrpSpPr/>
          <p:nvPr/>
        </p:nvGrpSpPr>
        <p:grpSpPr>
          <a:xfrm>
            <a:off x="3816122" y="1602449"/>
            <a:ext cx="3660140" cy="228600"/>
            <a:chOff x="3816121" y="1602447"/>
            <a:chExt cx="3660140" cy="228600"/>
          </a:xfrm>
        </p:grpSpPr>
        <p:sp>
          <p:nvSpPr>
            <p:cNvPr id="51" name="object 51"/>
            <p:cNvSpPr/>
            <p:nvPr/>
          </p:nvSpPr>
          <p:spPr>
            <a:xfrm>
              <a:off x="3818978" y="1658137"/>
              <a:ext cx="136525" cy="118745"/>
            </a:xfrm>
            <a:custGeom>
              <a:avLst/>
              <a:gdLst/>
              <a:ahLst/>
              <a:cxnLst/>
              <a:rect l="l" t="t" r="r" b="b"/>
              <a:pathLst>
                <a:path w="136525" h="118744">
                  <a:moveTo>
                    <a:pt x="132359" y="87515"/>
                  </a:moveTo>
                  <a:lnTo>
                    <a:pt x="133553" y="87515"/>
                  </a:lnTo>
                  <a:lnTo>
                    <a:pt x="134442" y="88061"/>
                  </a:lnTo>
                  <a:lnTo>
                    <a:pt x="135140" y="89103"/>
                  </a:lnTo>
                  <a:lnTo>
                    <a:pt x="135775"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0" y="80390"/>
                  </a:lnTo>
                  <a:lnTo>
                    <a:pt x="35623" y="118275"/>
                  </a:lnTo>
                  <a:lnTo>
                    <a:pt x="30365" y="118275"/>
                  </a:lnTo>
                  <a:lnTo>
                    <a:pt x="24650" y="118275"/>
                  </a:lnTo>
                  <a:lnTo>
                    <a:pt x="21831" y="115696"/>
                  </a:lnTo>
                  <a:lnTo>
                    <a:pt x="21831" y="110540"/>
                  </a:lnTo>
                  <a:lnTo>
                    <a:pt x="21831" y="109346"/>
                  </a:lnTo>
                  <a:lnTo>
                    <a:pt x="22021" y="107708"/>
                  </a:lnTo>
                  <a:lnTo>
                    <a:pt x="22428" y="105575"/>
                  </a:lnTo>
                  <a:lnTo>
                    <a:pt x="24584" y="96802"/>
                  </a:lnTo>
                  <a:lnTo>
                    <a:pt x="26522" y="88719"/>
                  </a:lnTo>
                  <a:lnTo>
                    <a:pt x="28248" y="81325"/>
                  </a:lnTo>
                  <a:lnTo>
                    <a:pt x="29768" y="74625"/>
                  </a:lnTo>
                  <a:lnTo>
                    <a:pt x="23215" y="74815"/>
                  </a:lnTo>
                  <a:lnTo>
                    <a:pt x="20294" y="74815"/>
                  </a:lnTo>
                  <a:lnTo>
                    <a:pt x="18161"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59" y="37515"/>
                  </a:lnTo>
                  <a:lnTo>
                    <a:pt x="3378" y="37515"/>
                  </a:lnTo>
                  <a:lnTo>
                    <a:pt x="2286" y="37020"/>
                  </a:lnTo>
                  <a:lnTo>
                    <a:pt x="1384"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28" y="8140"/>
                  </a:lnTo>
                  <a:lnTo>
                    <a:pt x="103479" y="2730"/>
                  </a:lnTo>
                  <a:lnTo>
                    <a:pt x="108991" y="0"/>
                  </a:lnTo>
                  <a:lnTo>
                    <a:pt x="115100" y="0"/>
                  </a:lnTo>
                  <a:lnTo>
                    <a:pt x="119557" y="0"/>
                  </a:lnTo>
                  <a:lnTo>
                    <a:pt x="123075"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13" y="87515"/>
                  </a:lnTo>
                  <a:lnTo>
                    <a:pt x="132359" y="87515"/>
                  </a:lnTo>
                  <a:close/>
                </a:path>
                <a:path w="136525" h="118744">
                  <a:moveTo>
                    <a:pt x="114300" y="11709"/>
                  </a:moveTo>
                  <a:lnTo>
                    <a:pt x="112420" y="11709"/>
                  </a:lnTo>
                  <a:lnTo>
                    <a:pt x="110375"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2"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2" name="object 52"/>
            <p:cNvSpPr/>
            <p:nvPr/>
          </p:nvSpPr>
          <p:spPr>
            <a:xfrm>
              <a:off x="7249909"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53" name="object 53"/>
            <p:cNvSpPr/>
            <p:nvPr/>
          </p:nvSpPr>
          <p:spPr>
            <a:xfrm>
              <a:off x="7249909"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54" name="object 54"/>
          <p:cNvSpPr txBox="1"/>
          <p:nvPr/>
        </p:nvSpPr>
        <p:spPr>
          <a:xfrm>
            <a:off x="7296515"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sp>
        <p:nvSpPr>
          <p:cNvPr id="55" name="object 55"/>
          <p:cNvSpPr/>
          <p:nvPr/>
        </p:nvSpPr>
        <p:spPr>
          <a:xfrm>
            <a:off x="7294308" y="1658156"/>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37"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62" y="61925"/>
                </a:lnTo>
                <a:lnTo>
                  <a:pt x="19151" y="60477"/>
                </a:lnTo>
                <a:lnTo>
                  <a:pt x="21932" y="59689"/>
                </a:lnTo>
                <a:lnTo>
                  <a:pt x="25806" y="59537"/>
                </a:lnTo>
                <a:lnTo>
                  <a:pt x="32943" y="59143"/>
                </a:lnTo>
                <a:lnTo>
                  <a:pt x="34508" y="50292"/>
                </a:lnTo>
                <a:lnTo>
                  <a:pt x="35623" y="42579"/>
                </a:lnTo>
                <a:lnTo>
                  <a:pt x="36290" y="36005"/>
                </a:lnTo>
                <a:lnTo>
                  <a:pt x="36512" y="30568"/>
                </a:lnTo>
                <a:lnTo>
                  <a:pt x="36512" y="26352"/>
                </a:lnTo>
                <a:lnTo>
                  <a:pt x="35826" y="23520"/>
                </a:lnTo>
                <a:lnTo>
                  <a:pt x="34531" y="22034"/>
                </a:lnTo>
                <a:lnTo>
                  <a:pt x="33337" y="20446"/>
                </a:lnTo>
                <a:lnTo>
                  <a:pt x="31661" y="19646"/>
                </a:lnTo>
                <a:lnTo>
                  <a:pt x="29578" y="19646"/>
                </a:lnTo>
                <a:lnTo>
                  <a:pt x="7353" y="36817"/>
                </a:lnTo>
                <a:lnTo>
                  <a:pt x="6007" y="37515"/>
                </a:lnTo>
                <a:lnTo>
                  <a:pt x="4572" y="37515"/>
                </a:lnTo>
                <a:lnTo>
                  <a:pt x="3378" y="37515"/>
                </a:lnTo>
                <a:lnTo>
                  <a:pt x="2285" y="37020"/>
                </a:lnTo>
                <a:lnTo>
                  <a:pt x="1397" y="35928"/>
                </a:lnTo>
                <a:lnTo>
                  <a:pt x="507" y="34734"/>
                </a:lnTo>
                <a:lnTo>
                  <a:pt x="0" y="33248"/>
                </a:lnTo>
                <a:lnTo>
                  <a:pt x="0" y="31356"/>
                </a:lnTo>
                <a:lnTo>
                  <a:pt x="0" y="28575"/>
                </a:lnTo>
                <a:lnTo>
                  <a:pt x="18262" y="9131"/>
                </a:lnTo>
                <a:lnTo>
                  <a:pt x="24218" y="5562"/>
                </a:lnTo>
                <a:lnTo>
                  <a:pt x="30264" y="3771"/>
                </a:lnTo>
                <a:lnTo>
                  <a:pt x="36512"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50" y="72389"/>
                </a:lnTo>
                <a:lnTo>
                  <a:pt x="95250" y="76200"/>
                </a:lnTo>
                <a:lnTo>
                  <a:pt x="95250"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2006" y="31559"/>
                </a:lnTo>
                <a:lnTo>
                  <a:pt x="100012" y="37655"/>
                </a:lnTo>
                <a:lnTo>
                  <a:pt x="98425" y="44411"/>
                </a:lnTo>
                <a:lnTo>
                  <a:pt x="97243" y="51803"/>
                </a:lnTo>
                <a:lnTo>
                  <a:pt x="104381" y="48920"/>
                </a:lnTo>
                <a:lnTo>
                  <a:pt x="109588" y="44754"/>
                </a:lnTo>
                <a:lnTo>
                  <a:pt x="112915" y="39293"/>
                </a:lnTo>
                <a:lnTo>
                  <a:pt x="116344" y="33743"/>
                </a:lnTo>
                <a:lnTo>
                  <a:pt x="118071" y="26746"/>
                </a:lnTo>
                <a:lnTo>
                  <a:pt x="118071" y="18262"/>
                </a:lnTo>
                <a:lnTo>
                  <a:pt x="118071" y="16179"/>
                </a:lnTo>
                <a:lnTo>
                  <a:pt x="117728" y="14592"/>
                </a:lnTo>
                <a:lnTo>
                  <a:pt x="117081" y="13500"/>
                </a:lnTo>
                <a:lnTo>
                  <a:pt x="116395"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6" name="object 56"/>
          <p:cNvSpPr txBox="1"/>
          <p:nvPr/>
        </p:nvSpPr>
        <p:spPr>
          <a:xfrm>
            <a:off x="301833" y="1865798"/>
            <a:ext cx="3056890" cy="1707514"/>
          </a:xfrm>
          <a:prstGeom prst="rect">
            <a:avLst/>
          </a:prstGeom>
        </p:spPr>
        <p:txBody>
          <a:bodyPr vert="horz" wrap="square" lIns="0" tIns="12065" rIns="0" bIns="0" rtlCol="0">
            <a:spAutoFit/>
          </a:bodyPr>
          <a:lstStyle/>
          <a:p>
            <a:pPr marR="5080">
              <a:lnSpc>
                <a:spcPct val="155300"/>
              </a:lnSpc>
              <a:spcBef>
                <a:spcPts val="95"/>
              </a:spcBef>
            </a:pPr>
            <a:r>
              <a:rPr sz="800" dirty="0">
                <a:latin typeface="Arial Unicode MS"/>
                <a:cs typeface="Arial Unicode MS"/>
              </a:rPr>
              <a:t>Experience</a:t>
            </a:r>
            <a:r>
              <a:rPr sz="800" spc="100" dirty="0">
                <a:latin typeface="Arial Unicode MS"/>
                <a:cs typeface="Arial Unicode MS"/>
              </a:rPr>
              <a:t> </a:t>
            </a:r>
            <a:r>
              <a:rPr sz="800" dirty="0">
                <a:latin typeface="Arial Unicode MS"/>
                <a:cs typeface="Arial Unicode MS"/>
              </a:rPr>
              <a:t>a</a:t>
            </a:r>
            <a:r>
              <a:rPr sz="800" spc="100" dirty="0">
                <a:latin typeface="Arial Unicode MS"/>
                <a:cs typeface="Arial Unicode MS"/>
              </a:rPr>
              <a:t> </a:t>
            </a:r>
            <a:r>
              <a:rPr sz="800" dirty="0">
                <a:latin typeface="Arial Unicode MS"/>
                <a:cs typeface="Arial Unicode MS"/>
              </a:rPr>
              <a:t>fairytale</a:t>
            </a:r>
            <a:r>
              <a:rPr sz="800" spc="105" dirty="0">
                <a:latin typeface="Arial Unicode MS"/>
                <a:cs typeface="Arial Unicode MS"/>
              </a:rPr>
              <a:t> </a:t>
            </a:r>
            <a:r>
              <a:rPr sz="800" dirty="0">
                <a:latin typeface="Arial Unicode MS"/>
                <a:cs typeface="Arial Unicode MS"/>
              </a:rPr>
              <a:t>wedding</a:t>
            </a:r>
            <a:r>
              <a:rPr sz="800" spc="100" dirty="0">
                <a:latin typeface="Arial Unicode MS"/>
                <a:cs typeface="Arial Unicode MS"/>
              </a:rPr>
              <a:t> </a:t>
            </a:r>
            <a:r>
              <a:rPr sz="800" dirty="0">
                <a:latin typeface="Arial Unicode MS"/>
                <a:cs typeface="Arial Unicode MS"/>
              </a:rPr>
              <a:t>at</a:t>
            </a:r>
            <a:r>
              <a:rPr sz="800" spc="105" dirty="0">
                <a:latin typeface="Arial Unicode MS"/>
                <a:cs typeface="Arial Unicode MS"/>
              </a:rPr>
              <a:t> </a:t>
            </a:r>
            <a:r>
              <a:rPr sz="800" dirty="0">
                <a:latin typeface="Arial Unicode MS"/>
                <a:cs typeface="Arial Unicode MS"/>
              </a:rPr>
              <a:t>the</a:t>
            </a:r>
            <a:r>
              <a:rPr sz="800" spc="100" dirty="0">
                <a:latin typeface="Arial Unicode MS"/>
                <a:cs typeface="Arial Unicode MS"/>
              </a:rPr>
              <a:t> </a:t>
            </a:r>
            <a:r>
              <a:rPr sz="800" b="1" dirty="0">
                <a:latin typeface="Arial"/>
                <a:cs typeface="Arial"/>
              </a:rPr>
              <a:t>Hotel</a:t>
            </a:r>
            <a:r>
              <a:rPr sz="800" b="1" spc="105" dirty="0">
                <a:latin typeface="Arial"/>
                <a:cs typeface="Arial"/>
              </a:rPr>
              <a:t> </a:t>
            </a:r>
            <a:r>
              <a:rPr sz="800" b="1" dirty="0">
                <a:latin typeface="Arial"/>
                <a:cs typeface="Arial"/>
              </a:rPr>
              <a:t>Casa</a:t>
            </a:r>
            <a:r>
              <a:rPr sz="800" b="1" spc="100" dirty="0">
                <a:latin typeface="Arial"/>
                <a:cs typeface="Arial"/>
              </a:rPr>
              <a:t> </a:t>
            </a:r>
            <a:r>
              <a:rPr sz="800" b="1" dirty="0">
                <a:latin typeface="Arial"/>
                <a:cs typeface="Arial"/>
              </a:rPr>
              <a:t>Bella,</a:t>
            </a:r>
            <a:r>
              <a:rPr sz="800" b="1" spc="105" dirty="0">
                <a:latin typeface="Arial"/>
                <a:cs typeface="Arial"/>
              </a:rPr>
              <a:t> </a:t>
            </a:r>
            <a:r>
              <a:rPr sz="800" b="1" dirty="0">
                <a:latin typeface="Arial"/>
                <a:cs typeface="Arial"/>
              </a:rPr>
              <a:t>Bali</a:t>
            </a:r>
            <a:r>
              <a:rPr sz="800" b="1" spc="100" dirty="0">
                <a:latin typeface="Arial"/>
                <a:cs typeface="Arial"/>
              </a:rPr>
              <a:t> </a:t>
            </a:r>
            <a:r>
              <a:rPr sz="800" spc="-25" dirty="0">
                <a:latin typeface="Arial Unicode MS"/>
                <a:cs typeface="Arial Unicode MS"/>
              </a:rPr>
              <a:t>by</a:t>
            </a:r>
            <a:r>
              <a:rPr sz="800" dirty="0">
                <a:latin typeface="Arial Unicode MS"/>
                <a:cs typeface="Arial Unicode MS"/>
              </a:rPr>
              <a:t> the</a:t>
            </a:r>
            <a:r>
              <a:rPr sz="800" spc="145" dirty="0">
                <a:latin typeface="Arial Unicode MS"/>
                <a:cs typeface="Arial Unicode MS"/>
              </a:rPr>
              <a:t> </a:t>
            </a:r>
            <a:r>
              <a:rPr sz="800" dirty="0">
                <a:latin typeface="Arial Unicode MS"/>
                <a:cs typeface="Arial Unicode MS"/>
              </a:rPr>
              <a:t>beaches</a:t>
            </a:r>
            <a:r>
              <a:rPr sz="800" spc="150" dirty="0">
                <a:latin typeface="Arial Unicode MS"/>
                <a:cs typeface="Arial Unicode MS"/>
              </a:rPr>
              <a:t> </a:t>
            </a:r>
            <a:r>
              <a:rPr sz="800" dirty="0">
                <a:latin typeface="Arial Unicode MS"/>
                <a:cs typeface="Arial Unicode MS"/>
              </a:rPr>
              <a:t>imprinted</a:t>
            </a:r>
            <a:r>
              <a:rPr sz="800" spc="150" dirty="0">
                <a:latin typeface="Arial Unicode MS"/>
                <a:cs typeface="Arial Unicode MS"/>
              </a:rPr>
              <a:t> </a:t>
            </a:r>
            <a:r>
              <a:rPr sz="800" dirty="0">
                <a:latin typeface="Arial Unicode MS"/>
                <a:cs typeface="Arial Unicode MS"/>
              </a:rPr>
              <a:t>with</a:t>
            </a:r>
            <a:r>
              <a:rPr sz="800" spc="150" dirty="0">
                <a:latin typeface="Arial Unicode MS"/>
                <a:cs typeface="Arial Unicode MS"/>
              </a:rPr>
              <a:t> </a:t>
            </a:r>
            <a:r>
              <a:rPr sz="800" dirty="0">
                <a:latin typeface="Arial Unicode MS"/>
                <a:cs typeface="Arial Unicode MS"/>
              </a:rPr>
              <a:t>romance</a:t>
            </a:r>
            <a:r>
              <a:rPr sz="800" spc="150" dirty="0">
                <a:latin typeface="Arial Unicode MS"/>
                <a:cs typeface="Arial Unicode MS"/>
              </a:rPr>
              <a:t> </a:t>
            </a:r>
            <a:r>
              <a:rPr sz="800" spc="50" dirty="0">
                <a:latin typeface="Arial Unicode MS"/>
                <a:cs typeface="Arial Unicode MS"/>
              </a:rPr>
              <a:t>for</a:t>
            </a:r>
            <a:r>
              <a:rPr sz="800" spc="150" dirty="0">
                <a:latin typeface="Arial Unicode MS"/>
                <a:cs typeface="Arial Unicode MS"/>
              </a:rPr>
              <a:t> </a:t>
            </a:r>
            <a:r>
              <a:rPr sz="800" dirty="0">
                <a:latin typeface="Arial Unicode MS"/>
                <a:cs typeface="Arial Unicode MS"/>
              </a:rPr>
              <a:t>a</a:t>
            </a:r>
            <a:r>
              <a:rPr sz="800" spc="145" dirty="0">
                <a:latin typeface="Arial Unicode MS"/>
                <a:cs typeface="Arial Unicode MS"/>
              </a:rPr>
              <a:t> </a:t>
            </a:r>
            <a:r>
              <a:rPr sz="800" dirty="0">
                <a:latin typeface="Arial Unicode MS"/>
                <a:cs typeface="Arial Unicode MS"/>
              </a:rPr>
              <a:t>lifetime.</a:t>
            </a:r>
            <a:r>
              <a:rPr sz="800" spc="150" dirty="0">
                <a:latin typeface="Arial Unicode MS"/>
                <a:cs typeface="Arial Unicode MS"/>
              </a:rPr>
              <a:t> </a:t>
            </a:r>
            <a:r>
              <a:rPr sz="800" dirty="0">
                <a:latin typeface="Arial Unicode MS"/>
                <a:cs typeface="Arial Unicode MS"/>
              </a:rPr>
              <a:t>Book</a:t>
            </a:r>
            <a:r>
              <a:rPr sz="800" spc="150" dirty="0">
                <a:latin typeface="Arial Unicode MS"/>
                <a:cs typeface="Arial Unicode MS"/>
              </a:rPr>
              <a:t> </a:t>
            </a:r>
            <a:r>
              <a:rPr sz="800" spc="-20" dirty="0">
                <a:latin typeface="Arial Unicode MS"/>
                <a:cs typeface="Arial Unicode MS"/>
              </a:rPr>
              <a:t>your </a:t>
            </a:r>
            <a:r>
              <a:rPr sz="800" dirty="0">
                <a:latin typeface="Arial Unicode MS"/>
                <a:cs typeface="Arial Unicode MS"/>
              </a:rPr>
              <a:t>stay</a:t>
            </a:r>
            <a:r>
              <a:rPr sz="800" spc="150" dirty="0">
                <a:latin typeface="Arial Unicode MS"/>
                <a:cs typeface="Arial Unicode MS"/>
              </a:rPr>
              <a:t> </a:t>
            </a:r>
            <a:r>
              <a:rPr sz="800" dirty="0">
                <a:latin typeface="Arial Unicode MS"/>
                <a:cs typeface="Arial Unicode MS"/>
              </a:rPr>
              <a:t>and</a:t>
            </a:r>
            <a:r>
              <a:rPr sz="800" spc="150" dirty="0">
                <a:latin typeface="Arial Unicode MS"/>
                <a:cs typeface="Arial Unicode MS"/>
              </a:rPr>
              <a:t> </a:t>
            </a:r>
            <a:r>
              <a:rPr sz="800" dirty="0">
                <a:latin typeface="Arial Unicode MS"/>
                <a:cs typeface="Arial Unicode MS"/>
              </a:rPr>
              <a:t>make</a:t>
            </a:r>
            <a:r>
              <a:rPr sz="800" spc="150" dirty="0">
                <a:latin typeface="Arial Unicode MS"/>
                <a:cs typeface="Arial Unicode MS"/>
              </a:rPr>
              <a:t> </a:t>
            </a:r>
            <a:r>
              <a:rPr sz="800" dirty="0">
                <a:latin typeface="Arial Unicode MS"/>
                <a:cs typeface="Arial Unicode MS"/>
              </a:rPr>
              <a:t>your</a:t>
            </a:r>
            <a:r>
              <a:rPr sz="800" spc="150" dirty="0">
                <a:latin typeface="Arial Unicode MS"/>
                <a:cs typeface="Arial Unicode MS"/>
              </a:rPr>
              <a:t> </a:t>
            </a:r>
            <a:r>
              <a:rPr sz="800" dirty="0">
                <a:latin typeface="Arial Unicode MS"/>
                <a:cs typeface="Arial Unicode MS"/>
              </a:rPr>
              <a:t>dream</a:t>
            </a:r>
            <a:r>
              <a:rPr sz="800" spc="150" dirty="0">
                <a:latin typeface="Arial Unicode MS"/>
                <a:cs typeface="Arial Unicode MS"/>
              </a:rPr>
              <a:t> </a:t>
            </a:r>
            <a:r>
              <a:rPr sz="800" spc="50" dirty="0">
                <a:latin typeface="Arial Unicode MS"/>
                <a:cs typeface="Arial Unicode MS"/>
              </a:rPr>
              <a:t>of</a:t>
            </a:r>
            <a:r>
              <a:rPr sz="800" spc="150" dirty="0">
                <a:latin typeface="Arial Unicode MS"/>
                <a:cs typeface="Arial Unicode MS"/>
              </a:rPr>
              <a:t> </a:t>
            </a:r>
            <a:r>
              <a:rPr sz="800" dirty="0">
                <a:latin typeface="Arial Unicode MS"/>
                <a:cs typeface="Arial Unicode MS"/>
              </a:rPr>
              <a:t>the</a:t>
            </a:r>
            <a:r>
              <a:rPr sz="800" spc="155" dirty="0">
                <a:latin typeface="Arial Unicode MS"/>
                <a:cs typeface="Arial Unicode MS"/>
              </a:rPr>
              <a:t> </a:t>
            </a:r>
            <a:r>
              <a:rPr sz="800" dirty="0">
                <a:latin typeface="Arial Unicode MS"/>
                <a:cs typeface="Arial Unicode MS"/>
              </a:rPr>
              <a:t>ultimate</a:t>
            </a:r>
            <a:r>
              <a:rPr sz="800" spc="150" dirty="0">
                <a:latin typeface="Arial Unicode MS"/>
                <a:cs typeface="Arial Unicode MS"/>
              </a:rPr>
              <a:t> </a:t>
            </a:r>
            <a:r>
              <a:rPr sz="800" dirty="0">
                <a:latin typeface="Arial Unicode MS"/>
                <a:cs typeface="Arial Unicode MS"/>
              </a:rPr>
              <a:t>destination</a:t>
            </a:r>
            <a:r>
              <a:rPr sz="800" spc="150" dirty="0">
                <a:latin typeface="Arial Unicode MS"/>
                <a:cs typeface="Arial Unicode MS"/>
              </a:rPr>
              <a:t> </a:t>
            </a:r>
            <a:r>
              <a:rPr sz="800" spc="-10" dirty="0">
                <a:latin typeface="Arial Unicode MS"/>
                <a:cs typeface="Arial Unicode MS"/>
              </a:rPr>
              <a:t>wedding </a:t>
            </a:r>
            <a:r>
              <a:rPr sz="800" dirty="0">
                <a:latin typeface="Arial Unicode MS"/>
                <a:cs typeface="Arial Unicode MS"/>
              </a:rPr>
              <a:t>come</a:t>
            </a:r>
            <a:r>
              <a:rPr sz="800" spc="100" dirty="0">
                <a:latin typeface="Arial Unicode MS"/>
                <a:cs typeface="Arial Unicode MS"/>
              </a:rPr>
              <a:t> </a:t>
            </a:r>
            <a:r>
              <a:rPr sz="800" dirty="0">
                <a:latin typeface="Arial Unicode MS"/>
                <a:cs typeface="Arial Unicode MS"/>
              </a:rPr>
              <a:t>true.</a:t>
            </a:r>
            <a:r>
              <a:rPr sz="800" spc="105" dirty="0">
                <a:latin typeface="Arial Unicode MS"/>
                <a:cs typeface="Arial Unicode MS"/>
              </a:rPr>
              <a:t> </a:t>
            </a:r>
            <a:r>
              <a:rPr sz="800" dirty="0">
                <a:latin typeface="Arial Unicode MS"/>
                <a:cs typeface="Arial Unicode MS"/>
              </a:rPr>
              <a:t>You</a:t>
            </a:r>
            <a:r>
              <a:rPr sz="800" spc="100" dirty="0">
                <a:latin typeface="Arial Unicode MS"/>
                <a:cs typeface="Arial Unicode MS"/>
              </a:rPr>
              <a:t> </a:t>
            </a:r>
            <a:r>
              <a:rPr sz="800" dirty="0">
                <a:latin typeface="Arial Unicode MS"/>
                <a:cs typeface="Arial Unicode MS"/>
              </a:rPr>
              <a:t>dream</a:t>
            </a:r>
            <a:r>
              <a:rPr sz="800" spc="105" dirty="0">
                <a:latin typeface="Arial Unicode MS"/>
                <a:cs typeface="Arial Unicode MS"/>
              </a:rPr>
              <a:t> </a:t>
            </a:r>
            <a:r>
              <a:rPr sz="800" dirty="0">
                <a:latin typeface="Arial Unicode MS"/>
                <a:cs typeface="Arial Unicode MS"/>
              </a:rPr>
              <a:t>it,</a:t>
            </a:r>
            <a:r>
              <a:rPr sz="800" spc="105" dirty="0">
                <a:latin typeface="Arial Unicode MS"/>
                <a:cs typeface="Arial Unicode MS"/>
              </a:rPr>
              <a:t> </a:t>
            </a:r>
            <a:r>
              <a:rPr sz="800" dirty="0">
                <a:latin typeface="Arial Unicode MS"/>
                <a:cs typeface="Arial Unicode MS"/>
              </a:rPr>
              <a:t>we</a:t>
            </a:r>
            <a:r>
              <a:rPr sz="800" spc="100" dirty="0">
                <a:latin typeface="Arial Unicode MS"/>
                <a:cs typeface="Arial Unicode MS"/>
              </a:rPr>
              <a:t> </a:t>
            </a:r>
            <a:r>
              <a:rPr sz="800" dirty="0">
                <a:latin typeface="Arial Unicode MS"/>
                <a:cs typeface="Arial Unicode MS"/>
              </a:rPr>
              <a:t>execute</a:t>
            </a:r>
            <a:r>
              <a:rPr sz="800" spc="105" dirty="0">
                <a:latin typeface="Arial Unicode MS"/>
                <a:cs typeface="Arial Unicode MS"/>
              </a:rPr>
              <a:t> </a:t>
            </a:r>
            <a:r>
              <a:rPr sz="800" spc="-25" dirty="0">
                <a:latin typeface="Arial Unicode MS"/>
                <a:cs typeface="Arial Unicode MS"/>
              </a:rPr>
              <a:t>it.</a:t>
            </a:r>
            <a:endParaRPr sz="800">
              <a:latin typeface="Arial Unicode MS"/>
              <a:cs typeface="Arial Unicode MS"/>
            </a:endParaRPr>
          </a:p>
          <a:p>
            <a:pPr>
              <a:lnSpc>
                <a:spcPct val="100000"/>
              </a:lnSpc>
              <a:spcBef>
                <a:spcPts val="525"/>
              </a:spcBef>
            </a:pPr>
            <a:r>
              <a:rPr sz="300" spc="-10" dirty="0">
                <a:latin typeface="Arial Unicode MS"/>
                <a:cs typeface="Arial Unicode MS"/>
              </a:rPr>
              <a:t>.</a:t>
            </a:r>
            <a:endParaRPr sz="300">
              <a:latin typeface="Arial Unicode MS"/>
              <a:cs typeface="Arial Unicode MS"/>
            </a:endParaRPr>
          </a:p>
          <a:p>
            <a:pPr>
              <a:lnSpc>
                <a:spcPct val="100000"/>
              </a:lnSpc>
              <a:spcBef>
                <a:spcPts val="180"/>
              </a:spcBef>
            </a:pPr>
            <a:r>
              <a:rPr sz="800" dirty="0">
                <a:latin typeface="Arial Unicode MS"/>
                <a:cs typeface="Arial Unicode MS"/>
              </a:rPr>
              <a:t>For</a:t>
            </a:r>
            <a:r>
              <a:rPr sz="800" spc="45" dirty="0">
                <a:latin typeface="Arial Unicode MS"/>
                <a:cs typeface="Arial Unicode MS"/>
              </a:rPr>
              <a:t> </a:t>
            </a:r>
            <a:r>
              <a:rPr sz="800" dirty="0">
                <a:latin typeface="Arial Unicode MS"/>
                <a:cs typeface="Arial Unicode MS"/>
              </a:rPr>
              <a:t>details</a:t>
            </a:r>
            <a:r>
              <a:rPr sz="800" spc="45" dirty="0">
                <a:latin typeface="Arial Unicode MS"/>
                <a:cs typeface="Arial Unicode MS"/>
              </a:rPr>
              <a:t> </a:t>
            </a:r>
            <a:r>
              <a:rPr sz="800" dirty="0">
                <a:latin typeface="Arial Unicode MS"/>
                <a:cs typeface="Arial Unicode MS"/>
              </a:rPr>
              <a:t>call</a:t>
            </a:r>
            <a:r>
              <a:rPr sz="800" spc="45" dirty="0">
                <a:latin typeface="Arial Unicode MS"/>
                <a:cs typeface="Arial Unicode MS"/>
              </a:rPr>
              <a:t> </a:t>
            </a:r>
            <a:r>
              <a:rPr sz="800" dirty="0">
                <a:latin typeface="Arial Unicode MS"/>
                <a:cs typeface="Arial Unicode MS"/>
              </a:rPr>
              <a:t>us</a:t>
            </a:r>
            <a:r>
              <a:rPr sz="800" spc="45" dirty="0">
                <a:latin typeface="Arial Unicode MS"/>
                <a:cs typeface="Arial Unicode MS"/>
              </a:rPr>
              <a:t> </a:t>
            </a:r>
            <a:r>
              <a:rPr sz="800" dirty="0">
                <a:latin typeface="Arial Unicode MS"/>
                <a:cs typeface="Arial Unicode MS"/>
              </a:rPr>
              <a:t>on:</a:t>
            </a:r>
            <a:r>
              <a:rPr sz="800" spc="345" dirty="0">
                <a:latin typeface="Arial Unicode MS"/>
                <a:cs typeface="Arial Unicode MS"/>
              </a:rPr>
              <a:t> </a:t>
            </a:r>
            <a:r>
              <a:rPr sz="850" b="1" spc="-10" dirty="0">
                <a:latin typeface="Arial"/>
                <a:cs typeface="Arial"/>
              </a:rPr>
              <a:t>0123456789</a:t>
            </a:r>
            <a:endParaRPr sz="850">
              <a:latin typeface="Arial"/>
              <a:cs typeface="Arial"/>
            </a:endParaRPr>
          </a:p>
          <a:p>
            <a:pPr marR="307975">
              <a:lnSpc>
                <a:spcPct val="155300"/>
              </a:lnSpc>
              <a:spcBef>
                <a:spcPts val="720"/>
              </a:spcBef>
            </a:pPr>
            <a:r>
              <a:rPr sz="800" dirty="0">
                <a:latin typeface="Arial Unicode MS"/>
                <a:cs typeface="Arial Unicode MS"/>
              </a:rPr>
              <a:t>#</a:t>
            </a:r>
            <a:r>
              <a:rPr sz="800" b="1" dirty="0">
                <a:latin typeface="Arial"/>
                <a:cs typeface="Arial"/>
              </a:rPr>
              <a:t>HotelCasaBella</a:t>
            </a:r>
            <a:r>
              <a:rPr sz="800" b="1" spc="225" dirty="0">
                <a:latin typeface="Arial"/>
                <a:cs typeface="Arial"/>
              </a:rPr>
              <a:t> </a:t>
            </a:r>
            <a:r>
              <a:rPr sz="800" dirty="0">
                <a:latin typeface="Arial Unicode MS"/>
                <a:cs typeface="Arial Unicode MS"/>
              </a:rPr>
              <a:t>#</a:t>
            </a:r>
            <a:r>
              <a:rPr sz="800" b="1" dirty="0">
                <a:latin typeface="Arial"/>
                <a:cs typeface="Arial"/>
              </a:rPr>
              <a:t>Bali</a:t>
            </a:r>
            <a:r>
              <a:rPr sz="800" b="1" spc="225" dirty="0">
                <a:latin typeface="Arial"/>
                <a:cs typeface="Arial"/>
              </a:rPr>
              <a:t> </a:t>
            </a:r>
            <a:r>
              <a:rPr sz="800" dirty="0">
                <a:latin typeface="Arial Unicode MS"/>
                <a:cs typeface="Arial Unicode MS"/>
              </a:rPr>
              <a:t>#Wedding</a:t>
            </a:r>
            <a:r>
              <a:rPr sz="800" spc="229" dirty="0">
                <a:latin typeface="Arial Unicode MS"/>
                <a:cs typeface="Arial Unicode MS"/>
              </a:rPr>
              <a:t> </a:t>
            </a:r>
            <a:r>
              <a:rPr sz="800" spc="-10" dirty="0">
                <a:latin typeface="Arial Unicode MS"/>
                <a:cs typeface="Arial Unicode MS"/>
              </a:rPr>
              <a:t>#DestinationWedding </a:t>
            </a:r>
            <a:r>
              <a:rPr sz="800" dirty="0">
                <a:latin typeface="Arial Unicode MS"/>
                <a:cs typeface="Arial Unicode MS"/>
              </a:rPr>
              <a:t>#WeddingDay</a:t>
            </a:r>
            <a:r>
              <a:rPr sz="800" spc="290" dirty="0">
                <a:latin typeface="Arial Unicode MS"/>
                <a:cs typeface="Arial Unicode MS"/>
              </a:rPr>
              <a:t> </a:t>
            </a:r>
            <a:r>
              <a:rPr sz="800" dirty="0">
                <a:latin typeface="Arial Unicode MS"/>
                <a:cs typeface="Arial Unicode MS"/>
              </a:rPr>
              <a:t>#Hotels</a:t>
            </a:r>
            <a:r>
              <a:rPr sz="800" spc="295" dirty="0">
                <a:latin typeface="Arial Unicode MS"/>
                <a:cs typeface="Arial Unicode MS"/>
              </a:rPr>
              <a:t> </a:t>
            </a:r>
            <a:r>
              <a:rPr sz="800" dirty="0">
                <a:latin typeface="Arial Unicode MS"/>
                <a:cs typeface="Arial Unicode MS"/>
              </a:rPr>
              <a:t>#BestDestination</a:t>
            </a:r>
            <a:r>
              <a:rPr sz="800" spc="295" dirty="0">
                <a:latin typeface="Arial Unicode MS"/>
                <a:cs typeface="Arial Unicode MS"/>
              </a:rPr>
              <a:t> </a:t>
            </a:r>
            <a:r>
              <a:rPr sz="800" spc="-10" dirty="0">
                <a:latin typeface="Arial Unicode MS"/>
                <a:cs typeface="Arial Unicode MS"/>
              </a:rPr>
              <a:t>#Food&amp;Drinks #HotelSuite</a:t>
            </a:r>
            <a:endParaRPr sz="800">
              <a:latin typeface="Arial Unicode MS"/>
              <a:cs typeface="Arial Unicode MS"/>
            </a:endParaRPr>
          </a:p>
        </p:txBody>
      </p:sp>
      <p:sp>
        <p:nvSpPr>
          <p:cNvPr id="57" name="object 57"/>
          <p:cNvSpPr txBox="1"/>
          <p:nvPr/>
        </p:nvSpPr>
        <p:spPr>
          <a:xfrm>
            <a:off x="7279236" y="1798967"/>
            <a:ext cx="3072765" cy="1374094"/>
          </a:xfrm>
          <a:prstGeom prst="rect">
            <a:avLst/>
          </a:prstGeom>
        </p:spPr>
        <p:txBody>
          <a:bodyPr vert="horz" wrap="square" lIns="0" tIns="12065" rIns="0" bIns="0" rtlCol="0">
            <a:spAutoFit/>
          </a:bodyPr>
          <a:lstStyle/>
          <a:p>
            <a:pPr marR="5080">
              <a:lnSpc>
                <a:spcPct val="155300"/>
              </a:lnSpc>
              <a:spcBef>
                <a:spcPts val="95"/>
              </a:spcBef>
            </a:pPr>
            <a:r>
              <a:rPr sz="800" dirty="0">
                <a:latin typeface="Arial Unicode MS"/>
                <a:cs typeface="Arial Unicode MS"/>
              </a:rPr>
              <a:t>Holding</a:t>
            </a:r>
            <a:r>
              <a:rPr sz="800" spc="105" dirty="0">
                <a:latin typeface="Arial Unicode MS"/>
                <a:cs typeface="Arial Unicode MS"/>
              </a:rPr>
              <a:t> </a:t>
            </a:r>
            <a:r>
              <a:rPr sz="800" dirty="0">
                <a:latin typeface="Arial Unicode MS"/>
                <a:cs typeface="Arial Unicode MS"/>
              </a:rPr>
              <a:t>big</a:t>
            </a:r>
            <a:r>
              <a:rPr sz="800" spc="105" dirty="0">
                <a:latin typeface="Arial Unicode MS"/>
                <a:cs typeface="Arial Unicode MS"/>
              </a:rPr>
              <a:t> </a:t>
            </a:r>
            <a:r>
              <a:rPr sz="800" dirty="0">
                <a:latin typeface="Arial Unicode MS"/>
                <a:cs typeface="Arial Unicode MS"/>
              </a:rPr>
              <a:t>events</a:t>
            </a:r>
            <a:r>
              <a:rPr sz="800" spc="105" dirty="0">
                <a:latin typeface="Arial Unicode MS"/>
                <a:cs typeface="Arial Unicode MS"/>
              </a:rPr>
              <a:t> </a:t>
            </a:r>
            <a:r>
              <a:rPr sz="800" spc="50" dirty="0">
                <a:latin typeface="Arial Unicode MS"/>
                <a:cs typeface="Arial Unicode MS"/>
              </a:rPr>
              <a:t>for</a:t>
            </a:r>
            <a:r>
              <a:rPr sz="800" spc="110" dirty="0">
                <a:latin typeface="Arial Unicode MS"/>
                <a:cs typeface="Arial Unicode MS"/>
              </a:rPr>
              <a:t> </a:t>
            </a:r>
            <a:r>
              <a:rPr sz="800" dirty="0">
                <a:latin typeface="Arial Unicode MS"/>
                <a:cs typeface="Arial Unicode MS"/>
              </a:rPr>
              <a:t>your</a:t>
            </a:r>
            <a:r>
              <a:rPr sz="800" spc="105" dirty="0">
                <a:latin typeface="Arial Unicode MS"/>
                <a:cs typeface="Arial Unicode MS"/>
              </a:rPr>
              <a:t> </a:t>
            </a:r>
            <a:r>
              <a:rPr sz="800" dirty="0">
                <a:latin typeface="Arial Unicode MS"/>
                <a:cs typeface="Arial Unicode MS"/>
              </a:rPr>
              <a:t>business</a:t>
            </a:r>
            <a:r>
              <a:rPr sz="800" spc="105" dirty="0">
                <a:latin typeface="Arial Unicode MS"/>
                <a:cs typeface="Arial Unicode MS"/>
              </a:rPr>
              <a:t> </a:t>
            </a:r>
            <a:r>
              <a:rPr sz="800" dirty="0">
                <a:latin typeface="Arial Unicode MS"/>
                <a:cs typeface="Arial Unicode MS"/>
              </a:rPr>
              <a:t>wouldn’t</a:t>
            </a:r>
            <a:r>
              <a:rPr sz="800" spc="110" dirty="0">
                <a:latin typeface="Arial Unicode MS"/>
                <a:cs typeface="Arial Unicode MS"/>
              </a:rPr>
              <a:t> </a:t>
            </a:r>
            <a:r>
              <a:rPr sz="800" dirty="0">
                <a:latin typeface="Arial Unicode MS"/>
                <a:cs typeface="Arial Unicode MS"/>
              </a:rPr>
              <a:t>be</a:t>
            </a:r>
            <a:r>
              <a:rPr sz="800" spc="105" dirty="0">
                <a:latin typeface="Arial Unicode MS"/>
                <a:cs typeface="Arial Unicode MS"/>
              </a:rPr>
              <a:t> </a:t>
            </a:r>
            <a:r>
              <a:rPr sz="800" dirty="0">
                <a:latin typeface="Arial Unicode MS"/>
                <a:cs typeface="Arial Unicode MS"/>
              </a:rPr>
              <a:t>a</a:t>
            </a:r>
            <a:r>
              <a:rPr sz="800" spc="105" dirty="0">
                <a:latin typeface="Arial Unicode MS"/>
                <a:cs typeface="Arial Unicode MS"/>
              </a:rPr>
              <a:t> </a:t>
            </a:r>
            <a:r>
              <a:rPr sz="800" spc="-10" dirty="0">
                <a:latin typeface="Arial Unicode MS"/>
                <a:cs typeface="Arial Unicode MS"/>
              </a:rPr>
              <a:t>hassle </a:t>
            </a:r>
            <a:r>
              <a:rPr sz="800" dirty="0">
                <a:latin typeface="Arial Unicode MS"/>
                <a:cs typeface="Arial Unicode MS"/>
              </a:rPr>
              <a:t>anymore.</a:t>
            </a:r>
            <a:r>
              <a:rPr sz="800" spc="95" dirty="0">
                <a:latin typeface="Arial Unicode MS"/>
                <a:cs typeface="Arial Unicode MS"/>
              </a:rPr>
              <a:t> </a:t>
            </a:r>
            <a:r>
              <a:rPr sz="800" dirty="0">
                <a:latin typeface="Arial Unicode MS"/>
                <a:cs typeface="Arial Unicode MS"/>
              </a:rPr>
              <a:t>Located</a:t>
            </a:r>
            <a:r>
              <a:rPr sz="800" spc="100" dirty="0">
                <a:latin typeface="Arial Unicode MS"/>
                <a:cs typeface="Arial Unicode MS"/>
              </a:rPr>
              <a:t> </a:t>
            </a:r>
            <a:r>
              <a:rPr sz="800" dirty="0">
                <a:latin typeface="Arial Unicode MS"/>
                <a:cs typeface="Arial Unicode MS"/>
              </a:rPr>
              <a:t>at</a:t>
            </a:r>
            <a:r>
              <a:rPr sz="800" spc="100" dirty="0">
                <a:latin typeface="Arial Unicode MS"/>
                <a:cs typeface="Arial Unicode MS"/>
              </a:rPr>
              <a:t> </a:t>
            </a:r>
            <a:r>
              <a:rPr sz="800" dirty="0">
                <a:latin typeface="Arial Unicode MS"/>
                <a:cs typeface="Arial Unicode MS"/>
              </a:rPr>
              <a:t>the</a:t>
            </a:r>
            <a:r>
              <a:rPr sz="800" spc="100" dirty="0">
                <a:latin typeface="Arial Unicode MS"/>
                <a:cs typeface="Arial Unicode MS"/>
              </a:rPr>
              <a:t> </a:t>
            </a:r>
            <a:r>
              <a:rPr sz="800" dirty="0">
                <a:latin typeface="Arial Unicode MS"/>
                <a:cs typeface="Arial Unicode MS"/>
              </a:rPr>
              <a:t>best</a:t>
            </a:r>
            <a:r>
              <a:rPr sz="800" spc="100" dirty="0">
                <a:latin typeface="Arial Unicode MS"/>
                <a:cs typeface="Arial Unicode MS"/>
              </a:rPr>
              <a:t> </a:t>
            </a:r>
            <a:r>
              <a:rPr sz="800" dirty="0">
                <a:latin typeface="Arial Unicode MS"/>
                <a:cs typeface="Arial Unicode MS"/>
              </a:rPr>
              <a:t>location</a:t>
            </a:r>
            <a:r>
              <a:rPr sz="800" spc="100" dirty="0">
                <a:latin typeface="Arial Unicode MS"/>
                <a:cs typeface="Arial Unicode MS"/>
              </a:rPr>
              <a:t> </a:t>
            </a:r>
            <a:r>
              <a:rPr sz="800" spc="50" dirty="0">
                <a:latin typeface="Arial Unicode MS"/>
                <a:cs typeface="Arial Unicode MS"/>
              </a:rPr>
              <a:t>of</a:t>
            </a:r>
            <a:r>
              <a:rPr sz="800" spc="95" dirty="0">
                <a:latin typeface="Arial Unicode MS"/>
                <a:cs typeface="Arial Unicode MS"/>
              </a:rPr>
              <a:t> </a:t>
            </a:r>
            <a:r>
              <a:rPr sz="800" b="1" dirty="0">
                <a:latin typeface="Arial"/>
                <a:cs typeface="Arial"/>
              </a:rPr>
              <a:t>Bali</a:t>
            </a:r>
            <a:r>
              <a:rPr sz="800" dirty="0">
                <a:latin typeface="Arial Unicode MS"/>
                <a:cs typeface="Arial Unicode MS"/>
              </a:rPr>
              <a:t>,</a:t>
            </a:r>
            <a:r>
              <a:rPr sz="800" spc="100" dirty="0">
                <a:latin typeface="Arial Unicode MS"/>
                <a:cs typeface="Arial Unicode MS"/>
              </a:rPr>
              <a:t> </a:t>
            </a:r>
            <a:r>
              <a:rPr sz="800" b="1" dirty="0">
                <a:latin typeface="Arial"/>
                <a:cs typeface="Arial"/>
              </a:rPr>
              <a:t>Hotel</a:t>
            </a:r>
            <a:r>
              <a:rPr sz="800" b="1" spc="100" dirty="0">
                <a:latin typeface="Arial"/>
                <a:cs typeface="Arial"/>
              </a:rPr>
              <a:t> </a:t>
            </a:r>
            <a:r>
              <a:rPr sz="800" b="1" dirty="0">
                <a:latin typeface="Arial"/>
                <a:cs typeface="Arial"/>
              </a:rPr>
              <a:t>Casa</a:t>
            </a:r>
            <a:r>
              <a:rPr sz="800" b="1" spc="100" dirty="0">
                <a:latin typeface="Arial"/>
                <a:cs typeface="Arial"/>
              </a:rPr>
              <a:t> </a:t>
            </a:r>
            <a:r>
              <a:rPr sz="800" b="1" spc="-10" dirty="0">
                <a:latin typeface="Arial"/>
                <a:cs typeface="Arial"/>
              </a:rPr>
              <a:t>Bella </a:t>
            </a:r>
            <a:r>
              <a:rPr sz="800" dirty="0">
                <a:latin typeface="Arial Unicode MS"/>
                <a:cs typeface="Arial Unicode MS"/>
              </a:rPr>
              <a:t>is</a:t>
            </a:r>
            <a:r>
              <a:rPr sz="800" spc="80" dirty="0">
                <a:latin typeface="Arial Unicode MS"/>
                <a:cs typeface="Arial Unicode MS"/>
              </a:rPr>
              <a:t> </a:t>
            </a:r>
            <a:r>
              <a:rPr sz="800" dirty="0">
                <a:latin typeface="Arial Unicode MS"/>
                <a:cs typeface="Arial Unicode MS"/>
              </a:rPr>
              <a:t>the</a:t>
            </a:r>
            <a:r>
              <a:rPr sz="800" spc="80" dirty="0">
                <a:latin typeface="Arial Unicode MS"/>
                <a:cs typeface="Arial Unicode MS"/>
              </a:rPr>
              <a:t> </a:t>
            </a:r>
            <a:r>
              <a:rPr sz="800" dirty="0">
                <a:latin typeface="Arial Unicode MS"/>
                <a:cs typeface="Arial Unicode MS"/>
              </a:rPr>
              <a:t>ideal</a:t>
            </a:r>
            <a:r>
              <a:rPr sz="800" spc="80" dirty="0">
                <a:latin typeface="Arial Unicode MS"/>
                <a:cs typeface="Arial Unicode MS"/>
              </a:rPr>
              <a:t> </a:t>
            </a:r>
            <a:r>
              <a:rPr sz="800" dirty="0">
                <a:latin typeface="Arial Unicode MS"/>
                <a:cs typeface="Arial Unicode MS"/>
              </a:rPr>
              <a:t>choice</a:t>
            </a:r>
            <a:r>
              <a:rPr sz="800" spc="80" dirty="0">
                <a:latin typeface="Arial Unicode MS"/>
                <a:cs typeface="Arial Unicode MS"/>
              </a:rPr>
              <a:t> </a:t>
            </a:r>
            <a:r>
              <a:rPr sz="800" spc="55" dirty="0">
                <a:latin typeface="Arial Unicode MS"/>
                <a:cs typeface="Arial Unicode MS"/>
              </a:rPr>
              <a:t>to</a:t>
            </a:r>
            <a:r>
              <a:rPr sz="800" spc="80" dirty="0">
                <a:latin typeface="Arial Unicode MS"/>
                <a:cs typeface="Arial Unicode MS"/>
              </a:rPr>
              <a:t> </a:t>
            </a:r>
            <a:r>
              <a:rPr sz="800" dirty="0">
                <a:latin typeface="Arial Unicode MS"/>
                <a:cs typeface="Arial Unicode MS"/>
              </a:rPr>
              <a:t>plan</a:t>
            </a:r>
            <a:r>
              <a:rPr sz="800" spc="80" dirty="0">
                <a:latin typeface="Arial Unicode MS"/>
                <a:cs typeface="Arial Unicode MS"/>
              </a:rPr>
              <a:t> </a:t>
            </a:r>
            <a:r>
              <a:rPr sz="800" spc="55" dirty="0">
                <a:latin typeface="Arial Unicode MS"/>
                <a:cs typeface="Arial Unicode MS"/>
              </a:rPr>
              <a:t>out</a:t>
            </a:r>
            <a:r>
              <a:rPr sz="800" spc="80" dirty="0">
                <a:latin typeface="Arial Unicode MS"/>
                <a:cs typeface="Arial Unicode MS"/>
              </a:rPr>
              <a:t> </a:t>
            </a:r>
            <a:r>
              <a:rPr sz="800" dirty="0">
                <a:latin typeface="Arial Unicode MS"/>
                <a:cs typeface="Arial Unicode MS"/>
              </a:rPr>
              <a:t>your</a:t>
            </a:r>
            <a:r>
              <a:rPr sz="800" spc="80" dirty="0">
                <a:latin typeface="Arial Unicode MS"/>
                <a:cs typeface="Arial Unicode MS"/>
              </a:rPr>
              <a:t> </a:t>
            </a:r>
            <a:r>
              <a:rPr sz="800" dirty="0">
                <a:latin typeface="Arial Unicode MS"/>
                <a:cs typeface="Arial Unicode MS"/>
              </a:rPr>
              <a:t>next</a:t>
            </a:r>
            <a:r>
              <a:rPr sz="800" spc="80" dirty="0">
                <a:latin typeface="Arial Unicode MS"/>
                <a:cs typeface="Arial Unicode MS"/>
              </a:rPr>
              <a:t> </a:t>
            </a:r>
            <a:r>
              <a:rPr sz="800" dirty="0">
                <a:latin typeface="Arial Unicode MS"/>
                <a:cs typeface="Arial Unicode MS"/>
              </a:rPr>
              <a:t>business</a:t>
            </a:r>
            <a:r>
              <a:rPr sz="800" spc="80" dirty="0">
                <a:latin typeface="Arial Unicode MS"/>
                <a:cs typeface="Arial Unicode MS"/>
              </a:rPr>
              <a:t> </a:t>
            </a:r>
            <a:r>
              <a:rPr sz="800" spc="-10" dirty="0">
                <a:latin typeface="Arial Unicode MS"/>
                <a:cs typeface="Arial Unicode MS"/>
              </a:rPr>
              <a:t>meeting.</a:t>
            </a:r>
            <a:endParaRPr sz="800">
              <a:latin typeface="Arial Unicode MS"/>
              <a:cs typeface="Arial Unicode MS"/>
            </a:endParaRPr>
          </a:p>
          <a:p>
            <a:pPr>
              <a:lnSpc>
                <a:spcPct val="100000"/>
              </a:lnSpc>
              <a:spcBef>
                <a:spcPts val="530"/>
              </a:spcBef>
            </a:pPr>
            <a:r>
              <a:rPr sz="800" dirty="0">
                <a:latin typeface="Arial Unicode MS"/>
                <a:cs typeface="Arial Unicode MS"/>
              </a:rPr>
              <a:t>For</a:t>
            </a:r>
            <a:r>
              <a:rPr sz="800" spc="35" dirty="0">
                <a:latin typeface="Arial Unicode MS"/>
                <a:cs typeface="Arial Unicode MS"/>
              </a:rPr>
              <a:t> </a:t>
            </a:r>
            <a:r>
              <a:rPr sz="800" dirty="0">
                <a:latin typeface="Arial Unicode MS"/>
                <a:cs typeface="Arial Unicode MS"/>
              </a:rPr>
              <a:t>you</a:t>
            </a:r>
            <a:r>
              <a:rPr sz="800" spc="40" dirty="0">
                <a:latin typeface="Arial Unicode MS"/>
                <a:cs typeface="Arial Unicode MS"/>
              </a:rPr>
              <a:t> </a:t>
            </a:r>
            <a:r>
              <a:rPr sz="800" dirty="0">
                <a:latin typeface="Arial Unicode MS"/>
                <a:cs typeface="Arial Unicode MS"/>
              </a:rPr>
              <a:t>we</a:t>
            </a:r>
            <a:r>
              <a:rPr sz="800" spc="35" dirty="0">
                <a:latin typeface="Arial Unicode MS"/>
                <a:cs typeface="Arial Unicode MS"/>
              </a:rPr>
              <a:t> </a:t>
            </a:r>
            <a:r>
              <a:rPr sz="800" dirty="0">
                <a:latin typeface="Arial Unicode MS"/>
                <a:cs typeface="Arial Unicode MS"/>
              </a:rPr>
              <a:t>have,</a:t>
            </a:r>
            <a:r>
              <a:rPr sz="800" spc="40" dirty="0">
                <a:latin typeface="Arial Unicode MS"/>
                <a:cs typeface="Arial Unicode MS"/>
              </a:rPr>
              <a:t> </a:t>
            </a:r>
            <a:r>
              <a:rPr sz="800" dirty="0">
                <a:latin typeface="Arial Unicode MS"/>
                <a:cs typeface="Arial Unicode MS"/>
              </a:rPr>
              <a:t>big</a:t>
            </a:r>
            <a:r>
              <a:rPr sz="800" spc="40" dirty="0">
                <a:latin typeface="Arial Unicode MS"/>
                <a:cs typeface="Arial Unicode MS"/>
              </a:rPr>
              <a:t> </a:t>
            </a:r>
            <a:r>
              <a:rPr sz="800" dirty="0">
                <a:latin typeface="Arial Unicode MS"/>
                <a:cs typeface="Arial Unicode MS"/>
              </a:rPr>
              <a:t>spaces</a:t>
            </a:r>
            <a:r>
              <a:rPr sz="800" spc="35" dirty="0">
                <a:latin typeface="Arial Unicode MS"/>
                <a:cs typeface="Arial Unicode MS"/>
              </a:rPr>
              <a:t> </a:t>
            </a:r>
            <a:r>
              <a:rPr sz="800" spc="50" dirty="0">
                <a:latin typeface="Arial Unicode MS"/>
                <a:cs typeface="Arial Unicode MS"/>
              </a:rPr>
              <a:t>for</a:t>
            </a:r>
            <a:r>
              <a:rPr sz="800" spc="40" dirty="0">
                <a:latin typeface="Arial Unicode MS"/>
                <a:cs typeface="Arial Unicode MS"/>
              </a:rPr>
              <a:t> </a:t>
            </a:r>
            <a:r>
              <a:rPr sz="800" dirty="0">
                <a:latin typeface="Arial Unicode MS"/>
                <a:cs typeface="Arial Unicode MS"/>
              </a:rPr>
              <a:t>big</a:t>
            </a:r>
            <a:r>
              <a:rPr sz="800" spc="35" dirty="0">
                <a:latin typeface="Arial Unicode MS"/>
                <a:cs typeface="Arial Unicode MS"/>
              </a:rPr>
              <a:t> </a:t>
            </a:r>
            <a:r>
              <a:rPr sz="800" spc="-10" dirty="0">
                <a:latin typeface="Arial Unicode MS"/>
                <a:cs typeface="Arial Unicode MS"/>
              </a:rPr>
              <a:t>events!</a:t>
            </a:r>
            <a:endParaRPr sz="800">
              <a:latin typeface="Arial Unicode MS"/>
              <a:cs typeface="Arial Unicode MS"/>
            </a:endParaRPr>
          </a:p>
          <a:p>
            <a:pPr>
              <a:lnSpc>
                <a:spcPct val="100000"/>
              </a:lnSpc>
              <a:spcBef>
                <a:spcPts val="540"/>
              </a:spcBef>
            </a:pPr>
            <a:r>
              <a:rPr sz="800" dirty="0">
                <a:latin typeface="Arial Unicode MS"/>
                <a:cs typeface="Arial Unicode MS"/>
              </a:rPr>
              <a:t>Book</a:t>
            </a:r>
            <a:r>
              <a:rPr sz="800" spc="90" dirty="0">
                <a:latin typeface="Arial Unicode MS"/>
                <a:cs typeface="Arial Unicode MS"/>
              </a:rPr>
              <a:t> </a:t>
            </a:r>
            <a:r>
              <a:rPr sz="800" dirty="0">
                <a:latin typeface="Arial Unicode MS"/>
                <a:cs typeface="Arial Unicode MS"/>
              </a:rPr>
              <a:t>now:</a:t>
            </a:r>
            <a:r>
              <a:rPr sz="800" spc="105" dirty="0">
                <a:latin typeface="Arial Unicode MS"/>
                <a:cs typeface="Arial Unicode MS"/>
              </a:rPr>
              <a:t> </a:t>
            </a:r>
            <a:r>
              <a:rPr sz="850" b="1" dirty="0">
                <a:latin typeface="Arial"/>
                <a:cs typeface="Arial"/>
              </a:rPr>
              <a:t>0123456789</a:t>
            </a:r>
            <a:r>
              <a:rPr sz="850" b="1" spc="110" dirty="0">
                <a:latin typeface="Arial"/>
                <a:cs typeface="Arial"/>
              </a:rPr>
              <a:t> </a:t>
            </a:r>
            <a:r>
              <a:rPr sz="850" spc="260" dirty="0">
                <a:latin typeface="Arial Unicode MS"/>
                <a:cs typeface="Arial Unicode MS"/>
              </a:rPr>
              <a:t>|</a:t>
            </a:r>
            <a:r>
              <a:rPr sz="850" spc="100" dirty="0">
                <a:latin typeface="Arial Unicode MS"/>
                <a:cs typeface="Arial Unicode MS"/>
              </a:rPr>
              <a:t> </a:t>
            </a:r>
            <a:r>
              <a:rPr sz="850" b="1" spc="-10" dirty="0">
                <a:latin typeface="Arial"/>
                <a:cs typeface="Arial"/>
                <a:hlinkClick r:id="rId12"/>
              </a:rPr>
              <a:t>www.casabellabali.com</a:t>
            </a:r>
            <a:endParaRPr sz="850">
              <a:latin typeface="Arial"/>
              <a:cs typeface="Arial"/>
            </a:endParaRPr>
          </a:p>
          <a:p>
            <a:pPr marR="238760">
              <a:lnSpc>
                <a:spcPct val="155300"/>
              </a:lnSpc>
              <a:spcBef>
                <a:spcPts val="195"/>
              </a:spcBef>
            </a:pPr>
            <a:r>
              <a:rPr sz="800" dirty="0">
                <a:latin typeface="Arial Unicode MS"/>
                <a:cs typeface="Arial Unicode MS"/>
              </a:rPr>
              <a:t>#</a:t>
            </a:r>
            <a:r>
              <a:rPr sz="800" b="1" dirty="0">
                <a:latin typeface="Arial"/>
                <a:cs typeface="Arial"/>
              </a:rPr>
              <a:t>HotelCasaBella</a:t>
            </a:r>
            <a:r>
              <a:rPr sz="800" b="1" spc="265" dirty="0">
                <a:latin typeface="Arial"/>
                <a:cs typeface="Arial"/>
              </a:rPr>
              <a:t> </a:t>
            </a:r>
            <a:r>
              <a:rPr sz="800" dirty="0">
                <a:latin typeface="Arial Unicode MS"/>
                <a:cs typeface="Arial Unicode MS"/>
              </a:rPr>
              <a:t>#</a:t>
            </a:r>
            <a:r>
              <a:rPr sz="800" b="1" dirty="0">
                <a:latin typeface="Arial"/>
                <a:cs typeface="Arial"/>
              </a:rPr>
              <a:t>Bali</a:t>
            </a:r>
            <a:r>
              <a:rPr sz="800" b="1" spc="265" dirty="0">
                <a:latin typeface="Arial"/>
                <a:cs typeface="Arial"/>
              </a:rPr>
              <a:t> </a:t>
            </a:r>
            <a:r>
              <a:rPr sz="800" dirty="0">
                <a:latin typeface="Arial Unicode MS"/>
                <a:cs typeface="Arial Unicode MS"/>
              </a:rPr>
              <a:t>#LuxuryHotels</a:t>
            </a:r>
            <a:r>
              <a:rPr sz="800" spc="270" dirty="0">
                <a:latin typeface="Arial Unicode MS"/>
                <a:cs typeface="Arial Unicode MS"/>
              </a:rPr>
              <a:t> </a:t>
            </a:r>
            <a:r>
              <a:rPr sz="800" spc="-10" dirty="0">
                <a:latin typeface="Arial Unicode MS"/>
                <a:cs typeface="Arial Unicode MS"/>
              </a:rPr>
              <a:t>#MadeForBusiness </a:t>
            </a:r>
            <a:r>
              <a:rPr sz="800" dirty="0">
                <a:latin typeface="Arial Unicode MS"/>
                <a:cs typeface="Arial Unicode MS"/>
              </a:rPr>
              <a:t>#BusinessHotel</a:t>
            </a:r>
            <a:r>
              <a:rPr sz="800" spc="375" dirty="0">
                <a:latin typeface="Arial Unicode MS"/>
                <a:cs typeface="Arial Unicode MS"/>
              </a:rPr>
              <a:t> </a:t>
            </a:r>
            <a:r>
              <a:rPr sz="800" dirty="0">
                <a:latin typeface="Arial Unicode MS"/>
                <a:cs typeface="Arial Unicode MS"/>
              </a:rPr>
              <a:t>#BusinessMeeting</a:t>
            </a:r>
            <a:r>
              <a:rPr sz="800" spc="380" dirty="0">
                <a:latin typeface="Arial Unicode MS"/>
                <a:cs typeface="Arial Unicode MS"/>
              </a:rPr>
              <a:t> </a:t>
            </a:r>
            <a:r>
              <a:rPr sz="800" spc="-10" dirty="0">
                <a:latin typeface="Arial Unicode MS"/>
                <a:cs typeface="Arial Unicode MS"/>
              </a:rPr>
              <a:t>#Conference</a:t>
            </a:r>
            <a:endParaRPr sz="800">
              <a:latin typeface="Arial Unicode MS"/>
              <a:cs typeface="Arial Unicode MS"/>
            </a:endParaRPr>
          </a:p>
        </p:txBody>
      </p:sp>
      <p:sp>
        <p:nvSpPr>
          <p:cNvPr id="58" name="object 58"/>
          <p:cNvSpPr txBox="1"/>
          <p:nvPr/>
        </p:nvSpPr>
        <p:spPr>
          <a:xfrm>
            <a:off x="675694"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Monday</a:t>
            </a:r>
            <a:r>
              <a:rPr sz="550" spc="120" dirty="0">
                <a:latin typeface="Arial Unicode MS"/>
                <a:cs typeface="Arial Unicode MS"/>
              </a:rPr>
              <a:t> </a:t>
            </a:r>
            <a:r>
              <a:rPr sz="550" dirty="0">
                <a:latin typeface="Arial Unicode MS"/>
                <a:cs typeface="Arial Unicode MS"/>
              </a:rPr>
              <a:t>at</a:t>
            </a:r>
            <a:r>
              <a:rPr sz="550" spc="125" dirty="0">
                <a:latin typeface="Arial Unicode MS"/>
                <a:cs typeface="Arial Unicode MS"/>
              </a:rPr>
              <a:t> </a:t>
            </a:r>
            <a:r>
              <a:rPr sz="550" dirty="0">
                <a:latin typeface="Arial Unicode MS"/>
                <a:cs typeface="Arial Unicode MS"/>
              </a:rPr>
              <a:t>01.55</a:t>
            </a:r>
            <a:r>
              <a:rPr sz="550" spc="125" dirty="0">
                <a:latin typeface="Arial Unicode MS"/>
                <a:cs typeface="Arial Unicode MS"/>
              </a:rPr>
              <a:t> </a:t>
            </a:r>
            <a:r>
              <a:rPr sz="550" spc="-25" dirty="0">
                <a:latin typeface="Arial Unicode MS"/>
                <a:cs typeface="Arial Unicode MS"/>
              </a:rPr>
              <a:t>PM</a:t>
            </a:r>
            <a:endParaRPr sz="550">
              <a:latin typeface="Arial Unicode MS"/>
              <a:cs typeface="Arial Unicode MS"/>
            </a:endParaRPr>
          </a:p>
        </p:txBody>
      </p:sp>
      <p:sp>
        <p:nvSpPr>
          <p:cNvPr id="59" name="object 59"/>
          <p:cNvSpPr txBox="1"/>
          <p:nvPr/>
        </p:nvSpPr>
        <p:spPr>
          <a:xfrm>
            <a:off x="4106493"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0" name="object 60"/>
          <p:cNvSpPr txBox="1"/>
          <p:nvPr/>
        </p:nvSpPr>
        <p:spPr>
          <a:xfrm>
            <a:off x="4106493" y="1726787"/>
            <a:ext cx="728980"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Tuesday</a:t>
            </a:r>
            <a:r>
              <a:rPr sz="550" spc="85" dirty="0">
                <a:latin typeface="Arial Unicode MS"/>
                <a:cs typeface="Arial Unicode MS"/>
              </a:rPr>
              <a:t> </a:t>
            </a:r>
            <a:r>
              <a:rPr sz="550" dirty="0">
                <a:latin typeface="Arial Unicode MS"/>
                <a:cs typeface="Arial Unicode MS"/>
              </a:rPr>
              <a:t>at</a:t>
            </a:r>
            <a:r>
              <a:rPr sz="550" spc="85" dirty="0">
                <a:latin typeface="Arial Unicode MS"/>
                <a:cs typeface="Arial Unicode MS"/>
              </a:rPr>
              <a:t> </a:t>
            </a:r>
            <a:r>
              <a:rPr sz="550" dirty="0">
                <a:latin typeface="Arial Unicode MS"/>
                <a:cs typeface="Arial Unicode MS"/>
              </a:rPr>
              <a:t>11.35</a:t>
            </a:r>
            <a:r>
              <a:rPr sz="550" spc="85" dirty="0">
                <a:latin typeface="Arial Unicode MS"/>
                <a:cs typeface="Arial Unicode MS"/>
              </a:rPr>
              <a:t> </a:t>
            </a:r>
            <a:r>
              <a:rPr sz="550" spc="-25" dirty="0">
                <a:latin typeface="Arial Unicode MS"/>
                <a:cs typeface="Arial Unicode MS"/>
              </a:rPr>
              <a:t>AM</a:t>
            </a:r>
            <a:endParaRPr sz="550">
              <a:latin typeface="Arial Unicode MS"/>
              <a:cs typeface="Arial Unicode MS"/>
            </a:endParaRPr>
          </a:p>
        </p:txBody>
      </p:sp>
      <p:sp>
        <p:nvSpPr>
          <p:cNvPr id="61" name="object 61"/>
          <p:cNvSpPr txBox="1"/>
          <p:nvPr/>
        </p:nvSpPr>
        <p:spPr>
          <a:xfrm>
            <a:off x="7581848"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2" name="object 62"/>
          <p:cNvSpPr txBox="1"/>
          <p:nvPr/>
        </p:nvSpPr>
        <p:spPr>
          <a:xfrm>
            <a:off x="7581865" y="1726787"/>
            <a:ext cx="748665"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Saturday</a:t>
            </a:r>
            <a:r>
              <a:rPr sz="550" spc="105" dirty="0">
                <a:latin typeface="Arial Unicode MS"/>
                <a:cs typeface="Arial Unicode MS"/>
              </a:rPr>
              <a:t> </a:t>
            </a:r>
            <a:r>
              <a:rPr sz="550" dirty="0">
                <a:latin typeface="Arial Unicode MS"/>
                <a:cs typeface="Arial Unicode MS"/>
              </a:rPr>
              <a:t>at</a:t>
            </a:r>
            <a:r>
              <a:rPr sz="550" spc="105" dirty="0">
                <a:latin typeface="Arial Unicode MS"/>
                <a:cs typeface="Arial Unicode MS"/>
              </a:rPr>
              <a:t> </a:t>
            </a:r>
            <a:r>
              <a:rPr sz="550" dirty="0">
                <a:latin typeface="Arial Unicode MS"/>
                <a:cs typeface="Arial Unicode MS"/>
              </a:rPr>
              <a:t>10.30</a:t>
            </a:r>
            <a:r>
              <a:rPr sz="550" spc="105" dirty="0">
                <a:latin typeface="Arial Unicode MS"/>
                <a:cs typeface="Arial Unicode MS"/>
              </a:rPr>
              <a:t> </a:t>
            </a:r>
            <a:r>
              <a:rPr sz="550" spc="-25" dirty="0">
                <a:latin typeface="Arial Unicode MS"/>
                <a:cs typeface="Arial Unicode MS"/>
              </a:rPr>
              <a:t>AM</a:t>
            </a:r>
            <a:endParaRPr sz="550">
              <a:latin typeface="Arial Unicode MS"/>
              <a:cs typeface="Arial Unicode MS"/>
            </a:endParaRPr>
          </a:p>
        </p:txBody>
      </p:sp>
      <p:grpSp>
        <p:nvGrpSpPr>
          <p:cNvPr id="63" name="object 63"/>
          <p:cNvGrpSpPr/>
          <p:nvPr/>
        </p:nvGrpSpPr>
        <p:grpSpPr>
          <a:xfrm>
            <a:off x="0" y="770740"/>
            <a:ext cx="10693400" cy="6015355"/>
            <a:chOff x="0" y="770737"/>
            <a:chExt cx="10693400" cy="6015355"/>
          </a:xfrm>
        </p:grpSpPr>
        <p:sp>
          <p:nvSpPr>
            <p:cNvPr id="64" name="object 64"/>
            <p:cNvSpPr/>
            <p:nvPr/>
          </p:nvSpPr>
          <p:spPr>
            <a:xfrm>
              <a:off x="4912372" y="770737"/>
              <a:ext cx="868680" cy="518795"/>
            </a:xfrm>
            <a:custGeom>
              <a:avLst/>
              <a:gdLst/>
              <a:ahLst/>
              <a:cxnLst/>
              <a:rect l="l" t="t" r="r" b="b"/>
              <a:pathLst>
                <a:path w="868679" h="518794">
                  <a:moveTo>
                    <a:pt x="434327" y="518261"/>
                  </a:moveTo>
                  <a:lnTo>
                    <a:pt x="386944" y="515501"/>
                  </a:lnTo>
                  <a:lnTo>
                    <a:pt x="341053" y="507835"/>
                  </a:lnTo>
                  <a:lnTo>
                    <a:pt x="296917" y="495526"/>
                  </a:lnTo>
                  <a:lnTo>
                    <a:pt x="254800" y="478839"/>
                  </a:lnTo>
                  <a:lnTo>
                    <a:pt x="214964" y="458038"/>
                  </a:lnTo>
                  <a:lnTo>
                    <a:pt x="177674" y="433389"/>
                  </a:lnTo>
                  <a:lnTo>
                    <a:pt x="143191" y="405154"/>
                  </a:lnTo>
                  <a:lnTo>
                    <a:pt x="111780" y="373599"/>
                  </a:lnTo>
                  <a:lnTo>
                    <a:pt x="83703" y="338988"/>
                  </a:lnTo>
                  <a:lnTo>
                    <a:pt x="59223" y="301586"/>
                  </a:lnTo>
                  <a:lnTo>
                    <a:pt x="38605" y="261656"/>
                  </a:lnTo>
                  <a:lnTo>
                    <a:pt x="22110" y="219464"/>
                  </a:lnTo>
                  <a:lnTo>
                    <a:pt x="10002" y="175273"/>
                  </a:lnTo>
                  <a:lnTo>
                    <a:pt x="2544" y="129347"/>
                  </a:lnTo>
                  <a:lnTo>
                    <a:pt x="0" y="81953"/>
                  </a:lnTo>
                  <a:lnTo>
                    <a:pt x="2544" y="34565"/>
                  </a:lnTo>
                  <a:lnTo>
                    <a:pt x="8158" y="0"/>
                  </a:lnTo>
                  <a:lnTo>
                    <a:pt x="860496" y="0"/>
                  </a:lnTo>
                  <a:lnTo>
                    <a:pt x="866110" y="34565"/>
                  </a:lnTo>
                  <a:lnTo>
                    <a:pt x="868654" y="81953"/>
                  </a:lnTo>
                  <a:lnTo>
                    <a:pt x="866110" y="129347"/>
                  </a:lnTo>
                  <a:lnTo>
                    <a:pt x="858652" y="175273"/>
                  </a:lnTo>
                  <a:lnTo>
                    <a:pt x="846544" y="219464"/>
                  </a:lnTo>
                  <a:lnTo>
                    <a:pt x="830049" y="261656"/>
                  </a:lnTo>
                  <a:lnTo>
                    <a:pt x="809430" y="301586"/>
                  </a:lnTo>
                  <a:lnTo>
                    <a:pt x="784951" y="338988"/>
                  </a:lnTo>
                  <a:lnTo>
                    <a:pt x="756874" y="373599"/>
                  </a:lnTo>
                  <a:lnTo>
                    <a:pt x="725462" y="405154"/>
                  </a:lnTo>
                  <a:lnTo>
                    <a:pt x="690980" y="433389"/>
                  </a:lnTo>
                  <a:lnTo>
                    <a:pt x="653689" y="458038"/>
                  </a:lnTo>
                  <a:lnTo>
                    <a:pt x="613854" y="478839"/>
                  </a:lnTo>
                  <a:lnTo>
                    <a:pt x="571737" y="495526"/>
                  </a:lnTo>
                  <a:lnTo>
                    <a:pt x="527601" y="507835"/>
                  </a:lnTo>
                  <a:lnTo>
                    <a:pt x="481710" y="515501"/>
                  </a:lnTo>
                  <a:lnTo>
                    <a:pt x="434327" y="518261"/>
                  </a:lnTo>
                  <a:close/>
                </a:path>
              </a:pathLst>
            </a:custGeom>
            <a:solidFill>
              <a:srgbClr val="223CFF"/>
            </a:solidFill>
          </p:spPr>
          <p:txBody>
            <a:bodyPr wrap="square" lIns="0" tIns="0" rIns="0" bIns="0" rtlCol="0"/>
            <a:lstStyle/>
            <a:p>
              <a:endParaRPr/>
            </a:p>
          </p:txBody>
        </p:sp>
        <p:pic>
          <p:nvPicPr>
            <p:cNvPr id="65" name="object 65"/>
            <p:cNvPicPr/>
            <p:nvPr/>
          </p:nvPicPr>
          <p:blipFill>
            <a:blip r:embed="rId15" cstate="print"/>
            <a:stretch>
              <a:fillRect/>
            </a:stretch>
          </p:blipFill>
          <p:spPr>
            <a:xfrm>
              <a:off x="5295900" y="902150"/>
              <a:ext cx="101600" cy="226112"/>
            </a:xfrm>
            <a:prstGeom prst="rect">
              <a:avLst/>
            </a:prstGeom>
          </p:spPr>
        </p:pic>
        <p:sp>
          <p:nvSpPr>
            <p:cNvPr id="66" name="object 66"/>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7"/>
              <a:ext cx="10281920" cy="4899025"/>
            </a:xfrm>
            <a:custGeom>
              <a:avLst/>
              <a:gdLst/>
              <a:ahLst/>
              <a:cxnLst/>
              <a:rect l="l" t="t" r="r" b="b"/>
              <a:pathLst>
                <a:path w="10281920" h="4899025">
                  <a:moveTo>
                    <a:pt x="3348863" y="0"/>
                  </a:moveTo>
                  <a:lnTo>
                    <a:pt x="0" y="0"/>
                  </a:lnTo>
                  <a:lnTo>
                    <a:pt x="0" y="4875123"/>
                  </a:lnTo>
                  <a:lnTo>
                    <a:pt x="3348863" y="4875123"/>
                  </a:lnTo>
                  <a:lnTo>
                    <a:pt x="3348863" y="0"/>
                  </a:lnTo>
                  <a:close/>
                </a:path>
                <a:path w="10281920" h="4899025">
                  <a:moveTo>
                    <a:pt x="6806349" y="23507"/>
                  </a:moveTo>
                  <a:lnTo>
                    <a:pt x="3457473" y="23507"/>
                  </a:lnTo>
                  <a:lnTo>
                    <a:pt x="3457473" y="4898631"/>
                  </a:lnTo>
                  <a:lnTo>
                    <a:pt x="6806349" y="4898631"/>
                  </a:lnTo>
                  <a:lnTo>
                    <a:pt x="6806349" y="23507"/>
                  </a:lnTo>
                  <a:close/>
                </a:path>
                <a:path w="10281920" h="4899025">
                  <a:moveTo>
                    <a:pt x="10281729" y="23507"/>
                  </a:moveTo>
                  <a:lnTo>
                    <a:pt x="6932866" y="23507"/>
                  </a:lnTo>
                  <a:lnTo>
                    <a:pt x="6932866" y="4898631"/>
                  </a:lnTo>
                  <a:lnTo>
                    <a:pt x="10281729" y="4898631"/>
                  </a:lnTo>
                  <a:lnTo>
                    <a:pt x="10281729" y="23507"/>
                  </a:lnTo>
                  <a:close/>
                </a:path>
              </a:pathLst>
            </a:custGeom>
            <a:solidFill>
              <a:srgbClr val="EEEEEE"/>
            </a:solidFill>
          </p:spPr>
          <p:txBody>
            <a:bodyPr wrap="square" lIns="0" tIns="0" rIns="0" bIns="0" rtlCol="0"/>
            <a:lstStyle/>
            <a:p>
              <a:endParaRPr/>
            </a:p>
          </p:txBody>
        </p:sp>
        <p:sp>
          <p:nvSpPr>
            <p:cNvPr id="4" name="object 4"/>
            <p:cNvSpPr/>
            <p:nvPr/>
          </p:nvSpPr>
          <p:spPr>
            <a:xfrm>
              <a:off x="330403" y="1605305"/>
              <a:ext cx="223520" cy="222885"/>
            </a:xfrm>
            <a:custGeom>
              <a:avLst/>
              <a:gdLst/>
              <a:ahLst/>
              <a:cxnLst/>
              <a:rect l="l" t="t" r="r" b="b"/>
              <a:pathLst>
                <a:path w="223520" h="222885">
                  <a:moveTo>
                    <a:pt x="111467" y="222796"/>
                  </a:moveTo>
                  <a:lnTo>
                    <a:pt x="68076" y="214046"/>
                  </a:lnTo>
                  <a:lnTo>
                    <a:pt x="32645" y="190182"/>
                  </a:lnTo>
                  <a:lnTo>
                    <a:pt x="8758" y="154784"/>
                  </a:lnTo>
                  <a:lnTo>
                    <a:pt x="0" y="111429"/>
                  </a:ln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close/>
                </a:path>
              </a:pathLst>
            </a:custGeom>
            <a:solidFill>
              <a:srgbClr val="FFFFFF"/>
            </a:solidFill>
          </p:spPr>
          <p:txBody>
            <a:bodyPr wrap="square" lIns="0" tIns="0" rIns="0" bIns="0" rtlCol="0"/>
            <a:lstStyle/>
            <a:p>
              <a:endParaRPr/>
            </a:p>
          </p:txBody>
        </p:sp>
        <p:sp>
          <p:nvSpPr>
            <p:cNvPr id="5" name="object 5"/>
            <p:cNvSpPr/>
            <p:nvPr/>
          </p:nvSpPr>
          <p:spPr>
            <a:xfrm>
              <a:off x="330403" y="1605305"/>
              <a:ext cx="223520" cy="222885"/>
            </a:xfrm>
            <a:custGeom>
              <a:avLst/>
              <a:gdLst/>
              <a:ahLst/>
              <a:cxnLst/>
              <a:rect l="l" t="t" r="r" b="b"/>
              <a:pathLst>
                <a:path w="223520" h="222885">
                  <a:moveTo>
                    <a:pt x="0" y="111429"/>
                  </a:move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lnTo>
                    <a:pt x="68076" y="214046"/>
                  </a:lnTo>
                  <a:lnTo>
                    <a:pt x="32645" y="190182"/>
                  </a:lnTo>
                  <a:lnTo>
                    <a:pt x="8758" y="154784"/>
                  </a:lnTo>
                  <a:lnTo>
                    <a:pt x="0" y="111429"/>
                  </a:lnTo>
                  <a:close/>
                </a:path>
              </a:pathLst>
            </a:custGeom>
            <a:ln w="5569">
              <a:solidFill>
                <a:srgbClr val="CBCBCB"/>
              </a:solidFill>
            </a:ln>
          </p:spPr>
          <p:txBody>
            <a:bodyPr wrap="square" lIns="0" tIns="0" rIns="0" bIns="0" rtlCol="0"/>
            <a:lstStyle/>
            <a:p>
              <a:endParaRPr/>
            </a:p>
          </p:txBody>
        </p:sp>
      </p:grpSp>
      <p:sp>
        <p:nvSpPr>
          <p:cNvPr id="6" name="object 6"/>
          <p:cNvSpPr txBox="1"/>
          <p:nvPr/>
        </p:nvSpPr>
        <p:spPr>
          <a:xfrm>
            <a:off x="63113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7" name="object 7"/>
          <p:cNvSpPr txBox="1"/>
          <p:nvPr/>
        </p:nvSpPr>
        <p:spPr>
          <a:xfrm>
            <a:off x="37697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8" name="object 8"/>
          <p:cNvGrpSpPr/>
          <p:nvPr/>
        </p:nvGrpSpPr>
        <p:grpSpPr>
          <a:xfrm>
            <a:off x="371894" y="1602449"/>
            <a:ext cx="3660140" cy="228600"/>
            <a:chOff x="371894" y="1602447"/>
            <a:chExt cx="3660140" cy="228600"/>
          </a:xfrm>
        </p:grpSpPr>
        <p:sp>
          <p:nvSpPr>
            <p:cNvPr id="9" name="object 9"/>
            <p:cNvSpPr/>
            <p:nvPr/>
          </p:nvSpPr>
          <p:spPr>
            <a:xfrm>
              <a:off x="374751" y="1658137"/>
              <a:ext cx="136525" cy="118745"/>
            </a:xfrm>
            <a:custGeom>
              <a:avLst/>
              <a:gdLst/>
              <a:ahLst/>
              <a:cxnLst/>
              <a:rect l="l" t="t" r="r" b="b"/>
              <a:pathLst>
                <a:path w="136525" h="118744">
                  <a:moveTo>
                    <a:pt x="132359" y="87515"/>
                  </a:moveTo>
                  <a:lnTo>
                    <a:pt x="133540" y="87515"/>
                  </a:lnTo>
                  <a:lnTo>
                    <a:pt x="134442" y="88061"/>
                  </a:lnTo>
                  <a:lnTo>
                    <a:pt x="135128" y="89103"/>
                  </a:lnTo>
                  <a:lnTo>
                    <a:pt x="135775" y="90195"/>
                  </a:lnTo>
                  <a:lnTo>
                    <a:pt x="136131" y="91630"/>
                  </a:lnTo>
                  <a:lnTo>
                    <a:pt x="136131" y="93471"/>
                  </a:lnTo>
                  <a:lnTo>
                    <a:pt x="136131" y="96939"/>
                  </a:lnTo>
                  <a:lnTo>
                    <a:pt x="105371" y="117881"/>
                  </a:lnTo>
                  <a:lnTo>
                    <a:pt x="96735" y="117881"/>
                  </a:lnTo>
                  <a:lnTo>
                    <a:pt x="76987" y="79184"/>
                  </a:lnTo>
                  <a:lnTo>
                    <a:pt x="76987" y="76161"/>
                  </a:lnTo>
                  <a:lnTo>
                    <a:pt x="77089" y="73126"/>
                  </a:lnTo>
                  <a:lnTo>
                    <a:pt x="77393" y="70053"/>
                  </a:lnTo>
                  <a:lnTo>
                    <a:pt x="71437" y="71145"/>
                  </a:lnTo>
                  <a:lnTo>
                    <a:pt x="64985" y="71945"/>
                  </a:lnTo>
                  <a:lnTo>
                    <a:pt x="58140" y="72440"/>
                  </a:lnTo>
                  <a:lnTo>
                    <a:pt x="53479" y="72834"/>
                  </a:lnTo>
                  <a:lnTo>
                    <a:pt x="50304" y="73126"/>
                  </a:lnTo>
                  <a:lnTo>
                    <a:pt x="48615" y="73228"/>
                  </a:lnTo>
                  <a:lnTo>
                    <a:pt x="47090" y="80390"/>
                  </a:lnTo>
                  <a:lnTo>
                    <a:pt x="35610" y="118275"/>
                  </a:lnTo>
                  <a:lnTo>
                    <a:pt x="30353" y="118275"/>
                  </a:lnTo>
                  <a:lnTo>
                    <a:pt x="24650" y="118275"/>
                  </a:lnTo>
                  <a:lnTo>
                    <a:pt x="21831" y="115696"/>
                  </a:lnTo>
                  <a:lnTo>
                    <a:pt x="21831" y="110540"/>
                  </a:lnTo>
                  <a:lnTo>
                    <a:pt x="21831" y="109346"/>
                  </a:lnTo>
                  <a:lnTo>
                    <a:pt x="22021" y="107708"/>
                  </a:lnTo>
                  <a:lnTo>
                    <a:pt x="22415" y="105575"/>
                  </a:lnTo>
                  <a:lnTo>
                    <a:pt x="24578" y="96802"/>
                  </a:lnTo>
                  <a:lnTo>
                    <a:pt x="26520" y="88719"/>
                  </a:lnTo>
                  <a:lnTo>
                    <a:pt x="28248" y="81325"/>
                  </a:lnTo>
                  <a:lnTo>
                    <a:pt x="29768" y="74625"/>
                  </a:lnTo>
                  <a:lnTo>
                    <a:pt x="23215" y="74815"/>
                  </a:lnTo>
                  <a:lnTo>
                    <a:pt x="20281" y="74815"/>
                  </a:lnTo>
                  <a:lnTo>
                    <a:pt x="18160" y="74371"/>
                  </a:lnTo>
                  <a:lnTo>
                    <a:pt x="16865" y="73431"/>
                  </a:lnTo>
                  <a:lnTo>
                    <a:pt x="15519" y="72389"/>
                  </a:lnTo>
                  <a:lnTo>
                    <a:pt x="14884" y="70650"/>
                  </a:lnTo>
                  <a:lnTo>
                    <a:pt x="14884" y="68275"/>
                  </a:lnTo>
                  <a:lnTo>
                    <a:pt x="14884" y="65392"/>
                  </a:lnTo>
                  <a:lnTo>
                    <a:pt x="15722" y="63258"/>
                  </a:lnTo>
                  <a:lnTo>
                    <a:pt x="17462" y="61925"/>
                  </a:lnTo>
                  <a:lnTo>
                    <a:pt x="19151" y="60477"/>
                  </a:lnTo>
                  <a:lnTo>
                    <a:pt x="21920" y="59689"/>
                  </a:lnTo>
                  <a:lnTo>
                    <a:pt x="25793" y="59537"/>
                  </a:lnTo>
                  <a:lnTo>
                    <a:pt x="32943" y="59143"/>
                  </a:lnTo>
                  <a:lnTo>
                    <a:pt x="34503" y="50292"/>
                  </a:lnTo>
                  <a:lnTo>
                    <a:pt x="35618" y="42579"/>
                  </a:lnTo>
                  <a:lnTo>
                    <a:pt x="36288" y="36005"/>
                  </a:lnTo>
                  <a:lnTo>
                    <a:pt x="36512" y="30568"/>
                  </a:lnTo>
                  <a:lnTo>
                    <a:pt x="36512" y="26352"/>
                  </a:lnTo>
                  <a:lnTo>
                    <a:pt x="35814" y="23520"/>
                  </a:lnTo>
                  <a:lnTo>
                    <a:pt x="34531" y="22034"/>
                  </a:lnTo>
                  <a:lnTo>
                    <a:pt x="33337" y="20446"/>
                  </a:lnTo>
                  <a:lnTo>
                    <a:pt x="31648" y="19646"/>
                  </a:lnTo>
                  <a:lnTo>
                    <a:pt x="29565" y="19646"/>
                  </a:lnTo>
                  <a:lnTo>
                    <a:pt x="7340" y="36817"/>
                  </a:lnTo>
                  <a:lnTo>
                    <a:pt x="5994" y="37515"/>
                  </a:lnTo>
                  <a:lnTo>
                    <a:pt x="4559" y="37515"/>
                  </a:lnTo>
                  <a:lnTo>
                    <a:pt x="3365" y="37515"/>
                  </a:lnTo>
                  <a:lnTo>
                    <a:pt x="2285" y="37020"/>
                  </a:lnTo>
                  <a:lnTo>
                    <a:pt x="1384" y="35928"/>
                  </a:lnTo>
                  <a:lnTo>
                    <a:pt x="495" y="34734"/>
                  </a:lnTo>
                  <a:lnTo>
                    <a:pt x="0" y="33248"/>
                  </a:lnTo>
                  <a:lnTo>
                    <a:pt x="0" y="31356"/>
                  </a:lnTo>
                  <a:lnTo>
                    <a:pt x="0" y="28575"/>
                  </a:lnTo>
                  <a:lnTo>
                    <a:pt x="30264" y="3771"/>
                  </a:lnTo>
                  <a:lnTo>
                    <a:pt x="36512" y="3771"/>
                  </a:lnTo>
                  <a:lnTo>
                    <a:pt x="42164"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15" y="8140"/>
                  </a:lnTo>
                  <a:lnTo>
                    <a:pt x="103479" y="2730"/>
                  </a:lnTo>
                  <a:lnTo>
                    <a:pt x="108991" y="0"/>
                  </a:lnTo>
                  <a:lnTo>
                    <a:pt x="115087" y="0"/>
                  </a:lnTo>
                  <a:lnTo>
                    <a:pt x="119557" y="0"/>
                  </a:lnTo>
                  <a:lnTo>
                    <a:pt x="123075" y="1790"/>
                  </a:lnTo>
                  <a:lnTo>
                    <a:pt x="125603" y="5359"/>
                  </a:lnTo>
                  <a:lnTo>
                    <a:pt x="128231" y="8839"/>
                  </a:lnTo>
                  <a:lnTo>
                    <a:pt x="129578" y="13398"/>
                  </a:lnTo>
                  <a:lnTo>
                    <a:pt x="129578" y="19050"/>
                  </a:lnTo>
                  <a:lnTo>
                    <a:pt x="127456" y="34376"/>
                  </a:lnTo>
                  <a:lnTo>
                    <a:pt x="121092" y="47156"/>
                  </a:lnTo>
                  <a:lnTo>
                    <a:pt x="110488" y="57395"/>
                  </a:lnTo>
                  <a:lnTo>
                    <a:pt x="95643" y="65100"/>
                  </a:lnTo>
                  <a:lnTo>
                    <a:pt x="95351" y="68668"/>
                  </a:lnTo>
                  <a:lnTo>
                    <a:pt x="95250" y="72389"/>
                  </a:lnTo>
                  <a:lnTo>
                    <a:pt x="95250" y="76200"/>
                  </a:lnTo>
                  <a:lnTo>
                    <a:pt x="95250" y="85636"/>
                  </a:lnTo>
                  <a:lnTo>
                    <a:pt x="96342" y="92278"/>
                  </a:lnTo>
                  <a:lnTo>
                    <a:pt x="98615" y="96253"/>
                  </a:lnTo>
                  <a:lnTo>
                    <a:pt x="101003" y="100114"/>
                  </a:lnTo>
                  <a:lnTo>
                    <a:pt x="104279" y="102006"/>
                  </a:lnTo>
                  <a:lnTo>
                    <a:pt x="108546" y="102006"/>
                  </a:lnTo>
                  <a:lnTo>
                    <a:pt x="112115" y="102006"/>
                  </a:lnTo>
                  <a:lnTo>
                    <a:pt x="128778" y="89306"/>
                  </a:lnTo>
                  <a:lnTo>
                    <a:pt x="129819" y="88112"/>
                  </a:lnTo>
                  <a:lnTo>
                    <a:pt x="131013" y="87515"/>
                  </a:lnTo>
                  <a:lnTo>
                    <a:pt x="132359"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81" y="48920"/>
                  </a:lnTo>
                  <a:lnTo>
                    <a:pt x="109588" y="44754"/>
                  </a:lnTo>
                  <a:lnTo>
                    <a:pt x="112903" y="39293"/>
                  </a:lnTo>
                  <a:lnTo>
                    <a:pt x="116332" y="33743"/>
                  </a:lnTo>
                  <a:lnTo>
                    <a:pt x="118071" y="26746"/>
                  </a:lnTo>
                  <a:lnTo>
                    <a:pt x="118071" y="18262"/>
                  </a:lnTo>
                  <a:lnTo>
                    <a:pt x="118071" y="16179"/>
                  </a:lnTo>
                  <a:lnTo>
                    <a:pt x="117716"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0" name="object 10"/>
            <p:cNvSpPr/>
            <p:nvPr/>
          </p:nvSpPr>
          <p:spPr>
            <a:xfrm>
              <a:off x="3805732"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11" name="object 11"/>
            <p:cNvSpPr/>
            <p:nvPr/>
          </p:nvSpPr>
          <p:spPr>
            <a:xfrm>
              <a:off x="3805732"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12" name="object 12"/>
          <p:cNvSpPr txBox="1"/>
          <p:nvPr/>
        </p:nvSpPr>
        <p:spPr>
          <a:xfrm>
            <a:off x="4106493"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3" name="object 13"/>
          <p:cNvSpPr txBox="1"/>
          <p:nvPr/>
        </p:nvSpPr>
        <p:spPr>
          <a:xfrm>
            <a:off x="3852327"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14" name="object 14"/>
          <p:cNvGrpSpPr/>
          <p:nvPr/>
        </p:nvGrpSpPr>
        <p:grpSpPr>
          <a:xfrm>
            <a:off x="3847276" y="1602449"/>
            <a:ext cx="3660140" cy="228600"/>
            <a:chOff x="3847274" y="1602447"/>
            <a:chExt cx="3660140" cy="228600"/>
          </a:xfrm>
        </p:grpSpPr>
        <p:sp>
          <p:nvSpPr>
            <p:cNvPr id="15" name="object 15"/>
            <p:cNvSpPr/>
            <p:nvPr/>
          </p:nvSpPr>
          <p:spPr>
            <a:xfrm>
              <a:off x="3850131"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2" y="80390"/>
                  </a:lnTo>
                  <a:lnTo>
                    <a:pt x="35623" y="118275"/>
                  </a:lnTo>
                  <a:lnTo>
                    <a:pt x="30365" y="118275"/>
                  </a:lnTo>
                  <a:lnTo>
                    <a:pt x="24663" y="118275"/>
                  </a:lnTo>
                  <a:lnTo>
                    <a:pt x="21831" y="115696"/>
                  </a:lnTo>
                  <a:lnTo>
                    <a:pt x="21831" y="110540"/>
                  </a:lnTo>
                  <a:lnTo>
                    <a:pt x="21831" y="109346"/>
                  </a:lnTo>
                  <a:lnTo>
                    <a:pt x="22034" y="107708"/>
                  </a:lnTo>
                  <a:lnTo>
                    <a:pt x="22428" y="105575"/>
                  </a:lnTo>
                  <a:lnTo>
                    <a:pt x="24584" y="96802"/>
                  </a:lnTo>
                  <a:lnTo>
                    <a:pt x="26522" y="88719"/>
                  </a:lnTo>
                  <a:lnTo>
                    <a:pt x="28248" y="81325"/>
                  </a:lnTo>
                  <a:lnTo>
                    <a:pt x="29768" y="74625"/>
                  </a:lnTo>
                  <a:lnTo>
                    <a:pt x="23215" y="74815"/>
                  </a:lnTo>
                  <a:lnTo>
                    <a:pt x="20294" y="74815"/>
                  </a:lnTo>
                  <a:lnTo>
                    <a:pt x="18160"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71" y="37515"/>
                  </a:lnTo>
                  <a:lnTo>
                    <a:pt x="3378" y="37515"/>
                  </a:lnTo>
                  <a:lnTo>
                    <a:pt x="2285" y="37020"/>
                  </a:lnTo>
                  <a:lnTo>
                    <a:pt x="1396"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54" y="57505"/>
                  </a:lnTo>
                  <a:lnTo>
                    <a:pt x="75006" y="57061"/>
                  </a:lnTo>
                  <a:lnTo>
                    <a:pt x="78981" y="56362"/>
                  </a:lnTo>
                  <a:lnTo>
                    <a:pt x="80330" y="49151"/>
                  </a:lnTo>
                  <a:lnTo>
                    <a:pt x="81999" y="42186"/>
                  </a:lnTo>
                  <a:lnTo>
                    <a:pt x="98628" y="8140"/>
                  </a:lnTo>
                  <a:lnTo>
                    <a:pt x="103492" y="2730"/>
                  </a:lnTo>
                  <a:lnTo>
                    <a:pt x="108991" y="0"/>
                  </a:lnTo>
                  <a:lnTo>
                    <a:pt x="115100" y="0"/>
                  </a:lnTo>
                  <a:lnTo>
                    <a:pt x="119557" y="0"/>
                  </a:lnTo>
                  <a:lnTo>
                    <a:pt x="123088"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1"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6" name="object 16"/>
            <p:cNvSpPr/>
            <p:nvPr/>
          </p:nvSpPr>
          <p:spPr>
            <a:xfrm>
              <a:off x="7281062" y="1605305"/>
              <a:ext cx="223520" cy="222885"/>
            </a:xfrm>
            <a:custGeom>
              <a:avLst/>
              <a:gdLst/>
              <a:ahLst/>
              <a:cxnLst/>
              <a:rect l="l" t="t" r="r" b="b"/>
              <a:pathLst>
                <a:path w="223520" h="222885">
                  <a:moveTo>
                    <a:pt x="111531" y="222796"/>
                  </a:moveTo>
                  <a:lnTo>
                    <a:pt x="68129" y="214046"/>
                  </a:lnTo>
                  <a:lnTo>
                    <a:pt x="32677" y="190182"/>
                  </a:lnTo>
                  <a:lnTo>
                    <a:pt x="8768" y="154784"/>
                  </a:lnTo>
                  <a:lnTo>
                    <a:pt x="0" y="111429"/>
                  </a:ln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close/>
                </a:path>
              </a:pathLst>
            </a:custGeom>
            <a:solidFill>
              <a:srgbClr val="FFFFFF"/>
            </a:solidFill>
          </p:spPr>
          <p:txBody>
            <a:bodyPr wrap="square" lIns="0" tIns="0" rIns="0" bIns="0" rtlCol="0"/>
            <a:lstStyle/>
            <a:p>
              <a:endParaRPr/>
            </a:p>
          </p:txBody>
        </p:sp>
        <p:sp>
          <p:nvSpPr>
            <p:cNvPr id="17" name="object 17"/>
            <p:cNvSpPr/>
            <p:nvPr/>
          </p:nvSpPr>
          <p:spPr>
            <a:xfrm>
              <a:off x="7281062" y="1605305"/>
              <a:ext cx="223520" cy="222885"/>
            </a:xfrm>
            <a:custGeom>
              <a:avLst/>
              <a:gdLst/>
              <a:ahLst/>
              <a:cxnLst/>
              <a:rect l="l" t="t" r="r" b="b"/>
              <a:pathLst>
                <a:path w="223520" h="222885">
                  <a:moveTo>
                    <a:pt x="0" y="111429"/>
                  </a:move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lnTo>
                    <a:pt x="68129" y="214046"/>
                  </a:lnTo>
                  <a:lnTo>
                    <a:pt x="32677" y="190182"/>
                  </a:lnTo>
                  <a:lnTo>
                    <a:pt x="8768" y="154784"/>
                  </a:lnTo>
                  <a:lnTo>
                    <a:pt x="0" y="111429"/>
                  </a:lnTo>
                  <a:close/>
                </a:path>
              </a:pathLst>
            </a:custGeom>
            <a:ln w="5569">
              <a:solidFill>
                <a:srgbClr val="CBCBCB"/>
              </a:solidFill>
            </a:ln>
          </p:spPr>
          <p:txBody>
            <a:bodyPr wrap="square" lIns="0" tIns="0" rIns="0" bIns="0" rtlCol="0"/>
            <a:lstStyle/>
            <a:p>
              <a:endParaRPr/>
            </a:p>
          </p:txBody>
        </p:sp>
      </p:grpSp>
      <p:sp>
        <p:nvSpPr>
          <p:cNvPr id="18" name="object 18"/>
          <p:cNvSpPr txBox="1"/>
          <p:nvPr/>
        </p:nvSpPr>
        <p:spPr>
          <a:xfrm>
            <a:off x="758184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9" name="object 19"/>
          <p:cNvSpPr txBox="1"/>
          <p:nvPr/>
        </p:nvSpPr>
        <p:spPr>
          <a:xfrm>
            <a:off x="732768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20" name="object 20"/>
          <p:cNvGrpSpPr/>
          <p:nvPr/>
        </p:nvGrpSpPr>
        <p:grpSpPr>
          <a:xfrm>
            <a:off x="292101" y="1655284"/>
            <a:ext cx="7172959" cy="2801620"/>
            <a:chOff x="292100" y="1655279"/>
            <a:chExt cx="7172959" cy="2801620"/>
          </a:xfrm>
        </p:grpSpPr>
        <p:sp>
          <p:nvSpPr>
            <p:cNvPr id="21" name="object 21"/>
            <p:cNvSpPr/>
            <p:nvPr/>
          </p:nvSpPr>
          <p:spPr>
            <a:xfrm>
              <a:off x="7325474" y="1658137"/>
              <a:ext cx="136525" cy="118745"/>
            </a:xfrm>
            <a:custGeom>
              <a:avLst/>
              <a:gdLst/>
              <a:ahLst/>
              <a:cxnLst/>
              <a:rect l="l" t="t" r="r" b="b"/>
              <a:pathLst>
                <a:path w="136525" h="118744">
                  <a:moveTo>
                    <a:pt x="132346" y="87515"/>
                  </a:moveTo>
                  <a:lnTo>
                    <a:pt x="133540" y="87515"/>
                  </a:lnTo>
                  <a:lnTo>
                    <a:pt x="134442" y="88061"/>
                  </a:lnTo>
                  <a:lnTo>
                    <a:pt x="135127" y="89103"/>
                  </a:lnTo>
                  <a:lnTo>
                    <a:pt x="135775" y="90195"/>
                  </a:lnTo>
                  <a:lnTo>
                    <a:pt x="136118" y="91630"/>
                  </a:lnTo>
                  <a:lnTo>
                    <a:pt x="136118" y="93471"/>
                  </a:lnTo>
                  <a:lnTo>
                    <a:pt x="136118" y="96939"/>
                  </a:lnTo>
                  <a:lnTo>
                    <a:pt x="105359" y="117881"/>
                  </a:lnTo>
                  <a:lnTo>
                    <a:pt x="96735" y="117881"/>
                  </a:lnTo>
                  <a:lnTo>
                    <a:pt x="76987" y="79184"/>
                  </a:lnTo>
                  <a:lnTo>
                    <a:pt x="76987" y="76161"/>
                  </a:lnTo>
                  <a:lnTo>
                    <a:pt x="77089" y="73126"/>
                  </a:lnTo>
                  <a:lnTo>
                    <a:pt x="77381" y="70053"/>
                  </a:lnTo>
                  <a:lnTo>
                    <a:pt x="71437" y="71145"/>
                  </a:lnTo>
                  <a:lnTo>
                    <a:pt x="64985" y="71945"/>
                  </a:lnTo>
                  <a:lnTo>
                    <a:pt x="58140" y="72440"/>
                  </a:lnTo>
                  <a:lnTo>
                    <a:pt x="53479" y="72834"/>
                  </a:lnTo>
                  <a:lnTo>
                    <a:pt x="50304" y="73126"/>
                  </a:lnTo>
                  <a:lnTo>
                    <a:pt x="48615" y="73228"/>
                  </a:lnTo>
                  <a:lnTo>
                    <a:pt x="47085" y="80390"/>
                  </a:lnTo>
                  <a:lnTo>
                    <a:pt x="35610" y="118275"/>
                  </a:lnTo>
                  <a:lnTo>
                    <a:pt x="30352" y="118275"/>
                  </a:lnTo>
                  <a:lnTo>
                    <a:pt x="24650" y="118275"/>
                  </a:lnTo>
                  <a:lnTo>
                    <a:pt x="21818" y="115696"/>
                  </a:lnTo>
                  <a:lnTo>
                    <a:pt x="21818" y="110540"/>
                  </a:lnTo>
                  <a:lnTo>
                    <a:pt x="21818" y="109346"/>
                  </a:lnTo>
                  <a:lnTo>
                    <a:pt x="22021" y="107708"/>
                  </a:lnTo>
                  <a:lnTo>
                    <a:pt x="22415" y="105575"/>
                  </a:lnTo>
                  <a:lnTo>
                    <a:pt x="24573" y="96802"/>
                  </a:lnTo>
                  <a:lnTo>
                    <a:pt x="26514" y="88719"/>
                  </a:lnTo>
                  <a:lnTo>
                    <a:pt x="28241" y="81325"/>
                  </a:lnTo>
                  <a:lnTo>
                    <a:pt x="29756" y="74625"/>
                  </a:lnTo>
                  <a:lnTo>
                    <a:pt x="23215" y="74815"/>
                  </a:lnTo>
                  <a:lnTo>
                    <a:pt x="20281" y="74815"/>
                  </a:lnTo>
                  <a:lnTo>
                    <a:pt x="18148" y="74371"/>
                  </a:lnTo>
                  <a:lnTo>
                    <a:pt x="16865" y="73431"/>
                  </a:lnTo>
                  <a:lnTo>
                    <a:pt x="15519" y="72389"/>
                  </a:lnTo>
                  <a:lnTo>
                    <a:pt x="14871" y="70650"/>
                  </a:lnTo>
                  <a:lnTo>
                    <a:pt x="14871" y="68275"/>
                  </a:lnTo>
                  <a:lnTo>
                    <a:pt x="14871" y="65392"/>
                  </a:lnTo>
                  <a:lnTo>
                    <a:pt x="15722" y="63258"/>
                  </a:lnTo>
                  <a:lnTo>
                    <a:pt x="17462" y="61925"/>
                  </a:lnTo>
                  <a:lnTo>
                    <a:pt x="19138" y="60477"/>
                  </a:lnTo>
                  <a:lnTo>
                    <a:pt x="21920" y="59689"/>
                  </a:lnTo>
                  <a:lnTo>
                    <a:pt x="25793" y="59537"/>
                  </a:lnTo>
                  <a:lnTo>
                    <a:pt x="32931" y="59143"/>
                  </a:lnTo>
                  <a:lnTo>
                    <a:pt x="34497" y="50292"/>
                  </a:lnTo>
                  <a:lnTo>
                    <a:pt x="35617" y="42579"/>
                  </a:lnTo>
                  <a:lnTo>
                    <a:pt x="36288" y="36005"/>
                  </a:lnTo>
                  <a:lnTo>
                    <a:pt x="36512" y="30568"/>
                  </a:lnTo>
                  <a:lnTo>
                    <a:pt x="36512" y="26352"/>
                  </a:lnTo>
                  <a:lnTo>
                    <a:pt x="35814" y="23520"/>
                  </a:lnTo>
                  <a:lnTo>
                    <a:pt x="34518" y="22034"/>
                  </a:lnTo>
                  <a:lnTo>
                    <a:pt x="33337" y="20446"/>
                  </a:lnTo>
                  <a:lnTo>
                    <a:pt x="31648" y="19646"/>
                  </a:lnTo>
                  <a:lnTo>
                    <a:pt x="29565" y="19646"/>
                  </a:lnTo>
                  <a:lnTo>
                    <a:pt x="7340" y="36817"/>
                  </a:lnTo>
                  <a:lnTo>
                    <a:pt x="5994" y="37515"/>
                  </a:lnTo>
                  <a:lnTo>
                    <a:pt x="4559" y="37515"/>
                  </a:lnTo>
                  <a:lnTo>
                    <a:pt x="3365" y="37515"/>
                  </a:lnTo>
                  <a:lnTo>
                    <a:pt x="2273" y="37020"/>
                  </a:lnTo>
                  <a:lnTo>
                    <a:pt x="1384" y="35928"/>
                  </a:lnTo>
                  <a:lnTo>
                    <a:pt x="495" y="34734"/>
                  </a:lnTo>
                  <a:lnTo>
                    <a:pt x="0" y="33248"/>
                  </a:lnTo>
                  <a:lnTo>
                    <a:pt x="0" y="31356"/>
                  </a:lnTo>
                  <a:lnTo>
                    <a:pt x="0" y="28575"/>
                  </a:lnTo>
                  <a:lnTo>
                    <a:pt x="30251" y="3771"/>
                  </a:lnTo>
                  <a:lnTo>
                    <a:pt x="36512" y="3771"/>
                  </a:lnTo>
                  <a:lnTo>
                    <a:pt x="42164" y="3771"/>
                  </a:lnTo>
                  <a:lnTo>
                    <a:pt x="46621" y="5765"/>
                  </a:lnTo>
                  <a:lnTo>
                    <a:pt x="49796" y="9728"/>
                  </a:lnTo>
                  <a:lnTo>
                    <a:pt x="52971" y="13703"/>
                  </a:lnTo>
                  <a:lnTo>
                    <a:pt x="54559" y="19951"/>
                  </a:lnTo>
                  <a:lnTo>
                    <a:pt x="54559" y="28384"/>
                  </a:lnTo>
                  <a:lnTo>
                    <a:pt x="54357" y="34440"/>
                  </a:lnTo>
                  <a:lnTo>
                    <a:pt x="53757" y="41449"/>
                  </a:lnTo>
                  <a:lnTo>
                    <a:pt x="52764" y="49415"/>
                  </a:lnTo>
                  <a:lnTo>
                    <a:pt x="51384" y="58343"/>
                  </a:lnTo>
                  <a:lnTo>
                    <a:pt x="64490" y="57746"/>
                  </a:lnTo>
                  <a:lnTo>
                    <a:pt x="70142" y="57505"/>
                  </a:lnTo>
                  <a:lnTo>
                    <a:pt x="75006" y="57061"/>
                  </a:lnTo>
                  <a:lnTo>
                    <a:pt x="78968" y="56362"/>
                  </a:lnTo>
                  <a:lnTo>
                    <a:pt x="80319" y="49151"/>
                  </a:lnTo>
                  <a:lnTo>
                    <a:pt x="81991" y="42186"/>
                  </a:lnTo>
                  <a:lnTo>
                    <a:pt x="98615" y="8140"/>
                  </a:lnTo>
                  <a:lnTo>
                    <a:pt x="103479" y="2730"/>
                  </a:lnTo>
                  <a:lnTo>
                    <a:pt x="108991" y="0"/>
                  </a:lnTo>
                  <a:lnTo>
                    <a:pt x="115087" y="0"/>
                  </a:lnTo>
                  <a:lnTo>
                    <a:pt x="119557" y="0"/>
                  </a:lnTo>
                  <a:lnTo>
                    <a:pt x="123075" y="1790"/>
                  </a:lnTo>
                  <a:lnTo>
                    <a:pt x="125602" y="5359"/>
                  </a:lnTo>
                  <a:lnTo>
                    <a:pt x="128231" y="8839"/>
                  </a:lnTo>
                  <a:lnTo>
                    <a:pt x="129578" y="13398"/>
                  </a:lnTo>
                  <a:lnTo>
                    <a:pt x="129578" y="19050"/>
                  </a:lnTo>
                  <a:lnTo>
                    <a:pt x="127456" y="34376"/>
                  </a:lnTo>
                  <a:lnTo>
                    <a:pt x="121092" y="47156"/>
                  </a:lnTo>
                  <a:lnTo>
                    <a:pt x="110488" y="57395"/>
                  </a:lnTo>
                  <a:lnTo>
                    <a:pt x="95643" y="65100"/>
                  </a:lnTo>
                  <a:lnTo>
                    <a:pt x="95338" y="68668"/>
                  </a:lnTo>
                  <a:lnTo>
                    <a:pt x="95250" y="72389"/>
                  </a:lnTo>
                  <a:lnTo>
                    <a:pt x="95250" y="76200"/>
                  </a:lnTo>
                  <a:lnTo>
                    <a:pt x="95250" y="85636"/>
                  </a:lnTo>
                  <a:lnTo>
                    <a:pt x="96342" y="92278"/>
                  </a:lnTo>
                  <a:lnTo>
                    <a:pt x="98615" y="96253"/>
                  </a:lnTo>
                  <a:lnTo>
                    <a:pt x="101003" y="100114"/>
                  </a:lnTo>
                  <a:lnTo>
                    <a:pt x="104279" y="102006"/>
                  </a:lnTo>
                  <a:lnTo>
                    <a:pt x="108534" y="102006"/>
                  </a:lnTo>
                  <a:lnTo>
                    <a:pt x="112115" y="102006"/>
                  </a:lnTo>
                  <a:lnTo>
                    <a:pt x="128777" y="89306"/>
                  </a:lnTo>
                  <a:lnTo>
                    <a:pt x="129819" y="88112"/>
                  </a:lnTo>
                  <a:lnTo>
                    <a:pt x="131013" y="87515"/>
                  </a:lnTo>
                  <a:lnTo>
                    <a:pt x="132346"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68" y="48920"/>
                  </a:lnTo>
                  <a:lnTo>
                    <a:pt x="109588" y="44754"/>
                  </a:lnTo>
                  <a:lnTo>
                    <a:pt x="112902" y="39293"/>
                  </a:lnTo>
                  <a:lnTo>
                    <a:pt x="116332" y="33743"/>
                  </a:lnTo>
                  <a:lnTo>
                    <a:pt x="118059" y="26746"/>
                  </a:lnTo>
                  <a:lnTo>
                    <a:pt x="118059" y="18262"/>
                  </a:lnTo>
                  <a:lnTo>
                    <a:pt x="118059" y="16179"/>
                  </a:lnTo>
                  <a:lnTo>
                    <a:pt x="117716" y="14592"/>
                  </a:lnTo>
                  <a:lnTo>
                    <a:pt x="117068" y="13500"/>
                  </a:lnTo>
                  <a:lnTo>
                    <a:pt x="116382" y="12306"/>
                  </a:lnTo>
                  <a:lnTo>
                    <a:pt x="115481" y="11709"/>
                  </a:lnTo>
                  <a:lnTo>
                    <a:pt x="114300" y="11709"/>
                  </a:lnTo>
                  <a:close/>
                </a:path>
              </a:pathLst>
            </a:custGeom>
            <a:ln w="5569">
              <a:solidFill>
                <a:srgbClr val="223CFF"/>
              </a:solidFill>
            </a:ln>
          </p:spPr>
          <p:txBody>
            <a:bodyPr wrap="square" lIns="0" tIns="0" rIns="0" bIns="0" rtlCol="0"/>
            <a:lstStyle/>
            <a:p>
              <a:endParaRPr/>
            </a:p>
          </p:txBody>
        </p:sp>
        <p:pic>
          <p:nvPicPr>
            <p:cNvPr id="22" name="object 22"/>
            <p:cNvPicPr/>
            <p:nvPr/>
          </p:nvPicPr>
          <p:blipFill>
            <a:blip r:embed="rId3" cstate="print"/>
            <a:stretch>
              <a:fillRect/>
            </a:stretch>
          </p:blipFill>
          <p:spPr>
            <a:xfrm>
              <a:off x="292100" y="4179251"/>
              <a:ext cx="457200" cy="108382"/>
            </a:xfrm>
            <a:prstGeom prst="rect">
              <a:avLst/>
            </a:prstGeom>
          </p:spPr>
        </p:pic>
        <p:pic>
          <p:nvPicPr>
            <p:cNvPr id="23" name="object 23"/>
            <p:cNvPicPr/>
            <p:nvPr/>
          </p:nvPicPr>
          <p:blipFill>
            <a:blip r:embed="rId4" cstate="print"/>
            <a:stretch>
              <a:fillRect/>
            </a:stretch>
          </p:blipFill>
          <p:spPr>
            <a:xfrm>
              <a:off x="3378200" y="4191000"/>
              <a:ext cx="63500" cy="87160"/>
            </a:xfrm>
            <a:prstGeom prst="rect">
              <a:avLst/>
            </a:prstGeom>
          </p:spPr>
        </p:pic>
        <p:pic>
          <p:nvPicPr>
            <p:cNvPr id="24" name="object 24"/>
            <p:cNvPicPr/>
            <p:nvPr/>
          </p:nvPicPr>
          <p:blipFill>
            <a:blip r:embed="rId5" cstate="print"/>
            <a:stretch>
              <a:fillRect/>
            </a:stretch>
          </p:blipFill>
          <p:spPr>
            <a:xfrm>
              <a:off x="292100" y="4368800"/>
              <a:ext cx="88900" cy="88038"/>
            </a:xfrm>
            <a:prstGeom prst="rect">
              <a:avLst/>
            </a:prstGeom>
          </p:spPr>
        </p:pic>
      </p:grpSp>
      <p:sp>
        <p:nvSpPr>
          <p:cNvPr id="25" name="object 25"/>
          <p:cNvSpPr txBox="1"/>
          <p:nvPr/>
        </p:nvSpPr>
        <p:spPr>
          <a:xfrm>
            <a:off x="301835" y="4334548"/>
            <a:ext cx="3131820" cy="1890132"/>
          </a:xfrm>
          <a:prstGeom prst="rect">
            <a:avLst/>
          </a:prstGeom>
        </p:spPr>
        <p:txBody>
          <a:bodyPr vert="horz" wrap="square" lIns="0" tIns="14604" rIns="0" bIns="0" rtlCol="0">
            <a:spAutoFit/>
          </a:bodyPr>
          <a:lstStyle/>
          <a:p>
            <a:pPr marL="117475">
              <a:lnSpc>
                <a:spcPct val="100000"/>
              </a:lnSpc>
              <a:spcBef>
                <a:spcPts val="114"/>
              </a:spcBef>
            </a:pPr>
            <a:r>
              <a:rPr sz="800" b="1" dirty="0">
                <a:latin typeface="Arial"/>
                <a:cs typeface="Arial"/>
              </a:rPr>
              <a:t>96</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32</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280"/>
              </a:spcBef>
            </a:pPr>
            <a:r>
              <a:rPr sz="800" dirty="0">
                <a:latin typeface="Arial Unicode MS"/>
                <a:cs typeface="Arial Unicode MS"/>
              </a:rPr>
              <a:t>From</a:t>
            </a:r>
            <a:r>
              <a:rPr sz="800" spc="85" dirty="0">
                <a:latin typeface="Arial Unicode MS"/>
                <a:cs typeface="Arial Unicode MS"/>
              </a:rPr>
              <a:t> </a:t>
            </a:r>
            <a:r>
              <a:rPr sz="800" dirty="0">
                <a:latin typeface="Arial Unicode MS"/>
                <a:cs typeface="Arial Unicode MS"/>
              </a:rPr>
              <a:t>alluring</a:t>
            </a:r>
            <a:r>
              <a:rPr sz="800" spc="90" dirty="0">
                <a:latin typeface="Arial Unicode MS"/>
                <a:cs typeface="Arial Unicode MS"/>
              </a:rPr>
              <a:t> </a:t>
            </a:r>
            <a:r>
              <a:rPr sz="800" spc="55" dirty="0">
                <a:latin typeface="Arial Unicode MS"/>
                <a:cs typeface="Arial Unicode MS"/>
              </a:rPr>
              <a:t>to</a:t>
            </a:r>
            <a:r>
              <a:rPr sz="800" spc="90" dirty="0">
                <a:latin typeface="Arial Unicode MS"/>
                <a:cs typeface="Arial Unicode MS"/>
              </a:rPr>
              <a:t> </a:t>
            </a:r>
            <a:r>
              <a:rPr sz="800" dirty="0">
                <a:latin typeface="Arial Unicode MS"/>
                <a:cs typeface="Arial Unicode MS"/>
              </a:rPr>
              <a:t>exotic,</a:t>
            </a:r>
            <a:r>
              <a:rPr sz="800" spc="90" dirty="0">
                <a:latin typeface="Arial Unicode MS"/>
                <a:cs typeface="Arial Unicode MS"/>
              </a:rPr>
              <a:t> </a:t>
            </a:r>
            <a:r>
              <a:rPr sz="800" spc="60" dirty="0">
                <a:latin typeface="Arial Unicode MS"/>
                <a:cs typeface="Arial Unicode MS"/>
              </a:rPr>
              <a:t>from</a:t>
            </a:r>
            <a:r>
              <a:rPr sz="800" spc="90" dirty="0">
                <a:latin typeface="Arial Unicode MS"/>
                <a:cs typeface="Arial Unicode MS"/>
              </a:rPr>
              <a:t> </a:t>
            </a:r>
            <a:r>
              <a:rPr sz="800" dirty="0">
                <a:latin typeface="Arial Unicode MS"/>
                <a:cs typeface="Arial Unicode MS"/>
              </a:rPr>
              <a:t>dreams</a:t>
            </a:r>
            <a:r>
              <a:rPr sz="800" spc="90" dirty="0">
                <a:latin typeface="Arial Unicode MS"/>
                <a:cs typeface="Arial Unicode MS"/>
              </a:rPr>
              <a:t> </a:t>
            </a:r>
            <a:r>
              <a:rPr sz="800" spc="55" dirty="0">
                <a:latin typeface="Arial Unicode MS"/>
                <a:cs typeface="Arial Unicode MS"/>
              </a:rPr>
              <a:t>to</a:t>
            </a:r>
            <a:r>
              <a:rPr sz="800" spc="85" dirty="0">
                <a:latin typeface="Arial Unicode MS"/>
                <a:cs typeface="Arial Unicode MS"/>
              </a:rPr>
              <a:t> </a:t>
            </a:r>
            <a:r>
              <a:rPr sz="800" dirty="0">
                <a:latin typeface="Arial Unicode MS"/>
                <a:cs typeface="Arial Unicode MS"/>
              </a:rPr>
              <a:t>reality!</a:t>
            </a:r>
            <a:r>
              <a:rPr sz="800" spc="90" dirty="0">
                <a:latin typeface="Arial Unicode MS"/>
                <a:cs typeface="Arial Unicode MS"/>
              </a:rPr>
              <a:t> </a:t>
            </a:r>
            <a:r>
              <a:rPr sz="800" dirty="0">
                <a:latin typeface="Arial Unicode MS"/>
                <a:cs typeface="Arial Unicode MS"/>
              </a:rPr>
              <a:t>Choose</a:t>
            </a:r>
            <a:r>
              <a:rPr sz="800" spc="90" dirty="0">
                <a:latin typeface="Arial Unicode MS"/>
                <a:cs typeface="Arial Unicode MS"/>
              </a:rPr>
              <a:t> </a:t>
            </a:r>
            <a:r>
              <a:rPr sz="800" spc="-10" dirty="0">
                <a:latin typeface="Arial Unicode MS"/>
                <a:cs typeface="Arial Unicode MS"/>
              </a:rPr>
              <a:t>gorgeous </a:t>
            </a:r>
            <a:r>
              <a:rPr sz="800" dirty="0">
                <a:latin typeface="Arial Unicode MS"/>
                <a:cs typeface="Arial Unicode MS"/>
              </a:rPr>
              <a:t>wedding</a:t>
            </a:r>
            <a:r>
              <a:rPr sz="800" spc="95" dirty="0">
                <a:latin typeface="Arial Unicode MS"/>
                <a:cs typeface="Arial Unicode MS"/>
              </a:rPr>
              <a:t> </a:t>
            </a:r>
            <a:r>
              <a:rPr sz="800" dirty="0">
                <a:latin typeface="Arial Unicode MS"/>
                <a:cs typeface="Arial Unicode MS"/>
              </a:rPr>
              <a:t>venues</a:t>
            </a:r>
            <a:r>
              <a:rPr sz="800" spc="95" dirty="0">
                <a:latin typeface="Arial Unicode MS"/>
                <a:cs typeface="Arial Unicode MS"/>
              </a:rPr>
              <a:t> </a:t>
            </a:r>
            <a:r>
              <a:rPr sz="800" spc="50" dirty="0">
                <a:latin typeface="Arial Unicode MS"/>
                <a:cs typeface="Arial Unicode MS"/>
              </a:rPr>
              <a:t>that</a:t>
            </a:r>
            <a:r>
              <a:rPr sz="800" spc="100" dirty="0">
                <a:latin typeface="Arial Unicode MS"/>
                <a:cs typeface="Arial Unicode MS"/>
              </a:rPr>
              <a:t> </a:t>
            </a:r>
            <a:r>
              <a:rPr sz="800" dirty="0">
                <a:latin typeface="Arial Unicode MS"/>
                <a:cs typeface="Arial Unicode MS"/>
              </a:rPr>
              <a:t>will</a:t>
            </a:r>
            <a:r>
              <a:rPr sz="800" spc="95" dirty="0">
                <a:latin typeface="Arial Unicode MS"/>
                <a:cs typeface="Arial Unicode MS"/>
              </a:rPr>
              <a:t> </a:t>
            </a:r>
            <a:r>
              <a:rPr sz="800" dirty="0">
                <a:latin typeface="Arial Unicode MS"/>
                <a:cs typeface="Arial Unicode MS"/>
              </a:rPr>
              <a:t>leave</a:t>
            </a:r>
            <a:r>
              <a:rPr sz="800" spc="95" dirty="0">
                <a:latin typeface="Arial Unicode MS"/>
                <a:cs typeface="Arial Unicode MS"/>
              </a:rPr>
              <a:t> </a:t>
            </a:r>
            <a:r>
              <a:rPr sz="800" dirty="0">
                <a:latin typeface="Arial Unicode MS"/>
                <a:cs typeface="Arial Unicode MS"/>
              </a:rPr>
              <a:t>you</a:t>
            </a:r>
            <a:r>
              <a:rPr sz="800" spc="100" dirty="0">
                <a:latin typeface="Arial Unicode MS"/>
                <a:cs typeface="Arial Unicode MS"/>
              </a:rPr>
              <a:t> </a:t>
            </a:r>
            <a:r>
              <a:rPr sz="800" dirty="0">
                <a:latin typeface="Arial Unicode MS"/>
                <a:cs typeface="Arial Unicode MS"/>
              </a:rPr>
              <a:t>love-struck,</a:t>
            </a:r>
            <a:r>
              <a:rPr sz="800" spc="95" dirty="0">
                <a:latin typeface="Arial Unicode MS"/>
                <a:cs typeface="Arial Unicode MS"/>
              </a:rPr>
              <a:t> </a:t>
            </a:r>
            <a:r>
              <a:rPr sz="800" dirty="0">
                <a:latin typeface="Arial Unicode MS"/>
                <a:cs typeface="Arial Unicode MS"/>
              </a:rPr>
              <a:t>at</a:t>
            </a:r>
            <a:r>
              <a:rPr sz="800" spc="95" dirty="0">
                <a:latin typeface="Arial Unicode MS"/>
                <a:cs typeface="Arial Unicode MS"/>
              </a:rPr>
              <a:t> </a:t>
            </a:r>
            <a:r>
              <a:rPr sz="800" spc="-25" dirty="0">
                <a:latin typeface="Arial Unicode MS"/>
                <a:cs typeface="Arial Unicode MS"/>
              </a:rPr>
              <a:t>the</a:t>
            </a:r>
            <a:r>
              <a:rPr sz="800" dirty="0">
                <a:latin typeface="Arial Unicode MS"/>
                <a:cs typeface="Arial Unicode MS"/>
              </a:rPr>
              <a:t> @</a:t>
            </a:r>
            <a:r>
              <a:rPr sz="800" b="1" dirty="0">
                <a:latin typeface="Arial"/>
                <a:cs typeface="Arial"/>
              </a:rPr>
              <a:t>HotelCasaBella,</a:t>
            </a:r>
            <a:r>
              <a:rPr sz="800" b="1" spc="160" dirty="0">
                <a:latin typeface="Arial"/>
                <a:cs typeface="Arial"/>
              </a:rPr>
              <a:t> </a:t>
            </a:r>
            <a:r>
              <a:rPr sz="800" b="1" spc="-20" dirty="0">
                <a:latin typeface="Arial"/>
                <a:cs typeface="Arial"/>
              </a:rPr>
              <a:t>Bali</a:t>
            </a:r>
            <a:r>
              <a:rPr sz="800" spc="-20" dirty="0">
                <a:latin typeface="Arial Unicode MS"/>
                <a:cs typeface="Arial Unicode MS"/>
              </a:rPr>
              <a:t>.</a:t>
            </a:r>
            <a:endParaRPr sz="800">
              <a:latin typeface="Arial Unicode MS"/>
              <a:cs typeface="Arial Unicode MS"/>
            </a:endParaRPr>
          </a:p>
          <a:p>
            <a:pPr marR="234315">
              <a:lnSpc>
                <a:spcPct val="155300"/>
              </a:lnSpc>
            </a:pPr>
            <a:r>
              <a:rPr sz="800" dirty="0">
                <a:latin typeface="Arial Unicode MS"/>
                <a:cs typeface="Arial Unicode MS"/>
              </a:rPr>
              <a:t>Check</a:t>
            </a:r>
            <a:r>
              <a:rPr sz="800" spc="120" dirty="0">
                <a:latin typeface="Arial Unicode MS"/>
                <a:cs typeface="Arial Unicode MS"/>
              </a:rPr>
              <a:t> </a:t>
            </a:r>
            <a:r>
              <a:rPr sz="800" spc="55" dirty="0">
                <a:latin typeface="Arial Unicode MS"/>
                <a:cs typeface="Arial Unicode MS"/>
              </a:rPr>
              <a:t>out</a:t>
            </a:r>
            <a:r>
              <a:rPr sz="800" spc="120" dirty="0">
                <a:latin typeface="Arial Unicode MS"/>
                <a:cs typeface="Arial Unicode MS"/>
              </a:rPr>
              <a:t> </a:t>
            </a:r>
            <a:r>
              <a:rPr sz="800" spc="55" dirty="0">
                <a:latin typeface="Arial Unicode MS"/>
                <a:cs typeface="Arial Unicode MS"/>
              </a:rPr>
              <a:t>our</a:t>
            </a:r>
            <a:r>
              <a:rPr sz="800" spc="120" dirty="0">
                <a:latin typeface="Arial Unicode MS"/>
                <a:cs typeface="Arial Unicode MS"/>
              </a:rPr>
              <a:t> </a:t>
            </a:r>
            <a:r>
              <a:rPr sz="800" dirty="0">
                <a:latin typeface="Arial Unicode MS"/>
                <a:cs typeface="Arial Unicode MS"/>
              </a:rPr>
              <a:t>splendid</a:t>
            </a:r>
            <a:r>
              <a:rPr sz="800" spc="120" dirty="0">
                <a:latin typeface="Arial Unicode MS"/>
                <a:cs typeface="Arial Unicode MS"/>
              </a:rPr>
              <a:t> </a:t>
            </a:r>
            <a:r>
              <a:rPr sz="800" dirty="0">
                <a:latin typeface="Arial Unicode MS"/>
                <a:cs typeface="Arial Unicode MS"/>
              </a:rPr>
              <a:t>and</a:t>
            </a:r>
            <a:r>
              <a:rPr sz="800" spc="120" dirty="0">
                <a:latin typeface="Arial Unicode MS"/>
                <a:cs typeface="Arial Unicode MS"/>
              </a:rPr>
              <a:t> </a:t>
            </a:r>
            <a:r>
              <a:rPr sz="800" dirty="0">
                <a:latin typeface="Arial Unicode MS"/>
                <a:cs typeface="Arial Unicode MS"/>
              </a:rPr>
              <a:t>oﬀbeat</a:t>
            </a:r>
            <a:r>
              <a:rPr sz="800" spc="120" dirty="0">
                <a:latin typeface="Arial Unicode MS"/>
                <a:cs typeface="Arial Unicode MS"/>
              </a:rPr>
              <a:t> </a:t>
            </a:r>
            <a:r>
              <a:rPr sz="800" dirty="0">
                <a:latin typeface="Arial Unicode MS"/>
                <a:cs typeface="Arial Unicode MS"/>
              </a:rPr>
              <a:t>destination</a:t>
            </a:r>
            <a:r>
              <a:rPr sz="800" spc="120" dirty="0">
                <a:latin typeface="Arial Unicode MS"/>
                <a:cs typeface="Arial Unicode MS"/>
              </a:rPr>
              <a:t> </a:t>
            </a:r>
            <a:r>
              <a:rPr sz="800" spc="55" dirty="0">
                <a:latin typeface="Arial Unicode MS"/>
                <a:cs typeface="Arial Unicode MS"/>
              </a:rPr>
              <a:t>to</a:t>
            </a:r>
            <a:r>
              <a:rPr sz="800" spc="120" dirty="0">
                <a:latin typeface="Arial Unicode MS"/>
                <a:cs typeface="Arial Unicode MS"/>
              </a:rPr>
              <a:t> </a:t>
            </a:r>
            <a:r>
              <a:rPr sz="800" dirty="0">
                <a:latin typeface="Arial Unicode MS"/>
                <a:cs typeface="Arial Unicode MS"/>
              </a:rPr>
              <a:t>plan</a:t>
            </a:r>
            <a:r>
              <a:rPr sz="800" spc="120" dirty="0">
                <a:latin typeface="Arial Unicode MS"/>
                <a:cs typeface="Arial Unicode MS"/>
              </a:rPr>
              <a:t> </a:t>
            </a:r>
            <a:r>
              <a:rPr sz="800" spc="-20" dirty="0">
                <a:latin typeface="Arial Unicode MS"/>
                <a:cs typeface="Arial Unicode MS"/>
              </a:rPr>
              <a:t>your </a:t>
            </a:r>
            <a:r>
              <a:rPr sz="800" dirty="0">
                <a:latin typeface="Arial Unicode MS"/>
                <a:cs typeface="Arial Unicode MS"/>
              </a:rPr>
              <a:t>wedding,</a:t>
            </a:r>
            <a:r>
              <a:rPr sz="800" spc="120" dirty="0">
                <a:latin typeface="Arial Unicode MS"/>
                <a:cs typeface="Arial Unicode MS"/>
              </a:rPr>
              <a:t> </a:t>
            </a:r>
            <a:r>
              <a:rPr sz="800" dirty="0">
                <a:latin typeface="Arial Unicode MS"/>
                <a:cs typeface="Arial Unicode MS"/>
              </a:rPr>
              <a:t>link</a:t>
            </a:r>
            <a:r>
              <a:rPr sz="800" spc="120" dirty="0">
                <a:latin typeface="Arial Unicode MS"/>
                <a:cs typeface="Arial Unicode MS"/>
              </a:rPr>
              <a:t> </a:t>
            </a:r>
            <a:r>
              <a:rPr sz="800" dirty="0">
                <a:latin typeface="Arial Unicode MS"/>
                <a:cs typeface="Arial Unicode MS"/>
              </a:rPr>
              <a:t>in</a:t>
            </a:r>
            <a:r>
              <a:rPr sz="800" spc="120"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a:lnSpc>
                <a:spcPct val="100000"/>
              </a:lnSpc>
              <a:spcBef>
                <a:spcPts val="530"/>
              </a:spcBef>
            </a:pPr>
            <a:r>
              <a:rPr sz="800" dirty="0">
                <a:latin typeface="Arial Unicode MS"/>
                <a:cs typeface="Arial Unicode MS"/>
              </a:rPr>
              <a:t>For</a:t>
            </a:r>
            <a:r>
              <a:rPr sz="800" spc="55" dirty="0">
                <a:latin typeface="Arial Unicode MS"/>
                <a:cs typeface="Arial Unicode MS"/>
              </a:rPr>
              <a:t> </a:t>
            </a:r>
            <a:r>
              <a:rPr sz="800" dirty="0">
                <a:latin typeface="Arial Unicode MS"/>
                <a:cs typeface="Arial Unicode MS"/>
              </a:rPr>
              <a:t>details</a:t>
            </a:r>
            <a:r>
              <a:rPr sz="800" spc="60" dirty="0">
                <a:latin typeface="Arial Unicode MS"/>
                <a:cs typeface="Arial Unicode MS"/>
              </a:rPr>
              <a:t> </a:t>
            </a:r>
            <a:r>
              <a:rPr sz="800" dirty="0">
                <a:latin typeface="Arial Unicode MS"/>
                <a:cs typeface="Arial Unicode MS"/>
              </a:rPr>
              <a:t>call</a:t>
            </a:r>
            <a:r>
              <a:rPr sz="800" spc="60" dirty="0">
                <a:latin typeface="Arial Unicode MS"/>
                <a:cs typeface="Arial Unicode MS"/>
              </a:rPr>
              <a:t> </a:t>
            </a:r>
            <a:r>
              <a:rPr sz="800" dirty="0">
                <a:latin typeface="Arial Unicode MS"/>
                <a:cs typeface="Arial Unicode MS"/>
              </a:rPr>
              <a:t>us</a:t>
            </a:r>
            <a:r>
              <a:rPr sz="800" spc="60" dirty="0">
                <a:latin typeface="Arial Unicode MS"/>
                <a:cs typeface="Arial Unicode MS"/>
              </a:rPr>
              <a:t> </a:t>
            </a:r>
            <a:r>
              <a:rPr sz="800" dirty="0">
                <a:latin typeface="Arial Unicode MS"/>
                <a:cs typeface="Arial Unicode MS"/>
              </a:rPr>
              <a:t>on:</a:t>
            </a:r>
            <a:r>
              <a:rPr sz="800" spc="60" dirty="0">
                <a:latin typeface="Arial Unicode MS"/>
                <a:cs typeface="Arial Unicode MS"/>
              </a:rPr>
              <a:t> </a:t>
            </a:r>
            <a:r>
              <a:rPr sz="800" b="1" spc="-10" dirty="0">
                <a:latin typeface="Arial"/>
                <a:cs typeface="Arial"/>
              </a:rPr>
              <a:t>0123456789</a:t>
            </a:r>
            <a:endParaRPr sz="800">
              <a:latin typeface="Arial"/>
              <a:cs typeface="Arial"/>
            </a:endParaRPr>
          </a:p>
          <a:p>
            <a:pPr marR="382905">
              <a:lnSpc>
                <a:spcPct val="155300"/>
              </a:lnSpc>
            </a:pPr>
            <a:r>
              <a:rPr sz="800" dirty="0">
                <a:latin typeface="Arial Unicode MS"/>
                <a:cs typeface="Arial Unicode MS"/>
              </a:rPr>
              <a:t>#</a:t>
            </a:r>
            <a:r>
              <a:rPr sz="800" b="1" dirty="0">
                <a:latin typeface="Arial"/>
                <a:cs typeface="Arial"/>
              </a:rPr>
              <a:t>HotelCasaBella</a:t>
            </a:r>
            <a:r>
              <a:rPr sz="800" b="1" spc="225" dirty="0">
                <a:latin typeface="Arial"/>
                <a:cs typeface="Arial"/>
              </a:rPr>
              <a:t> </a:t>
            </a:r>
            <a:r>
              <a:rPr sz="800" dirty="0">
                <a:latin typeface="Arial Unicode MS"/>
                <a:cs typeface="Arial Unicode MS"/>
              </a:rPr>
              <a:t>#</a:t>
            </a:r>
            <a:r>
              <a:rPr sz="800" b="1" dirty="0">
                <a:latin typeface="Arial"/>
                <a:cs typeface="Arial"/>
              </a:rPr>
              <a:t>Bali</a:t>
            </a:r>
            <a:r>
              <a:rPr sz="800" b="1" spc="225" dirty="0">
                <a:latin typeface="Arial"/>
                <a:cs typeface="Arial"/>
              </a:rPr>
              <a:t> </a:t>
            </a:r>
            <a:r>
              <a:rPr sz="800" dirty="0">
                <a:latin typeface="Arial Unicode MS"/>
                <a:cs typeface="Arial Unicode MS"/>
              </a:rPr>
              <a:t>#Wedding</a:t>
            </a:r>
            <a:r>
              <a:rPr sz="800" spc="229" dirty="0">
                <a:latin typeface="Arial Unicode MS"/>
                <a:cs typeface="Arial Unicode MS"/>
              </a:rPr>
              <a:t> </a:t>
            </a:r>
            <a:r>
              <a:rPr sz="800" spc="-10" dirty="0">
                <a:latin typeface="Arial Unicode MS"/>
                <a:cs typeface="Arial Unicode MS"/>
              </a:rPr>
              <a:t>#DestinationWedding </a:t>
            </a:r>
            <a:r>
              <a:rPr sz="800" dirty="0">
                <a:latin typeface="Arial Unicode MS"/>
                <a:cs typeface="Arial Unicode MS"/>
              </a:rPr>
              <a:t>#WeddingDay</a:t>
            </a:r>
            <a:r>
              <a:rPr sz="800" spc="290" dirty="0">
                <a:latin typeface="Arial Unicode MS"/>
                <a:cs typeface="Arial Unicode MS"/>
              </a:rPr>
              <a:t> </a:t>
            </a:r>
            <a:r>
              <a:rPr sz="800" dirty="0">
                <a:latin typeface="Arial Unicode MS"/>
                <a:cs typeface="Arial Unicode MS"/>
              </a:rPr>
              <a:t>#Hotels</a:t>
            </a:r>
            <a:r>
              <a:rPr sz="800" spc="295" dirty="0">
                <a:latin typeface="Arial Unicode MS"/>
                <a:cs typeface="Arial Unicode MS"/>
              </a:rPr>
              <a:t> </a:t>
            </a:r>
            <a:r>
              <a:rPr sz="800" dirty="0">
                <a:latin typeface="Arial Unicode MS"/>
                <a:cs typeface="Arial Unicode MS"/>
              </a:rPr>
              <a:t>#BestDestination</a:t>
            </a:r>
            <a:r>
              <a:rPr sz="800" spc="295" dirty="0">
                <a:latin typeface="Arial Unicode MS"/>
                <a:cs typeface="Arial Unicode MS"/>
              </a:rPr>
              <a:t> </a:t>
            </a:r>
            <a:r>
              <a:rPr sz="800" spc="-10" dirty="0">
                <a:latin typeface="Arial Unicode MS"/>
                <a:cs typeface="Arial Unicode MS"/>
              </a:rPr>
              <a:t>#Food&amp;Drinks #HotelSuite</a:t>
            </a:r>
            <a:endParaRPr sz="800">
              <a:latin typeface="Arial Unicode MS"/>
              <a:cs typeface="Arial Unicode MS"/>
            </a:endParaRPr>
          </a:p>
        </p:txBody>
      </p:sp>
      <p:grpSp>
        <p:nvGrpSpPr>
          <p:cNvPr id="26" name="object 26"/>
          <p:cNvGrpSpPr/>
          <p:nvPr/>
        </p:nvGrpSpPr>
        <p:grpSpPr>
          <a:xfrm>
            <a:off x="299834" y="1910317"/>
            <a:ext cx="6621780" cy="2635885"/>
            <a:chOff x="299834" y="1910311"/>
            <a:chExt cx="6621780" cy="2635885"/>
          </a:xfrm>
        </p:grpSpPr>
        <p:pic>
          <p:nvPicPr>
            <p:cNvPr id="27" name="object 27"/>
            <p:cNvPicPr/>
            <p:nvPr/>
          </p:nvPicPr>
          <p:blipFill>
            <a:blip r:embed="rId6" cstate="print"/>
            <a:stretch>
              <a:fillRect/>
            </a:stretch>
          </p:blipFill>
          <p:spPr>
            <a:xfrm>
              <a:off x="299834" y="1910311"/>
              <a:ext cx="3160864" cy="2159078"/>
            </a:xfrm>
            <a:prstGeom prst="rect">
              <a:avLst/>
            </a:prstGeom>
          </p:spPr>
        </p:pic>
        <p:pic>
          <p:nvPicPr>
            <p:cNvPr id="28" name="object 28"/>
            <p:cNvPicPr/>
            <p:nvPr/>
          </p:nvPicPr>
          <p:blipFill>
            <a:blip r:embed="rId7" cstate="print"/>
            <a:stretch>
              <a:fillRect/>
            </a:stretch>
          </p:blipFill>
          <p:spPr>
            <a:xfrm>
              <a:off x="3761182" y="4268363"/>
              <a:ext cx="463993" cy="108407"/>
            </a:xfrm>
            <a:prstGeom prst="rect">
              <a:avLst/>
            </a:prstGeom>
          </p:spPr>
        </p:pic>
        <p:pic>
          <p:nvPicPr>
            <p:cNvPr id="29" name="object 29"/>
            <p:cNvPicPr/>
            <p:nvPr/>
          </p:nvPicPr>
          <p:blipFill>
            <a:blip r:embed="rId8" cstate="print"/>
            <a:stretch>
              <a:fillRect/>
            </a:stretch>
          </p:blipFill>
          <p:spPr>
            <a:xfrm>
              <a:off x="6850011" y="4279900"/>
              <a:ext cx="71488" cy="87363"/>
            </a:xfrm>
            <a:prstGeom prst="rect">
              <a:avLst/>
            </a:prstGeom>
          </p:spPr>
        </p:pic>
        <p:pic>
          <p:nvPicPr>
            <p:cNvPr id="30" name="object 30"/>
            <p:cNvPicPr/>
            <p:nvPr/>
          </p:nvPicPr>
          <p:blipFill>
            <a:blip r:embed="rId9" cstate="print"/>
            <a:stretch>
              <a:fillRect/>
            </a:stretch>
          </p:blipFill>
          <p:spPr>
            <a:xfrm>
              <a:off x="3761181" y="4457700"/>
              <a:ext cx="99618" cy="88250"/>
            </a:xfrm>
            <a:prstGeom prst="rect">
              <a:avLst/>
            </a:prstGeom>
          </p:spPr>
        </p:pic>
      </p:grpSp>
      <p:sp>
        <p:nvSpPr>
          <p:cNvPr id="31" name="object 31"/>
          <p:cNvSpPr txBox="1"/>
          <p:nvPr/>
        </p:nvSpPr>
        <p:spPr>
          <a:xfrm>
            <a:off x="3778488" y="4423656"/>
            <a:ext cx="3121660" cy="1790064"/>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42</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12</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204"/>
              </a:spcBef>
            </a:pPr>
            <a:r>
              <a:rPr sz="800" dirty="0">
                <a:latin typeface="Arial Unicode MS"/>
                <a:cs typeface="Arial Unicode MS"/>
              </a:rPr>
              <a:t>Looking</a:t>
            </a:r>
            <a:r>
              <a:rPr sz="800" spc="100" dirty="0">
                <a:latin typeface="Arial Unicode MS"/>
                <a:cs typeface="Arial Unicode MS"/>
              </a:rPr>
              <a:t> </a:t>
            </a:r>
            <a:r>
              <a:rPr sz="800" spc="50" dirty="0">
                <a:latin typeface="Arial Unicode MS"/>
                <a:cs typeface="Arial Unicode MS"/>
              </a:rPr>
              <a:t>for</a:t>
            </a:r>
            <a:r>
              <a:rPr sz="800" spc="105" dirty="0">
                <a:latin typeface="Arial Unicode MS"/>
                <a:cs typeface="Arial Unicode MS"/>
              </a:rPr>
              <a:t> </a:t>
            </a:r>
            <a:r>
              <a:rPr sz="800" dirty="0">
                <a:latin typeface="Arial Unicode MS"/>
                <a:cs typeface="Arial Unicode MS"/>
              </a:rPr>
              <a:t>the</a:t>
            </a:r>
            <a:r>
              <a:rPr sz="800" spc="105" dirty="0">
                <a:latin typeface="Arial Unicode MS"/>
                <a:cs typeface="Arial Unicode MS"/>
              </a:rPr>
              <a:t> </a:t>
            </a:r>
            <a:r>
              <a:rPr sz="800" dirty="0">
                <a:latin typeface="Arial Unicode MS"/>
                <a:cs typeface="Arial Unicode MS"/>
              </a:rPr>
              <a:t>perfect</a:t>
            </a:r>
            <a:r>
              <a:rPr sz="800" spc="105" dirty="0">
                <a:latin typeface="Arial Unicode MS"/>
                <a:cs typeface="Arial Unicode MS"/>
              </a:rPr>
              <a:t> </a:t>
            </a:r>
            <a:r>
              <a:rPr sz="800" dirty="0">
                <a:latin typeface="Arial Unicode MS"/>
                <a:cs typeface="Arial Unicode MS"/>
              </a:rPr>
              <a:t>venue</a:t>
            </a:r>
            <a:r>
              <a:rPr sz="800" spc="100" dirty="0">
                <a:latin typeface="Arial Unicode MS"/>
                <a:cs typeface="Arial Unicode MS"/>
              </a:rPr>
              <a:t> </a:t>
            </a:r>
            <a:r>
              <a:rPr sz="800" spc="50" dirty="0">
                <a:latin typeface="Arial Unicode MS"/>
                <a:cs typeface="Arial Unicode MS"/>
              </a:rPr>
              <a:t>for</a:t>
            </a:r>
            <a:r>
              <a:rPr sz="800" spc="105" dirty="0">
                <a:latin typeface="Arial Unicode MS"/>
                <a:cs typeface="Arial Unicode MS"/>
              </a:rPr>
              <a:t> </a:t>
            </a:r>
            <a:r>
              <a:rPr sz="800" dirty="0">
                <a:latin typeface="Arial Unicode MS"/>
                <a:cs typeface="Arial Unicode MS"/>
              </a:rPr>
              <a:t>your</a:t>
            </a:r>
            <a:r>
              <a:rPr sz="800" spc="105" dirty="0">
                <a:latin typeface="Arial Unicode MS"/>
                <a:cs typeface="Arial Unicode MS"/>
              </a:rPr>
              <a:t> </a:t>
            </a:r>
            <a:r>
              <a:rPr sz="800" dirty="0">
                <a:latin typeface="Arial Unicode MS"/>
                <a:cs typeface="Arial Unicode MS"/>
              </a:rPr>
              <a:t>next</a:t>
            </a:r>
            <a:r>
              <a:rPr sz="800" spc="105" dirty="0">
                <a:latin typeface="Arial Unicode MS"/>
                <a:cs typeface="Arial Unicode MS"/>
              </a:rPr>
              <a:t> </a:t>
            </a:r>
            <a:r>
              <a:rPr sz="800" dirty="0">
                <a:latin typeface="Arial Unicode MS"/>
                <a:cs typeface="Arial Unicode MS"/>
              </a:rPr>
              <a:t>business</a:t>
            </a:r>
            <a:r>
              <a:rPr sz="800" spc="100" dirty="0">
                <a:latin typeface="Arial Unicode MS"/>
                <a:cs typeface="Arial Unicode MS"/>
              </a:rPr>
              <a:t> </a:t>
            </a:r>
            <a:r>
              <a:rPr sz="800" dirty="0">
                <a:latin typeface="Arial Unicode MS"/>
                <a:cs typeface="Arial Unicode MS"/>
              </a:rPr>
              <a:t>event?</a:t>
            </a:r>
            <a:r>
              <a:rPr sz="800" spc="105" dirty="0">
                <a:latin typeface="Arial Unicode MS"/>
                <a:cs typeface="Arial Unicode MS"/>
              </a:rPr>
              <a:t> </a:t>
            </a:r>
            <a:r>
              <a:rPr sz="800" spc="-20" dirty="0">
                <a:latin typeface="Arial Unicode MS"/>
                <a:cs typeface="Arial Unicode MS"/>
              </a:rPr>
              <a:t>Plan </a:t>
            </a:r>
            <a:r>
              <a:rPr sz="800" dirty="0">
                <a:latin typeface="Arial Unicode MS"/>
                <a:cs typeface="Arial Unicode MS"/>
              </a:rPr>
              <a:t>it</a:t>
            </a:r>
            <a:r>
              <a:rPr sz="800" spc="100" dirty="0">
                <a:latin typeface="Arial Unicode MS"/>
                <a:cs typeface="Arial Unicode MS"/>
              </a:rPr>
              <a:t> </a:t>
            </a:r>
            <a:r>
              <a:rPr sz="800" spc="55" dirty="0">
                <a:latin typeface="Arial Unicode MS"/>
                <a:cs typeface="Arial Unicode MS"/>
              </a:rPr>
              <a:t>out</a:t>
            </a:r>
            <a:r>
              <a:rPr sz="800" spc="105" dirty="0">
                <a:latin typeface="Arial Unicode MS"/>
                <a:cs typeface="Arial Unicode MS"/>
              </a:rPr>
              <a:t> </a:t>
            </a:r>
            <a:r>
              <a:rPr sz="800" dirty="0">
                <a:latin typeface="Arial Unicode MS"/>
                <a:cs typeface="Arial Unicode MS"/>
              </a:rPr>
              <a:t>with</a:t>
            </a:r>
            <a:r>
              <a:rPr sz="800" spc="105"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dirty="0">
                <a:latin typeface="Arial Unicode MS"/>
                <a:cs typeface="Arial Unicode MS"/>
              </a:rPr>
              <a:t>,</a:t>
            </a:r>
            <a:r>
              <a:rPr sz="800" spc="105" dirty="0">
                <a:latin typeface="Arial Unicode MS"/>
                <a:cs typeface="Arial Unicode MS"/>
              </a:rPr>
              <a:t> </a:t>
            </a:r>
            <a:r>
              <a:rPr sz="800" b="1" dirty="0">
                <a:latin typeface="Arial"/>
                <a:cs typeface="Arial"/>
              </a:rPr>
              <a:t>Bali</a:t>
            </a:r>
            <a:r>
              <a:rPr sz="800" b="1" spc="100" dirty="0">
                <a:latin typeface="Arial"/>
                <a:cs typeface="Arial"/>
              </a:rPr>
              <a:t> </a:t>
            </a:r>
            <a:r>
              <a:rPr sz="800" dirty="0">
                <a:latin typeface="Arial Unicode MS"/>
                <a:cs typeface="Arial Unicode MS"/>
              </a:rPr>
              <a:t>and</a:t>
            </a:r>
            <a:r>
              <a:rPr sz="800" spc="105" dirty="0">
                <a:latin typeface="Arial Unicode MS"/>
                <a:cs typeface="Arial Unicode MS"/>
              </a:rPr>
              <a:t> </a:t>
            </a:r>
            <a:r>
              <a:rPr sz="800" dirty="0">
                <a:latin typeface="Arial Unicode MS"/>
                <a:cs typeface="Arial Unicode MS"/>
              </a:rPr>
              <a:t>experience</a:t>
            </a:r>
            <a:r>
              <a:rPr sz="800" spc="105" dirty="0">
                <a:latin typeface="Arial Unicode MS"/>
                <a:cs typeface="Arial Unicode MS"/>
              </a:rPr>
              <a:t> </a:t>
            </a:r>
            <a:r>
              <a:rPr sz="800" spc="30" dirty="0">
                <a:latin typeface="Arial Unicode MS"/>
                <a:cs typeface="Arial Unicode MS"/>
              </a:rPr>
              <a:t>our </a:t>
            </a:r>
            <a:r>
              <a:rPr sz="800" dirty="0">
                <a:latin typeface="Arial Unicode MS"/>
                <a:cs typeface="Arial Unicode MS"/>
              </a:rPr>
              <a:t>heartwarming</a:t>
            </a:r>
            <a:r>
              <a:rPr sz="800" spc="355" dirty="0">
                <a:latin typeface="Arial Unicode MS"/>
                <a:cs typeface="Arial Unicode MS"/>
              </a:rPr>
              <a:t> </a:t>
            </a:r>
            <a:r>
              <a:rPr sz="800" dirty="0">
                <a:latin typeface="Arial Unicode MS"/>
                <a:cs typeface="Arial Unicode MS"/>
              </a:rPr>
              <a:t>customer</a:t>
            </a:r>
            <a:r>
              <a:rPr sz="800" spc="355" dirty="0">
                <a:latin typeface="Arial Unicode MS"/>
                <a:cs typeface="Arial Unicode MS"/>
              </a:rPr>
              <a:t> </a:t>
            </a:r>
            <a:r>
              <a:rPr sz="800" spc="-10" dirty="0">
                <a:latin typeface="Arial Unicode MS"/>
                <a:cs typeface="Arial Unicode MS"/>
              </a:rPr>
              <a:t>service!</a:t>
            </a:r>
            <a:endParaRPr sz="800">
              <a:latin typeface="Arial Unicode MS"/>
              <a:cs typeface="Arial Unicode MS"/>
            </a:endParaRPr>
          </a:p>
          <a:p>
            <a:pPr marR="43180">
              <a:lnSpc>
                <a:spcPct val="155300"/>
              </a:lnSpc>
              <a:spcBef>
                <a:spcPts val="265"/>
              </a:spcBef>
            </a:pPr>
            <a:r>
              <a:rPr sz="800" dirty="0">
                <a:latin typeface="Arial Unicode MS"/>
                <a:cs typeface="Arial Unicode MS"/>
              </a:rPr>
              <a:t>For</a:t>
            </a:r>
            <a:r>
              <a:rPr sz="800" spc="100" dirty="0">
                <a:latin typeface="Arial Unicode MS"/>
                <a:cs typeface="Arial Unicode MS"/>
              </a:rPr>
              <a:t> </a:t>
            </a:r>
            <a:r>
              <a:rPr sz="800" dirty="0">
                <a:latin typeface="Arial Unicode MS"/>
                <a:cs typeface="Arial Unicode MS"/>
              </a:rPr>
              <a:t>us</a:t>
            </a:r>
            <a:r>
              <a:rPr sz="800" spc="100" dirty="0">
                <a:latin typeface="Arial Unicode MS"/>
                <a:cs typeface="Arial Unicode MS"/>
              </a:rPr>
              <a:t> </a:t>
            </a:r>
            <a:r>
              <a:rPr sz="800" dirty="0">
                <a:latin typeface="Arial Unicode MS"/>
                <a:cs typeface="Arial Unicode MS"/>
              </a:rPr>
              <a:t>it's</a:t>
            </a:r>
            <a:r>
              <a:rPr sz="800" spc="100" dirty="0">
                <a:latin typeface="Arial Unicode MS"/>
                <a:cs typeface="Arial Unicode MS"/>
              </a:rPr>
              <a:t> </a:t>
            </a:r>
            <a:r>
              <a:rPr sz="800" spc="50" dirty="0">
                <a:latin typeface="Arial Unicode MS"/>
                <a:cs typeface="Arial Unicode MS"/>
              </a:rPr>
              <a:t>not</a:t>
            </a:r>
            <a:r>
              <a:rPr sz="800" spc="100" dirty="0">
                <a:latin typeface="Arial Unicode MS"/>
                <a:cs typeface="Arial Unicode MS"/>
              </a:rPr>
              <a:t> </a:t>
            </a:r>
            <a:r>
              <a:rPr sz="800" dirty="0">
                <a:latin typeface="Arial Unicode MS"/>
                <a:cs typeface="Arial Unicode MS"/>
              </a:rPr>
              <a:t>just</a:t>
            </a:r>
            <a:r>
              <a:rPr sz="800" spc="105" dirty="0">
                <a:latin typeface="Arial Unicode MS"/>
                <a:cs typeface="Arial Unicode MS"/>
              </a:rPr>
              <a:t> </a:t>
            </a:r>
            <a:r>
              <a:rPr sz="800" dirty="0">
                <a:latin typeface="Arial Unicode MS"/>
                <a:cs typeface="Arial Unicode MS"/>
              </a:rPr>
              <a:t>about</a:t>
            </a:r>
            <a:r>
              <a:rPr sz="800" spc="100" dirty="0">
                <a:latin typeface="Arial Unicode MS"/>
                <a:cs typeface="Arial Unicode MS"/>
              </a:rPr>
              <a:t> </a:t>
            </a:r>
            <a:r>
              <a:rPr sz="800" dirty="0">
                <a:latin typeface="Arial Unicode MS"/>
                <a:cs typeface="Arial Unicode MS"/>
              </a:rPr>
              <a:t>your</a:t>
            </a:r>
            <a:r>
              <a:rPr sz="800" spc="100" dirty="0">
                <a:latin typeface="Arial Unicode MS"/>
                <a:cs typeface="Arial Unicode MS"/>
              </a:rPr>
              <a:t> </a:t>
            </a:r>
            <a:r>
              <a:rPr sz="800" dirty="0">
                <a:latin typeface="Arial Unicode MS"/>
                <a:cs typeface="Arial Unicode MS"/>
              </a:rPr>
              <a:t>ideas,</a:t>
            </a:r>
            <a:r>
              <a:rPr sz="800" spc="100" dirty="0">
                <a:latin typeface="Arial Unicode MS"/>
                <a:cs typeface="Arial Unicode MS"/>
              </a:rPr>
              <a:t> </a:t>
            </a:r>
            <a:r>
              <a:rPr sz="800" dirty="0">
                <a:latin typeface="Arial Unicode MS"/>
                <a:cs typeface="Arial Unicode MS"/>
              </a:rPr>
              <a:t>it's</a:t>
            </a:r>
            <a:r>
              <a:rPr sz="800" spc="105" dirty="0">
                <a:latin typeface="Arial Unicode MS"/>
                <a:cs typeface="Arial Unicode MS"/>
              </a:rPr>
              <a:t> </a:t>
            </a:r>
            <a:r>
              <a:rPr sz="800" dirty="0">
                <a:latin typeface="Arial Unicode MS"/>
                <a:cs typeface="Arial Unicode MS"/>
              </a:rPr>
              <a:t>about</a:t>
            </a:r>
            <a:r>
              <a:rPr sz="800" spc="100" dirty="0">
                <a:latin typeface="Arial Unicode MS"/>
                <a:cs typeface="Arial Unicode MS"/>
              </a:rPr>
              <a:t> </a:t>
            </a:r>
            <a:r>
              <a:rPr sz="800" dirty="0">
                <a:latin typeface="Arial Unicode MS"/>
                <a:cs typeface="Arial Unicode MS"/>
              </a:rPr>
              <a:t>turning</a:t>
            </a:r>
            <a:r>
              <a:rPr sz="800" spc="100" dirty="0">
                <a:latin typeface="Arial Unicode MS"/>
                <a:cs typeface="Arial Unicode MS"/>
              </a:rPr>
              <a:t> </a:t>
            </a:r>
            <a:r>
              <a:rPr sz="800" spc="50" dirty="0">
                <a:latin typeface="Arial Unicode MS"/>
                <a:cs typeface="Arial Unicode MS"/>
              </a:rPr>
              <a:t>them</a:t>
            </a:r>
            <a:r>
              <a:rPr sz="800" spc="100" dirty="0">
                <a:latin typeface="Arial Unicode MS"/>
                <a:cs typeface="Arial Unicode MS"/>
              </a:rPr>
              <a:t> </a:t>
            </a:r>
            <a:r>
              <a:rPr sz="800" spc="-20" dirty="0">
                <a:latin typeface="Arial Unicode MS"/>
                <a:cs typeface="Arial Unicode MS"/>
              </a:rPr>
              <a:t>into </a:t>
            </a:r>
            <a:r>
              <a:rPr sz="800" spc="-10" dirty="0">
                <a:latin typeface="Arial Unicode MS"/>
                <a:cs typeface="Arial Unicode MS"/>
              </a:rPr>
              <a:t>reality.</a:t>
            </a:r>
            <a:endParaRPr sz="800">
              <a:latin typeface="Arial Unicode MS"/>
              <a:cs typeface="Arial Unicode MS"/>
            </a:endParaRPr>
          </a:p>
          <a:p>
            <a:pPr>
              <a:lnSpc>
                <a:spcPct val="100000"/>
              </a:lnSpc>
              <a:spcBef>
                <a:spcPts val="795"/>
              </a:spcBef>
            </a:pPr>
            <a:r>
              <a:rPr sz="800" dirty="0">
                <a:latin typeface="Arial Unicode MS"/>
                <a:cs typeface="Arial Unicode MS"/>
              </a:rPr>
              <a:t>Book</a:t>
            </a:r>
            <a:r>
              <a:rPr sz="800" spc="80" dirty="0">
                <a:latin typeface="Arial Unicode MS"/>
                <a:cs typeface="Arial Unicode MS"/>
              </a:rPr>
              <a:t> </a:t>
            </a:r>
            <a:r>
              <a:rPr sz="800" dirty="0">
                <a:latin typeface="Arial Unicode MS"/>
                <a:cs typeface="Arial Unicode MS"/>
              </a:rPr>
              <a:t>now!</a:t>
            </a:r>
            <a:r>
              <a:rPr sz="800" spc="80" dirty="0">
                <a:latin typeface="Arial Unicode MS"/>
                <a:cs typeface="Arial Unicode MS"/>
              </a:rPr>
              <a:t> </a:t>
            </a:r>
            <a:r>
              <a:rPr sz="800" dirty="0">
                <a:latin typeface="Arial Unicode MS"/>
                <a:cs typeface="Arial Unicode MS"/>
              </a:rPr>
              <a:t>Link</a:t>
            </a:r>
            <a:r>
              <a:rPr sz="800" spc="85" dirty="0">
                <a:latin typeface="Arial Unicode MS"/>
                <a:cs typeface="Arial Unicode MS"/>
              </a:rPr>
              <a:t> </a:t>
            </a:r>
            <a:r>
              <a:rPr sz="800" dirty="0">
                <a:latin typeface="Arial Unicode MS"/>
                <a:cs typeface="Arial Unicode MS"/>
              </a:rPr>
              <a:t>in</a:t>
            </a:r>
            <a:r>
              <a:rPr sz="800" spc="80"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marR="255904">
              <a:lnSpc>
                <a:spcPct val="155300"/>
              </a:lnSpc>
              <a:spcBef>
                <a:spcPts val="250"/>
              </a:spcBef>
            </a:pPr>
            <a:r>
              <a:rPr sz="800" dirty="0">
                <a:latin typeface="Arial Unicode MS"/>
                <a:cs typeface="Arial Unicode MS"/>
              </a:rPr>
              <a:t>#</a:t>
            </a:r>
            <a:r>
              <a:rPr sz="800" b="1" dirty="0">
                <a:latin typeface="Arial"/>
                <a:cs typeface="Arial"/>
              </a:rPr>
              <a:t>HotelCasaBella</a:t>
            </a:r>
            <a:r>
              <a:rPr sz="800" b="1" spc="200" dirty="0">
                <a:latin typeface="Arial"/>
                <a:cs typeface="Arial"/>
              </a:rPr>
              <a:t> </a:t>
            </a:r>
            <a:r>
              <a:rPr sz="800" dirty="0">
                <a:latin typeface="Arial Unicode MS"/>
                <a:cs typeface="Arial Unicode MS"/>
              </a:rPr>
              <a:t>#</a:t>
            </a:r>
            <a:r>
              <a:rPr sz="800" b="1" dirty="0">
                <a:latin typeface="Arial"/>
                <a:cs typeface="Arial"/>
              </a:rPr>
              <a:t>Bali</a:t>
            </a:r>
            <a:r>
              <a:rPr sz="800" b="1" spc="204" dirty="0">
                <a:latin typeface="Arial"/>
                <a:cs typeface="Arial"/>
              </a:rPr>
              <a:t> </a:t>
            </a:r>
            <a:r>
              <a:rPr sz="800" dirty="0">
                <a:latin typeface="Arial Unicode MS"/>
                <a:cs typeface="Arial Unicode MS"/>
              </a:rPr>
              <a:t>#BestView</a:t>
            </a:r>
            <a:r>
              <a:rPr sz="800" spc="204" dirty="0">
                <a:latin typeface="Arial Unicode MS"/>
                <a:cs typeface="Arial Unicode MS"/>
              </a:rPr>
              <a:t> </a:t>
            </a:r>
            <a:r>
              <a:rPr sz="800" dirty="0">
                <a:latin typeface="Arial Unicode MS"/>
                <a:cs typeface="Arial Unicode MS"/>
              </a:rPr>
              <a:t>#Greenery</a:t>
            </a:r>
            <a:r>
              <a:rPr sz="800" spc="200" dirty="0">
                <a:latin typeface="Arial Unicode MS"/>
                <a:cs typeface="Arial Unicode MS"/>
              </a:rPr>
              <a:t> </a:t>
            </a:r>
            <a:r>
              <a:rPr sz="800" spc="-10" dirty="0">
                <a:latin typeface="Arial Unicode MS"/>
                <a:cs typeface="Arial Unicode MS"/>
              </a:rPr>
              <a:t>#HotelRoom #HotelLuxury</a:t>
            </a:r>
            <a:endParaRPr sz="800">
              <a:latin typeface="Arial Unicode MS"/>
              <a:cs typeface="Arial Unicode MS"/>
            </a:endParaRPr>
          </a:p>
        </p:txBody>
      </p:sp>
      <p:grpSp>
        <p:nvGrpSpPr>
          <p:cNvPr id="32" name="object 32"/>
          <p:cNvGrpSpPr/>
          <p:nvPr/>
        </p:nvGrpSpPr>
        <p:grpSpPr>
          <a:xfrm>
            <a:off x="3757361" y="1910310"/>
            <a:ext cx="3943350" cy="2947670"/>
            <a:chOff x="3757358" y="1910310"/>
            <a:chExt cx="3943350" cy="2947670"/>
          </a:xfrm>
        </p:grpSpPr>
        <p:pic>
          <p:nvPicPr>
            <p:cNvPr id="33" name="object 33"/>
            <p:cNvPicPr/>
            <p:nvPr/>
          </p:nvPicPr>
          <p:blipFill>
            <a:blip r:embed="rId10" cstate="print"/>
            <a:stretch>
              <a:fillRect/>
            </a:stretch>
          </p:blipFill>
          <p:spPr>
            <a:xfrm>
              <a:off x="3757358" y="1910310"/>
              <a:ext cx="3160814" cy="2278403"/>
            </a:xfrm>
            <a:prstGeom prst="rect">
              <a:avLst/>
            </a:prstGeom>
          </p:spPr>
        </p:pic>
        <p:pic>
          <p:nvPicPr>
            <p:cNvPr id="34" name="object 34"/>
            <p:cNvPicPr/>
            <p:nvPr/>
          </p:nvPicPr>
          <p:blipFill>
            <a:blip r:embed="rId7" cstate="print"/>
            <a:stretch>
              <a:fillRect/>
            </a:stretch>
          </p:blipFill>
          <p:spPr>
            <a:xfrm>
              <a:off x="7236537" y="4580254"/>
              <a:ext cx="464009" cy="108407"/>
            </a:xfrm>
            <a:prstGeom prst="rect">
              <a:avLst/>
            </a:prstGeom>
          </p:spPr>
        </p:pic>
        <p:pic>
          <p:nvPicPr>
            <p:cNvPr id="35" name="object 35"/>
            <p:cNvPicPr/>
            <p:nvPr/>
          </p:nvPicPr>
          <p:blipFill>
            <a:blip r:embed="rId11" cstate="print"/>
            <a:stretch>
              <a:fillRect/>
            </a:stretch>
          </p:blipFill>
          <p:spPr>
            <a:xfrm>
              <a:off x="7239000" y="4768405"/>
              <a:ext cx="97726" cy="89435"/>
            </a:xfrm>
            <a:prstGeom prst="rect">
              <a:avLst/>
            </a:prstGeom>
          </p:spPr>
        </p:pic>
      </p:grpSp>
      <p:sp>
        <p:nvSpPr>
          <p:cNvPr id="36" name="object 36"/>
          <p:cNvSpPr txBox="1"/>
          <p:nvPr/>
        </p:nvSpPr>
        <p:spPr>
          <a:xfrm>
            <a:off x="7253845" y="4735571"/>
            <a:ext cx="3028950" cy="1207381"/>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105</a:t>
            </a:r>
            <a:r>
              <a:rPr sz="800" b="1" spc="35" dirty="0">
                <a:latin typeface="Arial"/>
                <a:cs typeface="Arial"/>
              </a:rPr>
              <a:t> </a:t>
            </a:r>
            <a:r>
              <a:rPr sz="800" b="1" dirty="0">
                <a:latin typeface="Arial"/>
                <a:cs typeface="Arial"/>
              </a:rPr>
              <a:t>Likes</a:t>
            </a:r>
            <a:r>
              <a:rPr sz="800" b="1" spc="32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35" dirty="0">
                <a:solidFill>
                  <a:srgbClr val="989898"/>
                </a:solidFill>
                <a:latin typeface="Arial Unicode MS"/>
                <a:cs typeface="Arial Unicode MS"/>
              </a:rPr>
              <a:t> </a:t>
            </a:r>
            <a:r>
              <a:rPr sz="550" dirty="0">
                <a:solidFill>
                  <a:srgbClr val="989898"/>
                </a:solidFill>
                <a:latin typeface="Arial Unicode MS"/>
                <a:cs typeface="Arial Unicode MS"/>
              </a:rPr>
              <a:t>29</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805"/>
              </a:spcBef>
            </a:pPr>
            <a:r>
              <a:rPr sz="800" dirty="0">
                <a:latin typeface="Arial Unicode MS"/>
                <a:cs typeface="Arial Unicode MS"/>
              </a:rPr>
              <a:t>Enjoy</a:t>
            </a:r>
            <a:r>
              <a:rPr sz="800" spc="100" dirty="0">
                <a:latin typeface="Arial Unicode MS"/>
                <a:cs typeface="Arial Unicode MS"/>
              </a:rPr>
              <a:t> </a:t>
            </a:r>
            <a:r>
              <a:rPr sz="800" b="1" spc="-40" dirty="0">
                <a:latin typeface="Arial"/>
                <a:cs typeface="Arial"/>
              </a:rPr>
              <a:t>Jazz</a:t>
            </a:r>
            <a:r>
              <a:rPr sz="800" b="1" spc="105" dirty="0">
                <a:latin typeface="Arial"/>
                <a:cs typeface="Arial"/>
              </a:rPr>
              <a:t> </a:t>
            </a:r>
            <a:r>
              <a:rPr sz="800" dirty="0">
                <a:latin typeface="Arial Unicode MS"/>
                <a:cs typeface="Arial Unicode MS"/>
              </a:rPr>
              <a:t>Night</a:t>
            </a:r>
            <a:r>
              <a:rPr sz="800" spc="105" dirty="0">
                <a:latin typeface="Arial Unicode MS"/>
                <a:cs typeface="Arial Unicode MS"/>
              </a:rPr>
              <a:t> </a:t>
            </a:r>
            <a:r>
              <a:rPr sz="800" dirty="0">
                <a:latin typeface="Arial Unicode MS"/>
                <a:cs typeface="Arial Unicode MS"/>
              </a:rPr>
              <a:t>every</a:t>
            </a:r>
            <a:r>
              <a:rPr sz="800" spc="105" dirty="0">
                <a:latin typeface="Arial Unicode MS"/>
                <a:cs typeface="Arial Unicode MS"/>
              </a:rPr>
              <a:t> </a:t>
            </a:r>
            <a:r>
              <a:rPr sz="800" dirty="0">
                <a:latin typeface="Arial Unicode MS"/>
                <a:cs typeface="Arial Unicode MS"/>
              </a:rPr>
              <a:t>#SaturdayEvening</a:t>
            </a:r>
            <a:r>
              <a:rPr sz="800" spc="105" dirty="0">
                <a:latin typeface="Arial Unicode MS"/>
                <a:cs typeface="Arial Unicode MS"/>
              </a:rPr>
              <a:t> </a:t>
            </a:r>
            <a:r>
              <a:rPr sz="800" spc="-10" dirty="0">
                <a:latin typeface="Arial Unicode MS"/>
                <a:cs typeface="Arial Unicode MS"/>
              </a:rPr>
              <a:t>@</a:t>
            </a:r>
            <a:r>
              <a:rPr sz="800" b="1" spc="-10" dirty="0">
                <a:latin typeface="Arial"/>
                <a:cs typeface="Arial"/>
              </a:rPr>
              <a:t>HotelCasaBella, </a:t>
            </a:r>
            <a:r>
              <a:rPr sz="800" b="1" dirty="0">
                <a:latin typeface="Arial"/>
                <a:cs typeface="Arial"/>
              </a:rPr>
              <a:t>Bali</a:t>
            </a:r>
            <a:r>
              <a:rPr sz="800" dirty="0">
                <a:latin typeface="Arial Unicode MS"/>
                <a:cs typeface="Arial Unicode MS"/>
              </a:rPr>
              <a:t>.</a:t>
            </a:r>
            <a:r>
              <a:rPr sz="800" spc="80" dirty="0">
                <a:latin typeface="Arial Unicode MS"/>
                <a:cs typeface="Arial Unicode MS"/>
              </a:rPr>
              <a:t> </a:t>
            </a:r>
            <a:r>
              <a:rPr sz="800" dirty="0">
                <a:latin typeface="Arial Unicode MS"/>
                <a:cs typeface="Arial Unicode MS"/>
              </a:rPr>
              <a:t>Book</a:t>
            </a:r>
            <a:r>
              <a:rPr sz="800" spc="80" dirty="0">
                <a:latin typeface="Arial Unicode MS"/>
                <a:cs typeface="Arial Unicode MS"/>
              </a:rPr>
              <a:t> </a:t>
            </a:r>
            <a:r>
              <a:rPr sz="800" dirty="0">
                <a:latin typeface="Arial Unicode MS"/>
                <a:cs typeface="Arial Unicode MS"/>
              </a:rPr>
              <a:t>your</a:t>
            </a:r>
            <a:r>
              <a:rPr sz="800" spc="80" dirty="0">
                <a:latin typeface="Arial Unicode MS"/>
                <a:cs typeface="Arial Unicode MS"/>
              </a:rPr>
              <a:t> </a:t>
            </a:r>
            <a:r>
              <a:rPr sz="800" dirty="0">
                <a:latin typeface="Arial Unicode MS"/>
                <a:cs typeface="Arial Unicode MS"/>
              </a:rPr>
              <a:t>stay</a:t>
            </a:r>
            <a:r>
              <a:rPr sz="800" spc="85" dirty="0">
                <a:latin typeface="Arial Unicode MS"/>
                <a:cs typeface="Arial Unicode MS"/>
              </a:rPr>
              <a:t> </a:t>
            </a:r>
            <a:r>
              <a:rPr sz="800" spc="50" dirty="0">
                <a:latin typeface="Arial Unicode MS"/>
                <a:cs typeface="Arial Unicode MS"/>
              </a:rPr>
              <a:t>now</a:t>
            </a:r>
            <a:r>
              <a:rPr sz="800" spc="80" dirty="0">
                <a:latin typeface="Arial Unicode MS"/>
                <a:cs typeface="Arial Unicode MS"/>
              </a:rPr>
              <a:t> </a:t>
            </a:r>
            <a:r>
              <a:rPr sz="800" dirty="0">
                <a:latin typeface="Arial Unicode MS"/>
                <a:cs typeface="Arial Unicode MS"/>
              </a:rPr>
              <a:t>and</a:t>
            </a:r>
            <a:r>
              <a:rPr sz="800" spc="80" dirty="0">
                <a:latin typeface="Arial Unicode MS"/>
                <a:cs typeface="Arial Unicode MS"/>
              </a:rPr>
              <a:t> </a:t>
            </a:r>
            <a:r>
              <a:rPr sz="800" dirty="0">
                <a:latin typeface="Arial Unicode MS"/>
                <a:cs typeface="Arial Unicode MS"/>
              </a:rPr>
              <a:t>sing</a:t>
            </a:r>
            <a:r>
              <a:rPr sz="800" spc="80" dirty="0">
                <a:latin typeface="Arial Unicode MS"/>
                <a:cs typeface="Arial Unicode MS"/>
              </a:rPr>
              <a:t> </a:t>
            </a:r>
            <a:r>
              <a:rPr sz="800" dirty="0">
                <a:latin typeface="Arial Unicode MS"/>
                <a:cs typeface="Arial Unicode MS"/>
              </a:rPr>
              <a:t>in</a:t>
            </a:r>
            <a:r>
              <a:rPr sz="800" spc="85" dirty="0">
                <a:latin typeface="Arial Unicode MS"/>
                <a:cs typeface="Arial Unicode MS"/>
              </a:rPr>
              <a:t> </a:t>
            </a:r>
            <a:r>
              <a:rPr sz="800" dirty="0">
                <a:latin typeface="Arial Unicode MS"/>
                <a:cs typeface="Arial Unicode MS"/>
              </a:rPr>
              <a:t>with</a:t>
            </a:r>
            <a:r>
              <a:rPr sz="800" spc="80" dirty="0">
                <a:latin typeface="Arial Unicode MS"/>
                <a:cs typeface="Arial Unicode MS"/>
              </a:rPr>
              <a:t> </a:t>
            </a:r>
            <a:r>
              <a:rPr sz="800" dirty="0">
                <a:latin typeface="Arial Unicode MS"/>
                <a:cs typeface="Arial Unicode MS"/>
              </a:rPr>
              <a:t>the</a:t>
            </a:r>
            <a:r>
              <a:rPr sz="800" spc="80" dirty="0">
                <a:latin typeface="Arial Unicode MS"/>
                <a:cs typeface="Arial Unicode MS"/>
              </a:rPr>
              <a:t> </a:t>
            </a:r>
            <a:r>
              <a:rPr sz="800" dirty="0">
                <a:latin typeface="Arial Unicode MS"/>
                <a:cs typeface="Arial Unicode MS"/>
              </a:rPr>
              <a:t>tunes</a:t>
            </a:r>
            <a:r>
              <a:rPr sz="800" spc="85" dirty="0">
                <a:latin typeface="Arial Unicode MS"/>
                <a:cs typeface="Arial Unicode MS"/>
              </a:rPr>
              <a:t> </a:t>
            </a:r>
            <a:r>
              <a:rPr sz="800" spc="50" dirty="0">
                <a:latin typeface="Arial Unicode MS"/>
                <a:cs typeface="Arial Unicode MS"/>
              </a:rPr>
              <a:t>of</a:t>
            </a:r>
            <a:r>
              <a:rPr sz="800" spc="80" dirty="0">
                <a:latin typeface="Arial Unicode MS"/>
                <a:cs typeface="Arial Unicode MS"/>
              </a:rPr>
              <a:t> </a:t>
            </a:r>
            <a:r>
              <a:rPr sz="800" dirty="0">
                <a:latin typeface="Arial Unicode MS"/>
                <a:cs typeface="Arial Unicode MS"/>
              </a:rPr>
              <a:t>the</a:t>
            </a:r>
            <a:r>
              <a:rPr sz="800" spc="80" dirty="0">
                <a:latin typeface="Arial Unicode MS"/>
                <a:cs typeface="Arial Unicode MS"/>
              </a:rPr>
              <a:t> </a:t>
            </a:r>
            <a:r>
              <a:rPr sz="800" spc="-20" dirty="0">
                <a:latin typeface="Arial Unicode MS"/>
                <a:cs typeface="Arial Unicode MS"/>
              </a:rPr>
              <a:t>best </a:t>
            </a:r>
            <a:r>
              <a:rPr sz="800" dirty="0">
                <a:latin typeface="Arial Unicode MS"/>
                <a:cs typeface="Arial Unicode MS"/>
              </a:rPr>
              <a:t>artists</a:t>
            </a:r>
            <a:r>
              <a:rPr sz="800" spc="114" dirty="0">
                <a:latin typeface="Arial Unicode MS"/>
                <a:cs typeface="Arial Unicode MS"/>
              </a:rPr>
              <a:t> </a:t>
            </a:r>
            <a:r>
              <a:rPr sz="800" dirty="0">
                <a:latin typeface="Arial Unicode MS"/>
                <a:cs typeface="Arial Unicode MS"/>
              </a:rPr>
              <a:t>in</a:t>
            </a:r>
            <a:r>
              <a:rPr sz="800" spc="114" dirty="0">
                <a:latin typeface="Arial Unicode MS"/>
                <a:cs typeface="Arial Unicode MS"/>
              </a:rPr>
              <a:t> </a:t>
            </a:r>
            <a:r>
              <a:rPr sz="800" spc="-20" dirty="0">
                <a:latin typeface="Arial Unicode MS"/>
                <a:cs typeface="Arial Unicode MS"/>
              </a:rPr>
              <a:t>town!</a:t>
            </a:r>
            <a:endParaRPr sz="800">
              <a:latin typeface="Arial Unicode MS"/>
              <a:cs typeface="Arial Unicode MS"/>
            </a:endParaRPr>
          </a:p>
          <a:p>
            <a:pPr marR="29845">
              <a:lnSpc>
                <a:spcPct val="155300"/>
              </a:lnSpc>
              <a:spcBef>
                <a:spcPts val="90"/>
              </a:spcBef>
            </a:pPr>
            <a:r>
              <a:rPr sz="800" dirty="0">
                <a:latin typeface="Arial Unicode MS"/>
                <a:cs typeface="Arial Unicode MS"/>
              </a:rPr>
              <a:t>#HotelCasaBella</a:t>
            </a:r>
            <a:r>
              <a:rPr sz="800" spc="125" dirty="0">
                <a:latin typeface="Arial Unicode MS"/>
                <a:cs typeface="Arial Unicode MS"/>
              </a:rPr>
              <a:t> </a:t>
            </a:r>
            <a:r>
              <a:rPr sz="800" dirty="0">
                <a:latin typeface="Arial Unicode MS"/>
                <a:cs typeface="Arial Unicode MS"/>
              </a:rPr>
              <a:t>#Bali</a:t>
            </a:r>
            <a:r>
              <a:rPr sz="800" spc="125" dirty="0">
                <a:latin typeface="Arial Unicode MS"/>
                <a:cs typeface="Arial Unicode MS"/>
              </a:rPr>
              <a:t> </a:t>
            </a:r>
            <a:r>
              <a:rPr sz="800" spc="-30" dirty="0">
                <a:latin typeface="Arial Unicode MS"/>
                <a:cs typeface="Arial Unicode MS"/>
              </a:rPr>
              <a:t>#Jazz</a:t>
            </a:r>
            <a:r>
              <a:rPr sz="800" spc="125" dirty="0">
                <a:latin typeface="Arial Unicode MS"/>
                <a:cs typeface="Arial Unicode MS"/>
              </a:rPr>
              <a:t> </a:t>
            </a:r>
            <a:r>
              <a:rPr sz="800" dirty="0">
                <a:latin typeface="Arial Unicode MS"/>
                <a:cs typeface="Arial Unicode MS"/>
              </a:rPr>
              <a:t>#SaturdayEvening</a:t>
            </a:r>
            <a:r>
              <a:rPr sz="800" spc="130" dirty="0">
                <a:latin typeface="Arial Unicode MS"/>
                <a:cs typeface="Arial Unicode MS"/>
              </a:rPr>
              <a:t> </a:t>
            </a:r>
            <a:r>
              <a:rPr sz="800" spc="-10" dirty="0">
                <a:latin typeface="Arial Unicode MS"/>
                <a:cs typeface="Arial Unicode MS"/>
              </a:rPr>
              <a:t>#HotelBooking #HotelRoom</a:t>
            </a:r>
            <a:endParaRPr sz="800">
              <a:latin typeface="Arial Unicode MS"/>
              <a:cs typeface="Arial Unicode MS"/>
            </a:endParaRPr>
          </a:p>
        </p:txBody>
      </p:sp>
      <p:grpSp>
        <p:nvGrpSpPr>
          <p:cNvPr id="37" name="object 37"/>
          <p:cNvGrpSpPr/>
          <p:nvPr/>
        </p:nvGrpSpPr>
        <p:grpSpPr>
          <a:xfrm>
            <a:off x="0" y="770740"/>
            <a:ext cx="10693400" cy="6015355"/>
            <a:chOff x="0" y="770737"/>
            <a:chExt cx="10693400" cy="6015355"/>
          </a:xfrm>
        </p:grpSpPr>
        <p:pic>
          <p:nvPicPr>
            <p:cNvPr id="38" name="object 38"/>
            <p:cNvPicPr/>
            <p:nvPr/>
          </p:nvPicPr>
          <p:blipFill>
            <a:blip r:embed="rId12" cstate="print"/>
            <a:stretch>
              <a:fillRect/>
            </a:stretch>
          </p:blipFill>
          <p:spPr>
            <a:xfrm>
              <a:off x="7232701" y="1910308"/>
              <a:ext cx="3160864" cy="2475204"/>
            </a:xfrm>
            <a:prstGeom prst="rect">
              <a:avLst/>
            </a:prstGeom>
          </p:spPr>
        </p:pic>
        <p:pic>
          <p:nvPicPr>
            <p:cNvPr id="39" name="object 39"/>
            <p:cNvPicPr/>
            <p:nvPr/>
          </p:nvPicPr>
          <p:blipFill>
            <a:blip r:embed="rId13" cstate="print"/>
            <a:stretch>
              <a:fillRect/>
            </a:stretch>
          </p:blipFill>
          <p:spPr>
            <a:xfrm>
              <a:off x="10350500" y="4589754"/>
              <a:ext cx="63500" cy="83845"/>
            </a:xfrm>
            <a:prstGeom prst="rect">
              <a:avLst/>
            </a:prstGeom>
          </p:spPr>
        </p:pic>
        <p:pic>
          <p:nvPicPr>
            <p:cNvPr id="40" name="object 40"/>
            <p:cNvPicPr/>
            <p:nvPr/>
          </p:nvPicPr>
          <p:blipFill>
            <a:blip r:embed="rId14" cstate="print"/>
            <a:stretch>
              <a:fillRect/>
            </a:stretch>
          </p:blipFill>
          <p:spPr>
            <a:xfrm>
              <a:off x="4889500" y="770737"/>
              <a:ext cx="914400" cy="545553"/>
            </a:xfrm>
            <a:prstGeom prst="rect">
              <a:avLst/>
            </a:prstGeom>
          </p:spPr>
        </p:pic>
        <p:pic>
          <p:nvPicPr>
            <p:cNvPr id="41" name="object 41"/>
            <p:cNvPicPr/>
            <p:nvPr/>
          </p:nvPicPr>
          <p:blipFill>
            <a:blip r:embed="rId15" cstate="print"/>
            <a:stretch>
              <a:fillRect/>
            </a:stretch>
          </p:blipFill>
          <p:spPr>
            <a:xfrm>
              <a:off x="5211470" y="852704"/>
              <a:ext cx="274929" cy="275608"/>
            </a:xfrm>
            <a:prstGeom prst="rect">
              <a:avLst/>
            </a:prstGeom>
          </p:spPr>
        </p:pic>
        <p:sp>
          <p:nvSpPr>
            <p:cNvPr id="42" name="object 42"/>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1251" y="1473219"/>
            <a:ext cx="5302250" cy="5009515"/>
          </a:xfrm>
          <a:custGeom>
            <a:avLst/>
            <a:gdLst/>
            <a:ahLst/>
            <a:cxnLst/>
            <a:rect l="l" t="t" r="r" b="b"/>
            <a:pathLst>
              <a:path w="5302250" h="5009515">
                <a:moveTo>
                  <a:pt x="0" y="5009261"/>
                </a:moveTo>
                <a:lnTo>
                  <a:pt x="5302148" y="5009261"/>
                </a:lnTo>
                <a:lnTo>
                  <a:pt x="5302148" y="0"/>
                </a:lnTo>
                <a:lnTo>
                  <a:pt x="0" y="0"/>
                </a:lnTo>
                <a:lnTo>
                  <a:pt x="0" y="5009261"/>
                </a:lnTo>
                <a:close/>
              </a:path>
            </a:pathLst>
          </a:custGeom>
          <a:solidFill>
            <a:srgbClr val="F3F5FB">
              <a:alpha val="9411"/>
            </a:srgbClr>
          </a:solidFill>
        </p:spPr>
        <p:txBody>
          <a:bodyPr wrap="square" lIns="0" tIns="0" rIns="0" bIns="0" rtlCol="0"/>
          <a:lstStyle/>
          <a:p>
            <a:endParaRPr/>
          </a:p>
        </p:txBody>
      </p:sp>
      <p:sp>
        <p:nvSpPr>
          <p:cNvPr id="3" name="object 3"/>
          <p:cNvSpPr txBox="1"/>
          <p:nvPr/>
        </p:nvSpPr>
        <p:spPr>
          <a:xfrm>
            <a:off x="406205" y="2469239"/>
            <a:ext cx="4538980" cy="2909899"/>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Lst>
            </a:pPr>
            <a:r>
              <a:rPr sz="1050" spc="-10" dirty="0">
                <a:solidFill>
                  <a:srgbClr val="F3F5FB"/>
                </a:solidFill>
                <a:latin typeface="Arial Unicode MS"/>
                <a:cs typeface="Arial Unicode MS"/>
              </a:rPr>
              <a:t>Stay</a:t>
            </a:r>
            <a:r>
              <a:rPr sz="1050" spc="10"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15" dirty="0">
                <a:solidFill>
                  <a:srgbClr val="F3F5FB"/>
                </a:solidFill>
                <a:latin typeface="Arial Unicode MS"/>
                <a:cs typeface="Arial Unicode MS"/>
              </a:rPr>
              <a:t> </a:t>
            </a:r>
            <a:r>
              <a:rPr sz="1050" dirty="0">
                <a:solidFill>
                  <a:srgbClr val="F3F5FB"/>
                </a:solidFill>
                <a:latin typeface="Arial Unicode MS"/>
                <a:cs typeface="Arial Unicode MS"/>
              </a:rPr>
              <a:t>us</a:t>
            </a:r>
            <a:r>
              <a:rPr sz="1050" spc="15" dirty="0">
                <a:solidFill>
                  <a:srgbClr val="F3F5FB"/>
                </a:solidFill>
                <a:latin typeface="Arial Unicode MS"/>
                <a:cs typeface="Arial Unicode MS"/>
              </a:rPr>
              <a:t> </a:t>
            </a:r>
            <a:r>
              <a:rPr sz="1050" dirty="0">
                <a:solidFill>
                  <a:srgbClr val="F3F5FB"/>
                </a:solidFill>
                <a:latin typeface="Arial Unicode MS"/>
                <a:cs typeface="Arial Unicode MS"/>
              </a:rPr>
              <a:t>more,</a:t>
            </a:r>
            <a:r>
              <a:rPr sz="1050" spc="1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10" dirty="0">
                <a:solidFill>
                  <a:srgbClr val="F3F5FB"/>
                </a:solidFill>
                <a:latin typeface="Arial Unicode MS"/>
                <a:cs typeface="Arial Unicode MS"/>
              </a:rPr>
              <a:t> </a:t>
            </a:r>
            <a:r>
              <a:rPr sz="1050" spc="-10" dirty="0">
                <a:solidFill>
                  <a:srgbClr val="F3F5FB"/>
                </a:solidFill>
                <a:latin typeface="Arial Unicode MS"/>
                <a:cs typeface="Arial Unicode MS"/>
              </a:rPr>
              <a:t>less!</a:t>
            </a:r>
            <a:endParaRPr sz="1050">
              <a:latin typeface="Arial Unicode MS"/>
              <a:cs typeface="Arial Unicode MS"/>
            </a:endParaRPr>
          </a:p>
          <a:p>
            <a:pPr marL="93980" indent="-81915">
              <a:lnSpc>
                <a:spcPct val="100000"/>
              </a:lnSpc>
              <a:spcBef>
                <a:spcPts val="980"/>
              </a:spcBef>
              <a:buSzPct val="90476"/>
              <a:buFont typeface="Arial"/>
              <a:buChar char="●"/>
              <a:tabLst>
                <a:tab pos="94615" algn="l"/>
                <a:tab pos="960755" algn="l"/>
              </a:tabLst>
            </a:pPr>
            <a:r>
              <a:rPr sz="1050" dirty="0">
                <a:solidFill>
                  <a:srgbClr val="F3F5FB"/>
                </a:solidFill>
                <a:latin typeface="Arial Unicode MS"/>
                <a:cs typeface="Arial Unicode MS"/>
              </a:rPr>
              <a:t>Enjoy</a:t>
            </a:r>
            <a:r>
              <a:rPr sz="1050" spc="-25" dirty="0">
                <a:solidFill>
                  <a:srgbClr val="F3F5FB"/>
                </a:solidFill>
                <a:latin typeface="Arial Unicode MS"/>
                <a:cs typeface="Arial Unicode MS"/>
              </a:rPr>
              <a:t> </a:t>
            </a:r>
            <a:r>
              <a:rPr sz="1050" spc="55" dirty="0">
                <a:solidFill>
                  <a:srgbClr val="F3F5FB"/>
                </a:solidFill>
                <a:latin typeface="Arial Unicode MS"/>
                <a:cs typeface="Arial Unicode MS"/>
              </a:rPr>
              <a:t>up</a:t>
            </a:r>
            <a:r>
              <a:rPr sz="1050" spc="-20" dirty="0">
                <a:solidFill>
                  <a:srgbClr val="F3F5FB"/>
                </a:solidFill>
                <a:latin typeface="Arial Unicode MS"/>
                <a:cs typeface="Arial Unicode MS"/>
              </a:rPr>
              <a:t> </a:t>
            </a:r>
            <a:r>
              <a:rPr sz="1050" spc="35" dirty="0">
                <a:solidFill>
                  <a:srgbClr val="F3F5FB"/>
                </a:solidFill>
                <a:latin typeface="Arial Unicode MS"/>
                <a:cs typeface="Arial Unicode MS"/>
              </a:rPr>
              <a:t>to</a:t>
            </a:r>
            <a:r>
              <a:rPr sz="1050" dirty="0">
                <a:solidFill>
                  <a:srgbClr val="F3F5FB"/>
                </a:solidFill>
                <a:latin typeface="Arial Unicode MS"/>
                <a:cs typeface="Arial Unicode MS"/>
              </a:rPr>
              <a:t>	</a:t>
            </a:r>
            <a:r>
              <a:rPr sz="1050" b="1" dirty="0">
                <a:solidFill>
                  <a:srgbClr val="FFFF00"/>
                </a:solidFill>
                <a:latin typeface="Arial"/>
                <a:cs typeface="Arial"/>
              </a:rPr>
              <a:t>[discount</a:t>
            </a:r>
            <a:r>
              <a:rPr sz="1050" b="1" spc="55" dirty="0">
                <a:solidFill>
                  <a:srgbClr val="FFFF00"/>
                </a:solidFill>
                <a:latin typeface="Arial"/>
                <a:cs typeface="Arial"/>
              </a:rPr>
              <a:t> </a:t>
            </a:r>
            <a:r>
              <a:rPr sz="1050" b="1" dirty="0">
                <a:solidFill>
                  <a:srgbClr val="FFFF00"/>
                </a:solidFill>
                <a:latin typeface="Arial"/>
                <a:cs typeface="Arial"/>
              </a:rPr>
              <a:t>%]</a:t>
            </a:r>
            <a:r>
              <a:rPr sz="1050" b="1" spc="75" dirty="0">
                <a:solidFill>
                  <a:srgbClr val="FFFF00"/>
                </a:solidFill>
                <a:latin typeface="Arial"/>
                <a:cs typeface="Arial"/>
              </a:rPr>
              <a:t> </a:t>
            </a:r>
            <a:r>
              <a:rPr sz="1050" spc="95" dirty="0">
                <a:solidFill>
                  <a:srgbClr val="F3F5FB"/>
                </a:solidFill>
                <a:latin typeface="Arial Unicode MS"/>
                <a:cs typeface="Arial Unicode MS"/>
              </a:rPr>
              <a:t>oﬀ</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when</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book</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65" dirty="0">
                <a:solidFill>
                  <a:srgbClr val="F3F5FB"/>
                </a:solidFill>
                <a:latin typeface="Arial Unicode MS"/>
                <a:cs typeface="Arial Unicode MS"/>
              </a:rPr>
              <a:t> </a:t>
            </a:r>
            <a:r>
              <a:rPr sz="1050" dirty="0">
                <a:solidFill>
                  <a:srgbClr val="F3F5FB"/>
                </a:solidFill>
                <a:latin typeface="Arial Unicode MS"/>
                <a:cs typeface="Arial Unicode MS"/>
              </a:rPr>
              <a:t>next</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stay</a:t>
            </a:r>
            <a:r>
              <a:rPr sz="1050" spc="6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us</a:t>
            </a:r>
            <a:r>
              <a:rPr sz="1050" spc="65" dirty="0">
                <a:solidFill>
                  <a:srgbClr val="F3F5FB"/>
                </a:solidFill>
                <a:latin typeface="Arial Unicode MS"/>
                <a:cs typeface="Arial Unicode MS"/>
              </a:rPr>
              <a:t> </a:t>
            </a:r>
            <a:r>
              <a:rPr sz="1050" spc="-25" dirty="0">
                <a:solidFill>
                  <a:srgbClr val="F3F5FB"/>
                </a:solidFill>
                <a:latin typeface="Arial Unicode MS"/>
                <a:cs typeface="Arial Unicode MS"/>
              </a:rPr>
              <a:t>at</a:t>
            </a:r>
            <a:endParaRPr sz="1050">
              <a:latin typeface="Arial Unicode MS"/>
              <a:cs typeface="Arial Unicode MS"/>
            </a:endParaRPr>
          </a:p>
          <a:p>
            <a:pPr marL="226695">
              <a:lnSpc>
                <a:spcPct val="100000"/>
              </a:lnSpc>
              <a:spcBef>
                <a:spcPts val="360"/>
              </a:spcBef>
            </a:pPr>
            <a:r>
              <a:rPr sz="1050" b="1" dirty="0">
                <a:solidFill>
                  <a:srgbClr val="FFFF00"/>
                </a:solidFill>
                <a:latin typeface="Arial"/>
                <a:cs typeface="Arial"/>
              </a:rPr>
              <a:t>[hotel</a:t>
            </a:r>
            <a:r>
              <a:rPr sz="1050" b="1" spc="165"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7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 pos="1094740" algn="l"/>
              </a:tabLst>
            </a:pPr>
            <a:r>
              <a:rPr sz="1050" spc="50" dirty="0">
                <a:solidFill>
                  <a:srgbClr val="F3F5FB"/>
                </a:solidFill>
                <a:latin typeface="Arial Unicode MS"/>
                <a:cs typeface="Arial Unicode MS"/>
              </a:rPr>
              <a:t>Oﬀer</a:t>
            </a:r>
            <a:r>
              <a:rPr sz="1050" spc="35" dirty="0">
                <a:solidFill>
                  <a:srgbClr val="F3F5FB"/>
                </a:solidFill>
                <a:latin typeface="Arial Unicode MS"/>
                <a:cs typeface="Arial Unicode MS"/>
              </a:rPr>
              <a:t> </a:t>
            </a:r>
            <a:r>
              <a:rPr sz="1050" dirty="0">
                <a:solidFill>
                  <a:srgbClr val="F3F5FB"/>
                </a:solidFill>
                <a:latin typeface="Arial Unicode MS"/>
                <a:cs typeface="Arial Unicode MS"/>
              </a:rPr>
              <a:t>valid</a:t>
            </a:r>
            <a:r>
              <a:rPr sz="1050" spc="30" dirty="0">
                <a:solidFill>
                  <a:srgbClr val="F3F5FB"/>
                </a:solidFill>
                <a:latin typeface="Arial Unicode MS"/>
                <a:cs typeface="Arial Unicode MS"/>
              </a:rPr>
              <a:t> </a:t>
            </a:r>
            <a:r>
              <a:rPr sz="1050" spc="-20" dirty="0">
                <a:solidFill>
                  <a:srgbClr val="F3F5FB"/>
                </a:solidFill>
                <a:latin typeface="Arial Unicode MS"/>
                <a:cs typeface="Arial Unicode MS"/>
              </a:rPr>
              <a:t>till</a:t>
            </a:r>
            <a:r>
              <a:rPr sz="1050" dirty="0">
                <a:solidFill>
                  <a:srgbClr val="F3F5FB"/>
                </a:solidFill>
                <a:latin typeface="Arial Unicode MS"/>
                <a:cs typeface="Arial Unicode MS"/>
              </a:rPr>
              <a:t>	</a:t>
            </a:r>
            <a:r>
              <a:rPr sz="1050" b="1" dirty="0">
                <a:solidFill>
                  <a:srgbClr val="FFFF00"/>
                </a:solidFill>
                <a:latin typeface="Arial"/>
                <a:cs typeface="Arial"/>
              </a:rPr>
              <a:t>[date]</a:t>
            </a:r>
            <a:r>
              <a:rPr sz="1050" b="1" spc="155" dirty="0">
                <a:solidFill>
                  <a:srgbClr val="FFFF00"/>
                </a:solidFill>
                <a:latin typeface="Arial"/>
                <a:cs typeface="Arial"/>
              </a:rPr>
              <a:t> </a:t>
            </a:r>
            <a:r>
              <a:rPr sz="1050" spc="-20" dirty="0">
                <a:solidFill>
                  <a:srgbClr val="F3F5FB"/>
                </a:solidFill>
                <a:latin typeface="Arial Unicode MS"/>
                <a:cs typeface="Arial Unicode MS"/>
              </a:rPr>
              <a:t>only!</a:t>
            </a:r>
            <a:endParaRPr sz="1050">
              <a:latin typeface="Arial Unicode MS"/>
              <a:cs typeface="Arial Unicode MS"/>
            </a:endParaRPr>
          </a:p>
          <a:p>
            <a:pPr marL="94615" marR="399415" indent="-94615">
              <a:lnSpc>
                <a:spcPct val="128800"/>
              </a:lnSpc>
              <a:spcBef>
                <a:spcPts val="615"/>
              </a:spcBef>
              <a:buSzPct val="90476"/>
              <a:buFont typeface="Arial"/>
              <a:buChar char="●"/>
              <a:tabLst>
                <a:tab pos="94615" algn="l"/>
              </a:tabLst>
            </a:pPr>
            <a:r>
              <a:rPr sz="1050" dirty="0">
                <a:solidFill>
                  <a:srgbClr val="F3F5FB"/>
                </a:solidFill>
                <a:latin typeface="Arial Unicode MS"/>
                <a:cs typeface="Arial Unicode MS"/>
              </a:rPr>
              <a:t>Enjoy</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service</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upgrades</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complimentary</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breakfast</a:t>
            </a:r>
            <a:r>
              <a:rPr sz="1050" spc="10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a</a:t>
            </a:r>
            <a:r>
              <a:rPr sz="1050" spc="114" dirty="0">
                <a:solidFill>
                  <a:srgbClr val="F3F5FB"/>
                </a:solidFill>
                <a:latin typeface="Arial Unicode MS"/>
                <a:cs typeface="Arial Unicode MS"/>
              </a:rPr>
              <a:t> </a:t>
            </a:r>
            <a:r>
              <a:rPr sz="1050" spc="-10" dirty="0">
                <a:solidFill>
                  <a:srgbClr val="F3F5FB"/>
                </a:solidFill>
                <a:latin typeface="Arial Unicode MS"/>
                <a:cs typeface="Arial Unicode MS"/>
              </a:rPr>
              <a:t>suite </a:t>
            </a:r>
            <a:r>
              <a:rPr sz="1050" dirty="0">
                <a:solidFill>
                  <a:srgbClr val="F3F5FB"/>
                </a:solidFill>
                <a:latin typeface="Arial Unicode MS"/>
                <a:cs typeface="Arial Unicode MS"/>
              </a:rPr>
              <a:t>booking</a:t>
            </a:r>
            <a:r>
              <a:rPr sz="1050" spc="135"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65" dirty="0">
                <a:solidFill>
                  <a:srgbClr val="F3F5FB"/>
                </a:solidFill>
                <a:latin typeface="Arial Unicode MS"/>
                <a:cs typeface="Arial Unicode MS"/>
              </a:rPr>
              <a:t> </a:t>
            </a:r>
            <a:r>
              <a:rPr sz="1050" b="1" dirty="0">
                <a:solidFill>
                  <a:srgbClr val="FFFF00"/>
                </a:solidFill>
                <a:latin typeface="Arial"/>
                <a:cs typeface="Arial"/>
              </a:rPr>
              <a:t>[hotel</a:t>
            </a:r>
            <a:r>
              <a:rPr sz="1050" b="1" spc="145" dirty="0">
                <a:solidFill>
                  <a:srgbClr val="FFFF00"/>
                </a:solidFill>
                <a:latin typeface="Arial"/>
                <a:cs typeface="Arial"/>
              </a:rPr>
              <a:t> </a:t>
            </a:r>
            <a:r>
              <a:rPr sz="1050" b="1" dirty="0">
                <a:solidFill>
                  <a:srgbClr val="FFFF00"/>
                </a:solidFill>
                <a:latin typeface="Arial"/>
                <a:cs typeface="Arial"/>
              </a:rPr>
              <a:t>name]</a:t>
            </a:r>
            <a:r>
              <a:rPr sz="1050" dirty="0">
                <a:solidFill>
                  <a:srgbClr val="F3F5FB"/>
                </a:solidFill>
                <a:latin typeface="Arial Unicode MS"/>
                <a:cs typeface="Arial Unicode MS"/>
              </a:rPr>
              <a:t>,</a:t>
            </a:r>
            <a:r>
              <a:rPr sz="1050" spc="145"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dirty="0">
                <a:solidFill>
                  <a:srgbClr val="F3F5FB"/>
                </a:solidFill>
                <a:latin typeface="Arial Unicode MS"/>
                <a:cs typeface="Arial Unicode MS"/>
              </a:rPr>
              <a:t>The</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big</a:t>
            </a:r>
            <a:r>
              <a:rPr sz="1050" spc="50" dirty="0">
                <a:solidFill>
                  <a:srgbClr val="F3F5FB"/>
                </a:solidFill>
                <a:latin typeface="Arial Unicode MS"/>
                <a:cs typeface="Arial Unicode MS"/>
              </a:rPr>
              <a:t> </a:t>
            </a:r>
            <a:r>
              <a:rPr sz="1050" dirty="0">
                <a:solidFill>
                  <a:srgbClr val="F3F5FB"/>
                </a:solidFill>
                <a:latin typeface="Arial Unicode MS"/>
                <a:cs typeface="Arial Unicode MS"/>
              </a:rPr>
              <a:t>break</a:t>
            </a:r>
            <a:r>
              <a:rPr sz="1050" spc="60" dirty="0">
                <a:solidFill>
                  <a:srgbClr val="F3F5FB"/>
                </a:solidFill>
                <a:latin typeface="Arial Unicode MS"/>
                <a:cs typeface="Arial Unicode MS"/>
              </a:rPr>
              <a:t> </a:t>
            </a:r>
            <a:r>
              <a:rPr sz="1050" dirty="0">
                <a:solidFill>
                  <a:srgbClr val="F3F5FB"/>
                </a:solidFill>
                <a:latin typeface="Arial Unicode MS"/>
                <a:cs typeface="Arial Unicode MS"/>
              </a:rPr>
              <a:t>you</a:t>
            </a:r>
            <a:r>
              <a:rPr sz="1050" spc="55" dirty="0">
                <a:solidFill>
                  <a:srgbClr val="F3F5FB"/>
                </a:solidFill>
                <a:latin typeface="Arial Unicode MS"/>
                <a:cs typeface="Arial Unicode MS"/>
              </a:rPr>
              <a:t> </a:t>
            </a:r>
            <a:r>
              <a:rPr sz="1050" dirty="0">
                <a:solidFill>
                  <a:srgbClr val="F3F5FB"/>
                </a:solidFill>
                <a:latin typeface="Arial Unicode MS"/>
                <a:cs typeface="Arial Unicode MS"/>
              </a:rPr>
              <a:t>deserve</a:t>
            </a:r>
            <a:r>
              <a:rPr sz="1050" spc="50" dirty="0">
                <a:solidFill>
                  <a:srgbClr val="F3F5FB"/>
                </a:solidFill>
                <a:latin typeface="Arial Unicode MS"/>
                <a:cs typeface="Arial Unicode MS"/>
              </a:rPr>
              <a:t> </a:t>
            </a:r>
            <a:r>
              <a:rPr sz="1050" spc="-10" dirty="0">
                <a:solidFill>
                  <a:srgbClr val="F3F5FB"/>
                </a:solidFill>
                <a:latin typeface="Arial Unicode MS"/>
                <a:cs typeface="Arial Unicode MS"/>
              </a:rPr>
              <a:t>awaits!</a:t>
            </a:r>
            <a:endParaRPr sz="1050">
              <a:latin typeface="Arial Unicode MS"/>
              <a:cs typeface="Arial Unicode MS"/>
            </a:endParaRPr>
          </a:p>
          <a:p>
            <a:pPr marL="93980" indent="-81915">
              <a:lnSpc>
                <a:spcPct val="100000"/>
              </a:lnSpc>
              <a:spcBef>
                <a:spcPts val="980"/>
              </a:spcBef>
              <a:buSzPct val="90476"/>
              <a:buFont typeface="Arial"/>
              <a:buChar char="●"/>
              <a:tabLst>
                <a:tab pos="94615" algn="l"/>
                <a:tab pos="3080385" algn="l"/>
              </a:tabLst>
            </a:pPr>
            <a:r>
              <a:rPr sz="1050" dirty="0">
                <a:solidFill>
                  <a:srgbClr val="F3F5FB"/>
                </a:solidFill>
                <a:latin typeface="Arial Unicode MS"/>
                <a:cs typeface="Arial Unicode MS"/>
              </a:rPr>
              <a:t>Special</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oﬀer!!</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Book</a:t>
            </a:r>
            <a:r>
              <a:rPr sz="1050" spc="70" dirty="0">
                <a:solidFill>
                  <a:srgbClr val="F3F5FB"/>
                </a:solidFill>
                <a:latin typeface="Arial Unicode MS"/>
                <a:cs typeface="Arial Unicode MS"/>
              </a:rPr>
              <a:t> </a:t>
            </a:r>
            <a:r>
              <a:rPr sz="1050" spc="50" dirty="0">
                <a:solidFill>
                  <a:srgbClr val="F3F5FB"/>
                </a:solidFill>
                <a:latin typeface="Arial Unicode MS"/>
                <a:cs typeface="Arial Unicode MS"/>
              </a:rPr>
              <a:t>now</a:t>
            </a:r>
            <a:r>
              <a:rPr sz="1050" spc="70"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avail</a:t>
            </a:r>
            <a:r>
              <a:rPr sz="1050" spc="75" dirty="0">
                <a:solidFill>
                  <a:srgbClr val="F3F5FB"/>
                </a:solidFill>
                <a:latin typeface="Arial Unicode MS"/>
                <a:cs typeface="Arial Unicode MS"/>
              </a:rPr>
              <a:t> </a:t>
            </a:r>
            <a:r>
              <a:rPr sz="1050" dirty="0">
                <a:solidFill>
                  <a:srgbClr val="F3F5FB"/>
                </a:solidFill>
                <a:latin typeface="Arial Unicode MS"/>
                <a:cs typeface="Arial Unicode MS"/>
              </a:rPr>
              <a:t>discount</a:t>
            </a:r>
            <a:r>
              <a:rPr sz="1050" spc="80" dirty="0">
                <a:solidFill>
                  <a:srgbClr val="F3F5FB"/>
                </a:solidFill>
                <a:latin typeface="Arial Unicode MS"/>
                <a:cs typeface="Arial Unicode MS"/>
              </a:rPr>
              <a:t> </a:t>
            </a:r>
            <a:r>
              <a:rPr sz="1050" spc="30" dirty="0">
                <a:solidFill>
                  <a:srgbClr val="F3F5FB"/>
                </a:solidFill>
                <a:latin typeface="Arial Unicode MS"/>
                <a:cs typeface="Arial Unicode MS"/>
              </a:rPr>
              <a:t>of</a:t>
            </a:r>
            <a:r>
              <a:rPr sz="1050" dirty="0">
                <a:solidFill>
                  <a:srgbClr val="F3F5FB"/>
                </a:solidFill>
                <a:latin typeface="Arial Unicode MS"/>
                <a:cs typeface="Arial Unicode MS"/>
              </a:rPr>
              <a:t>	</a:t>
            </a:r>
            <a:r>
              <a:rPr sz="1050" b="1" dirty="0">
                <a:solidFill>
                  <a:srgbClr val="FFFF00"/>
                </a:solidFill>
                <a:latin typeface="Arial"/>
                <a:cs typeface="Arial"/>
              </a:rPr>
              <a:t>[discount</a:t>
            </a:r>
            <a:r>
              <a:rPr sz="1050" b="1" spc="75" dirty="0">
                <a:solidFill>
                  <a:srgbClr val="FFFF00"/>
                </a:solidFill>
                <a:latin typeface="Arial"/>
                <a:cs typeface="Arial"/>
              </a:rPr>
              <a:t> </a:t>
            </a:r>
            <a:r>
              <a:rPr sz="1050" b="1" spc="-25" dirty="0">
                <a:solidFill>
                  <a:srgbClr val="FFFF00"/>
                </a:solidFill>
                <a:latin typeface="Arial"/>
                <a:cs typeface="Arial"/>
              </a:rPr>
              <a:t>%]</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dirty="0">
                <a:solidFill>
                  <a:srgbClr val="F3F5FB"/>
                </a:solidFill>
                <a:latin typeface="Arial Unicode MS"/>
                <a:cs typeface="Arial Unicode MS"/>
              </a:rPr>
              <a:t>Best</a:t>
            </a:r>
            <a:r>
              <a:rPr sz="1050" spc="15" dirty="0">
                <a:solidFill>
                  <a:srgbClr val="F3F5FB"/>
                </a:solidFill>
                <a:latin typeface="Arial Unicode MS"/>
                <a:cs typeface="Arial Unicode MS"/>
              </a:rPr>
              <a:t> </a:t>
            </a:r>
            <a:r>
              <a:rPr sz="1050" spc="50" dirty="0">
                <a:solidFill>
                  <a:srgbClr val="F3F5FB"/>
                </a:solidFill>
                <a:latin typeface="Arial Unicode MS"/>
                <a:cs typeface="Arial Unicode MS"/>
              </a:rPr>
              <a:t>Oﬀer</a:t>
            </a:r>
            <a:r>
              <a:rPr sz="1050" spc="2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2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5" dirty="0">
                <a:solidFill>
                  <a:srgbClr val="F3F5FB"/>
                </a:solidFill>
                <a:latin typeface="Arial Unicode MS"/>
                <a:cs typeface="Arial Unicode MS"/>
              </a:rPr>
              <a:t> </a:t>
            </a:r>
            <a:r>
              <a:rPr sz="1050" spc="95" dirty="0">
                <a:solidFill>
                  <a:srgbClr val="F3F5FB"/>
                </a:solidFill>
                <a:latin typeface="Arial Unicode MS"/>
                <a:cs typeface="Arial Unicode MS"/>
              </a:rPr>
              <a:t>oﬀ</a:t>
            </a:r>
            <a:r>
              <a:rPr sz="1050" spc="25" dirty="0">
                <a:solidFill>
                  <a:srgbClr val="F3F5FB"/>
                </a:solidFill>
                <a:latin typeface="Arial Unicode MS"/>
                <a:cs typeface="Arial Unicode MS"/>
              </a:rPr>
              <a:t> </a:t>
            </a:r>
            <a:r>
              <a:rPr sz="1050" dirty="0">
                <a:solidFill>
                  <a:srgbClr val="F3F5FB"/>
                </a:solidFill>
                <a:latin typeface="Arial Unicode MS"/>
                <a:cs typeface="Arial Unicode MS"/>
              </a:rPr>
              <a:t>season</a:t>
            </a:r>
            <a:r>
              <a:rPr sz="1050" spc="25" dirty="0">
                <a:solidFill>
                  <a:srgbClr val="F3F5FB"/>
                </a:solidFill>
                <a:latin typeface="Arial Unicode MS"/>
                <a:cs typeface="Arial Unicode MS"/>
              </a:rPr>
              <a:t> </a:t>
            </a:r>
            <a:r>
              <a:rPr sz="1050" spc="-10" dirty="0">
                <a:solidFill>
                  <a:srgbClr val="F3F5FB"/>
                </a:solidFill>
                <a:latin typeface="Arial Unicode MS"/>
                <a:cs typeface="Arial Unicode MS"/>
              </a:rPr>
              <a:t>escape!!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 pos="2850515" algn="l"/>
              </a:tabLst>
            </a:pPr>
            <a:r>
              <a:rPr sz="1050" dirty="0">
                <a:solidFill>
                  <a:srgbClr val="F3F5FB"/>
                </a:solidFill>
                <a:latin typeface="Arial Unicode MS"/>
                <a:cs typeface="Arial Unicode MS"/>
              </a:rPr>
              <a:t>Last</a:t>
            </a:r>
            <a:r>
              <a:rPr sz="1050" spc="15" dirty="0">
                <a:solidFill>
                  <a:srgbClr val="F3F5FB"/>
                </a:solidFill>
                <a:latin typeface="Arial Unicode MS"/>
                <a:cs typeface="Arial Unicode MS"/>
              </a:rPr>
              <a:t> </a:t>
            </a:r>
            <a:r>
              <a:rPr sz="1050" spc="50" dirty="0">
                <a:solidFill>
                  <a:srgbClr val="F3F5FB"/>
                </a:solidFill>
                <a:latin typeface="Arial Unicode MS"/>
                <a:cs typeface="Arial Unicode MS"/>
              </a:rPr>
              <a:t>minute</a:t>
            </a:r>
            <a:r>
              <a:rPr sz="1050" spc="15" dirty="0">
                <a:solidFill>
                  <a:srgbClr val="F3F5FB"/>
                </a:solidFill>
                <a:latin typeface="Arial Unicode MS"/>
                <a:cs typeface="Arial Unicode MS"/>
              </a:rPr>
              <a:t> </a:t>
            </a:r>
            <a:r>
              <a:rPr sz="1050" spc="50" dirty="0">
                <a:solidFill>
                  <a:srgbClr val="F3F5FB"/>
                </a:solidFill>
                <a:latin typeface="Arial Unicode MS"/>
                <a:cs typeface="Arial Unicode MS"/>
              </a:rPr>
              <a:t>oﬀer!</a:t>
            </a:r>
            <a:r>
              <a:rPr sz="1050" spc="15" dirty="0">
                <a:solidFill>
                  <a:srgbClr val="F3F5FB"/>
                </a:solidFill>
                <a:latin typeface="Arial Unicode MS"/>
                <a:cs typeface="Arial Unicode MS"/>
              </a:rPr>
              <a:t> </a:t>
            </a:r>
            <a:r>
              <a:rPr sz="1050" dirty="0">
                <a:solidFill>
                  <a:srgbClr val="F3F5FB"/>
                </a:solidFill>
                <a:latin typeface="Arial Unicode MS"/>
                <a:cs typeface="Arial Unicode MS"/>
              </a:rPr>
              <a:t>Book</a:t>
            </a:r>
            <a:r>
              <a:rPr sz="1050" spc="15" dirty="0">
                <a:solidFill>
                  <a:srgbClr val="F3F5FB"/>
                </a:solidFill>
                <a:latin typeface="Arial Unicode MS"/>
                <a:cs typeface="Arial Unicode MS"/>
              </a:rPr>
              <a:t> </a:t>
            </a:r>
            <a:r>
              <a:rPr sz="1050" spc="50" dirty="0">
                <a:solidFill>
                  <a:srgbClr val="F3F5FB"/>
                </a:solidFill>
                <a:latin typeface="Arial Unicode MS"/>
                <a:cs typeface="Arial Unicode MS"/>
              </a:rPr>
              <a:t>now</a:t>
            </a:r>
            <a:r>
              <a:rPr sz="1050" spc="20"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15" dirty="0">
                <a:solidFill>
                  <a:srgbClr val="F3F5FB"/>
                </a:solidFill>
                <a:latin typeface="Arial Unicode MS"/>
                <a:cs typeface="Arial Unicode MS"/>
              </a:rPr>
              <a:t> </a:t>
            </a:r>
            <a:r>
              <a:rPr sz="1050" dirty="0">
                <a:solidFill>
                  <a:srgbClr val="F3F5FB"/>
                </a:solidFill>
                <a:latin typeface="Arial Unicode MS"/>
                <a:cs typeface="Arial Unicode MS"/>
              </a:rPr>
              <a:t>get</a:t>
            </a:r>
            <a:r>
              <a:rPr sz="1050" spc="15" dirty="0">
                <a:solidFill>
                  <a:srgbClr val="F3F5FB"/>
                </a:solidFill>
                <a:latin typeface="Arial Unicode MS"/>
                <a:cs typeface="Arial Unicode MS"/>
              </a:rPr>
              <a:t> </a:t>
            </a:r>
            <a:r>
              <a:rPr sz="1050" spc="35" dirty="0">
                <a:solidFill>
                  <a:srgbClr val="F3F5FB"/>
                </a:solidFill>
                <a:latin typeface="Arial Unicode MS"/>
                <a:cs typeface="Arial Unicode MS"/>
              </a:rPr>
              <a:t>upto</a:t>
            </a:r>
            <a:r>
              <a:rPr sz="1050" dirty="0">
                <a:solidFill>
                  <a:srgbClr val="F3F5FB"/>
                </a:solidFill>
                <a:latin typeface="Arial Unicode MS"/>
                <a:cs typeface="Arial Unicode MS"/>
              </a:rPr>
              <a:t>	</a:t>
            </a:r>
            <a:r>
              <a:rPr sz="1050" b="1" dirty="0">
                <a:solidFill>
                  <a:srgbClr val="FFFF00"/>
                </a:solidFill>
                <a:latin typeface="Arial"/>
                <a:cs typeface="Arial"/>
              </a:rPr>
              <a:t>[discount</a:t>
            </a:r>
            <a:r>
              <a:rPr sz="1050" b="1" spc="25" dirty="0">
                <a:solidFill>
                  <a:srgbClr val="FFFF00"/>
                </a:solidFill>
                <a:latin typeface="Arial"/>
                <a:cs typeface="Arial"/>
              </a:rPr>
              <a:t> </a:t>
            </a:r>
            <a:r>
              <a:rPr sz="1050" b="1" dirty="0">
                <a:solidFill>
                  <a:srgbClr val="FFFF00"/>
                </a:solidFill>
                <a:latin typeface="Arial"/>
                <a:cs typeface="Arial"/>
              </a:rPr>
              <a:t>%]</a:t>
            </a:r>
            <a:r>
              <a:rPr sz="1050" b="1" spc="40" dirty="0">
                <a:solidFill>
                  <a:srgbClr val="FFFF00"/>
                </a:solidFill>
                <a:latin typeface="Arial"/>
                <a:cs typeface="Arial"/>
              </a:rPr>
              <a:t> </a:t>
            </a:r>
            <a:r>
              <a:rPr sz="1050" spc="-50" dirty="0">
                <a:solidFill>
                  <a:srgbClr val="F3F5FB"/>
                </a:solidFill>
                <a:latin typeface="Arial Unicode MS"/>
                <a:cs typeface="Arial Unicode MS"/>
              </a:rPr>
              <a:t>!</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30" dirty="0">
                <a:solidFill>
                  <a:srgbClr val="F3F5FB"/>
                </a:solidFill>
                <a:latin typeface="Arial Unicode MS"/>
                <a:cs typeface="Arial Unicode MS"/>
              </a:rPr>
              <a:t>Save</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money</a:t>
            </a:r>
            <a:r>
              <a:rPr sz="1050" spc="120" dirty="0">
                <a:solidFill>
                  <a:srgbClr val="F3F5FB"/>
                </a:solidFill>
                <a:latin typeface="Arial Unicode MS"/>
                <a:cs typeface="Arial Unicode MS"/>
              </a:rPr>
              <a:t> </a:t>
            </a:r>
            <a:r>
              <a:rPr sz="1050" dirty="0">
                <a:solidFill>
                  <a:srgbClr val="F3F5FB"/>
                </a:solidFill>
                <a:latin typeface="Arial Unicode MS"/>
                <a:cs typeface="Arial Unicode MS"/>
              </a:rPr>
              <a:t>by</a:t>
            </a:r>
            <a:r>
              <a:rPr sz="1050" spc="110" dirty="0">
                <a:solidFill>
                  <a:srgbClr val="F3F5FB"/>
                </a:solidFill>
                <a:latin typeface="Arial Unicode MS"/>
                <a:cs typeface="Arial Unicode MS"/>
              </a:rPr>
              <a:t> </a:t>
            </a:r>
            <a:r>
              <a:rPr sz="1050" dirty="0">
                <a:solidFill>
                  <a:srgbClr val="F3F5FB"/>
                </a:solidFill>
                <a:latin typeface="Arial Unicode MS"/>
                <a:cs typeface="Arial Unicode MS"/>
              </a:rPr>
              <a:t>travelling</a:t>
            </a:r>
            <a:r>
              <a:rPr sz="1050" spc="114" dirty="0">
                <a:solidFill>
                  <a:srgbClr val="F3F5FB"/>
                </a:solidFill>
                <a:latin typeface="Arial Unicode MS"/>
                <a:cs typeface="Arial Unicode MS"/>
              </a:rPr>
              <a:t> </a:t>
            </a:r>
            <a:r>
              <a:rPr sz="1050" dirty="0">
                <a:solidFill>
                  <a:srgbClr val="F3F5FB"/>
                </a:solidFill>
                <a:latin typeface="Arial Unicode MS"/>
                <a:cs typeface="Arial Unicode MS"/>
              </a:rPr>
              <a:t>during</a:t>
            </a:r>
            <a:r>
              <a:rPr sz="1050" spc="110" dirty="0">
                <a:solidFill>
                  <a:srgbClr val="F3F5FB"/>
                </a:solidFill>
                <a:latin typeface="Arial Unicode MS"/>
                <a:cs typeface="Arial Unicode MS"/>
              </a:rPr>
              <a:t> </a:t>
            </a:r>
            <a:r>
              <a:rPr sz="1050" spc="95" dirty="0">
                <a:solidFill>
                  <a:srgbClr val="F3F5FB"/>
                </a:solidFill>
                <a:latin typeface="Arial Unicode MS"/>
                <a:cs typeface="Arial Unicode MS"/>
              </a:rPr>
              <a:t>oﬀ</a:t>
            </a:r>
            <a:r>
              <a:rPr sz="1050" spc="120" dirty="0">
                <a:solidFill>
                  <a:srgbClr val="F3F5FB"/>
                </a:solidFill>
                <a:latin typeface="Arial Unicode MS"/>
                <a:cs typeface="Arial Unicode MS"/>
              </a:rPr>
              <a:t> </a:t>
            </a:r>
            <a:r>
              <a:rPr sz="1050" spc="-10" dirty="0">
                <a:solidFill>
                  <a:srgbClr val="F3F5FB"/>
                </a:solidFill>
                <a:latin typeface="Arial Unicode MS"/>
                <a:cs typeface="Arial Unicode MS"/>
              </a:rPr>
              <a:t>season!</a:t>
            </a:r>
            <a:endParaRPr sz="1050">
              <a:latin typeface="Arial Unicode MS"/>
              <a:cs typeface="Arial Unicode MS"/>
            </a:endParaRPr>
          </a:p>
        </p:txBody>
      </p:sp>
      <p:sp>
        <p:nvSpPr>
          <p:cNvPr id="4" name="object 4"/>
          <p:cNvSpPr txBox="1"/>
          <p:nvPr/>
        </p:nvSpPr>
        <p:spPr>
          <a:xfrm>
            <a:off x="5831369" y="1950977"/>
            <a:ext cx="973455"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p:txBody>
      </p:sp>
      <p:sp>
        <p:nvSpPr>
          <p:cNvPr id="5" name="object 5"/>
          <p:cNvSpPr txBox="1"/>
          <p:nvPr/>
        </p:nvSpPr>
        <p:spPr>
          <a:xfrm>
            <a:off x="5842019" y="2497086"/>
            <a:ext cx="1176655" cy="2782813"/>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#OﬀSeason</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#HotelDiscount</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#PromoCode</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#BestDeals</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#SpecialOﬀer</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#HotelRoom</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#SpecialDeals</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#BookNow</a:t>
            </a:r>
            <a:endParaRPr sz="1050">
              <a:latin typeface="Arial Unicode MS"/>
              <a:cs typeface="Arial Unicode MS"/>
            </a:endParaRPr>
          </a:p>
        </p:txBody>
      </p:sp>
      <p:grpSp>
        <p:nvGrpSpPr>
          <p:cNvPr id="6" name="object 6"/>
          <p:cNvGrpSpPr/>
          <p:nvPr/>
        </p:nvGrpSpPr>
        <p:grpSpPr>
          <a:xfrm>
            <a:off x="-2857" y="770740"/>
            <a:ext cx="10699115" cy="6015355"/>
            <a:chOff x="-2857" y="770737"/>
            <a:chExt cx="10699115" cy="6015355"/>
          </a:xfrm>
        </p:grpSpPr>
        <p:sp>
          <p:nvSpPr>
            <p:cNvPr id="7" name="object 7"/>
            <p:cNvSpPr/>
            <p:nvPr/>
          </p:nvSpPr>
          <p:spPr>
            <a:xfrm>
              <a:off x="0" y="6482461"/>
              <a:ext cx="10693400" cy="303530"/>
            </a:xfrm>
            <a:custGeom>
              <a:avLst/>
              <a:gdLst/>
              <a:ahLst/>
              <a:cxnLst/>
              <a:rect l="l" t="t" r="r" b="b"/>
              <a:pathLst>
                <a:path w="10693400" h="303529">
                  <a:moveTo>
                    <a:pt x="0" y="0"/>
                  </a:moveTo>
                  <a:lnTo>
                    <a:pt x="10693400" y="0"/>
                  </a:lnTo>
                  <a:lnTo>
                    <a:pt x="10693400" y="303301"/>
                  </a:lnTo>
                  <a:lnTo>
                    <a:pt x="0" y="303301"/>
                  </a:lnTo>
                  <a:lnTo>
                    <a:pt x="0" y="0"/>
                  </a:lnTo>
                  <a:close/>
                </a:path>
              </a:pathLst>
            </a:custGeom>
            <a:solidFill>
              <a:srgbClr val="223CFF"/>
            </a:solidFill>
          </p:spPr>
          <p:txBody>
            <a:bodyPr wrap="square" lIns="0" tIns="0" rIns="0" bIns="0" rtlCol="0"/>
            <a:lstStyle/>
            <a:p>
              <a:endParaRPr/>
            </a:p>
          </p:txBody>
        </p:sp>
        <p:sp>
          <p:nvSpPr>
            <p:cNvPr id="8" name="object 8"/>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9" name="object 9"/>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grpSp>
      <p:sp>
        <p:nvSpPr>
          <p:cNvPr id="10" name="object 10"/>
          <p:cNvSpPr txBox="1">
            <a:spLocks noGrp="1"/>
          </p:cNvSpPr>
          <p:nvPr>
            <p:ph type="title"/>
          </p:nvPr>
        </p:nvSpPr>
        <p:spPr>
          <a:xfrm>
            <a:off x="3327290" y="925403"/>
            <a:ext cx="4029710" cy="336631"/>
          </a:xfrm>
          <a:prstGeom prst="rect">
            <a:avLst/>
          </a:prstGeom>
        </p:spPr>
        <p:txBody>
          <a:bodyPr vert="horz" wrap="square" lIns="0" tIns="13335" rIns="0" bIns="0" rtlCol="0">
            <a:spAutoFit/>
          </a:bodyPr>
          <a:lstStyle/>
          <a:p>
            <a:pPr marL="12700">
              <a:lnSpc>
                <a:spcPct val="100000"/>
              </a:lnSpc>
              <a:spcBef>
                <a:spcPts val="105"/>
              </a:spcBef>
            </a:pPr>
            <a:r>
              <a:rPr sz="2100" spc="145" dirty="0">
                <a:solidFill>
                  <a:srgbClr val="000000"/>
                </a:solidFill>
              </a:rPr>
              <a:t>Oﬀ</a:t>
            </a:r>
            <a:r>
              <a:rPr sz="2100" spc="-90" dirty="0">
                <a:solidFill>
                  <a:srgbClr val="000000"/>
                </a:solidFill>
              </a:rPr>
              <a:t> </a:t>
            </a:r>
            <a:r>
              <a:rPr sz="2100" dirty="0">
                <a:solidFill>
                  <a:srgbClr val="000000"/>
                </a:solidFill>
              </a:rPr>
              <a:t>Season</a:t>
            </a:r>
            <a:r>
              <a:rPr sz="2100" spc="-80" dirty="0">
                <a:solidFill>
                  <a:srgbClr val="000000"/>
                </a:solidFill>
              </a:rPr>
              <a:t> </a:t>
            </a:r>
            <a:r>
              <a:rPr sz="2100" spc="-20" dirty="0">
                <a:solidFill>
                  <a:srgbClr val="000000"/>
                </a:solidFill>
              </a:rPr>
              <a:t>Posts</a:t>
            </a:r>
            <a:r>
              <a:rPr sz="2100" spc="-75" dirty="0">
                <a:solidFill>
                  <a:srgbClr val="000000"/>
                </a:solidFill>
              </a:rPr>
              <a:t> </a:t>
            </a:r>
            <a:r>
              <a:rPr sz="2100" spc="80" dirty="0">
                <a:solidFill>
                  <a:srgbClr val="000000"/>
                </a:solidFill>
              </a:rPr>
              <a:t>for</a:t>
            </a:r>
            <a:r>
              <a:rPr sz="2100" spc="-85" dirty="0">
                <a:solidFill>
                  <a:srgbClr val="000000"/>
                </a:solidFill>
              </a:rPr>
              <a:t> </a:t>
            </a:r>
            <a:r>
              <a:rPr sz="2100" spc="-10" dirty="0">
                <a:solidFill>
                  <a:srgbClr val="000000"/>
                </a:solidFill>
              </a:rPr>
              <a:t>Facebook</a:t>
            </a:r>
            <a:endParaRPr sz="2100"/>
          </a:p>
        </p:txBody>
      </p:sp>
      <p:sp>
        <p:nvSpPr>
          <p:cNvPr id="11" name="object 11"/>
          <p:cNvSpPr txBox="1"/>
          <p:nvPr/>
        </p:nvSpPr>
        <p:spPr>
          <a:xfrm>
            <a:off x="395540" y="1931461"/>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a:latin typeface="Arial"/>
              <a:cs typeface="Arial"/>
            </a:endParaRPr>
          </a:p>
        </p:txBody>
      </p:sp>
      <p:grpSp>
        <p:nvGrpSpPr>
          <p:cNvPr id="12" name="object 12"/>
          <p:cNvGrpSpPr/>
          <p:nvPr/>
        </p:nvGrpSpPr>
        <p:grpSpPr>
          <a:xfrm>
            <a:off x="9850490" y="1208498"/>
            <a:ext cx="536575" cy="538481"/>
            <a:chOff x="9850488" y="1208481"/>
            <a:chExt cx="536575" cy="538480"/>
          </a:xfrm>
        </p:grpSpPr>
        <p:sp>
          <p:nvSpPr>
            <p:cNvPr id="13" name="object 13"/>
            <p:cNvSpPr/>
            <p:nvPr/>
          </p:nvSpPr>
          <p:spPr>
            <a:xfrm>
              <a:off x="9850488" y="1208481"/>
              <a:ext cx="536575" cy="538480"/>
            </a:xfrm>
            <a:custGeom>
              <a:avLst/>
              <a:gdLst/>
              <a:ahLst/>
              <a:cxnLst/>
              <a:rect l="l" t="t" r="r" b="b"/>
              <a:pathLst>
                <a:path w="536575" h="538480">
                  <a:moveTo>
                    <a:pt x="267982" y="538416"/>
                  </a:moveTo>
                  <a:lnTo>
                    <a:pt x="219764" y="533879"/>
                  </a:lnTo>
                  <a:lnTo>
                    <a:pt x="174401" y="521237"/>
                  </a:lnTo>
                  <a:lnTo>
                    <a:pt x="132646" y="501245"/>
                  </a:lnTo>
                  <a:lnTo>
                    <a:pt x="95250" y="474659"/>
                  </a:lnTo>
                  <a:lnTo>
                    <a:pt x="62966" y="442232"/>
                  </a:lnTo>
                  <a:lnTo>
                    <a:pt x="36547" y="404721"/>
                  </a:lnTo>
                  <a:lnTo>
                    <a:pt x="16744" y="362879"/>
                  </a:lnTo>
                  <a:lnTo>
                    <a:pt x="4311" y="317463"/>
                  </a:lnTo>
                  <a:lnTo>
                    <a:pt x="0" y="269227"/>
                  </a:lnTo>
                  <a:lnTo>
                    <a:pt x="4311" y="220979"/>
                  </a:lnTo>
                  <a:lnTo>
                    <a:pt x="16744" y="175554"/>
                  </a:lnTo>
                  <a:lnTo>
                    <a:pt x="36547" y="133706"/>
                  </a:lnTo>
                  <a:lnTo>
                    <a:pt x="62966" y="96190"/>
                  </a:lnTo>
                  <a:lnTo>
                    <a:pt x="95250" y="63760"/>
                  </a:lnTo>
                  <a:lnTo>
                    <a:pt x="132646" y="37171"/>
                  </a:lnTo>
                  <a:lnTo>
                    <a:pt x="174401" y="17179"/>
                  </a:lnTo>
                  <a:lnTo>
                    <a:pt x="219764" y="4537"/>
                  </a:lnTo>
                  <a:lnTo>
                    <a:pt x="267982" y="0"/>
                  </a:lnTo>
                  <a:lnTo>
                    <a:pt x="316200" y="4537"/>
                  </a:lnTo>
                  <a:lnTo>
                    <a:pt x="361565" y="17179"/>
                  </a:lnTo>
                  <a:lnTo>
                    <a:pt x="403322" y="37171"/>
                  </a:lnTo>
                  <a:lnTo>
                    <a:pt x="440720" y="63760"/>
                  </a:lnTo>
                  <a:lnTo>
                    <a:pt x="473006" y="96190"/>
                  </a:lnTo>
                  <a:lnTo>
                    <a:pt x="499427" y="133706"/>
                  </a:lnTo>
                  <a:lnTo>
                    <a:pt x="519231" y="175554"/>
                  </a:lnTo>
                  <a:lnTo>
                    <a:pt x="531666" y="220979"/>
                  </a:lnTo>
                  <a:lnTo>
                    <a:pt x="535978" y="269227"/>
                  </a:lnTo>
                  <a:lnTo>
                    <a:pt x="531666" y="317463"/>
                  </a:lnTo>
                  <a:lnTo>
                    <a:pt x="519231" y="362879"/>
                  </a:lnTo>
                  <a:lnTo>
                    <a:pt x="499427" y="404721"/>
                  </a:lnTo>
                  <a:lnTo>
                    <a:pt x="473006" y="442232"/>
                  </a:lnTo>
                  <a:lnTo>
                    <a:pt x="440720" y="474659"/>
                  </a:lnTo>
                  <a:lnTo>
                    <a:pt x="403322" y="501245"/>
                  </a:lnTo>
                  <a:lnTo>
                    <a:pt x="361565" y="521237"/>
                  </a:lnTo>
                  <a:lnTo>
                    <a:pt x="316200" y="533879"/>
                  </a:lnTo>
                  <a:lnTo>
                    <a:pt x="267982" y="538416"/>
                  </a:lnTo>
                  <a:close/>
                </a:path>
              </a:pathLst>
            </a:custGeom>
            <a:solidFill>
              <a:srgbClr val="223CFF"/>
            </a:solidFill>
          </p:spPr>
          <p:txBody>
            <a:bodyPr wrap="square" lIns="0" tIns="0" rIns="0" bIns="0" rtlCol="0"/>
            <a:lstStyle/>
            <a:p>
              <a:endParaRPr/>
            </a:p>
          </p:txBody>
        </p:sp>
        <p:pic>
          <p:nvPicPr>
            <p:cNvPr id="14" name="object 14"/>
            <p:cNvPicPr/>
            <p:nvPr/>
          </p:nvPicPr>
          <p:blipFill>
            <a:blip r:embed="rId3" cstate="print"/>
            <a:stretch>
              <a:fillRect/>
            </a:stretch>
          </p:blipFill>
          <p:spPr>
            <a:xfrm>
              <a:off x="10071100" y="1364653"/>
              <a:ext cx="101053" cy="222846"/>
            </a:xfrm>
            <a:prstGeom prst="rect">
              <a:avLst/>
            </a:prstGeom>
          </p:spPr>
        </p:pic>
      </p:grpSp>
      <p:sp>
        <p:nvSpPr>
          <p:cNvPr id="15" name="object 15"/>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1251" y="1473219"/>
            <a:ext cx="5302250" cy="5009515"/>
          </a:xfrm>
          <a:custGeom>
            <a:avLst/>
            <a:gdLst/>
            <a:ahLst/>
            <a:cxnLst/>
            <a:rect l="l" t="t" r="r" b="b"/>
            <a:pathLst>
              <a:path w="5302250" h="5009515">
                <a:moveTo>
                  <a:pt x="0" y="5009261"/>
                </a:moveTo>
                <a:lnTo>
                  <a:pt x="5302148" y="5009261"/>
                </a:lnTo>
                <a:lnTo>
                  <a:pt x="5302148" y="0"/>
                </a:lnTo>
                <a:lnTo>
                  <a:pt x="0" y="0"/>
                </a:lnTo>
                <a:lnTo>
                  <a:pt x="0" y="5009261"/>
                </a:lnTo>
                <a:close/>
              </a:path>
            </a:pathLst>
          </a:custGeom>
          <a:solidFill>
            <a:srgbClr val="F3F5FB">
              <a:alpha val="9411"/>
            </a:srgbClr>
          </a:solidFill>
        </p:spPr>
        <p:txBody>
          <a:bodyPr wrap="square" lIns="0" tIns="0" rIns="0" bIns="0" rtlCol="0"/>
          <a:lstStyle/>
          <a:p>
            <a:endParaRPr/>
          </a:p>
        </p:txBody>
      </p:sp>
      <p:sp>
        <p:nvSpPr>
          <p:cNvPr id="3" name="object 3"/>
          <p:cNvSpPr txBox="1"/>
          <p:nvPr/>
        </p:nvSpPr>
        <p:spPr>
          <a:xfrm>
            <a:off x="406226" y="2412431"/>
            <a:ext cx="4496435" cy="2405146"/>
          </a:xfrm>
          <a:prstGeom prst="rect">
            <a:avLst/>
          </a:prstGeom>
        </p:spPr>
        <p:txBody>
          <a:bodyPr vert="horz" wrap="square" lIns="0" tIns="12700" rIns="0" bIns="0" rtlCol="0">
            <a:spAutoFit/>
          </a:bodyPr>
          <a:lstStyle/>
          <a:p>
            <a:pPr marL="94615" marR="147320" indent="-94615">
              <a:lnSpc>
                <a:spcPct val="128800"/>
              </a:lnSpc>
              <a:spcBef>
                <a:spcPts val="100"/>
              </a:spcBef>
              <a:buSzPct val="90476"/>
              <a:buFont typeface="Arial"/>
              <a:buChar char="●"/>
              <a:tabLst>
                <a:tab pos="94615" algn="l"/>
              </a:tabLst>
            </a:pPr>
            <a:r>
              <a:rPr sz="1050" dirty="0">
                <a:solidFill>
                  <a:srgbClr val="F3F5FB"/>
                </a:solidFill>
                <a:latin typeface="Arial Unicode MS"/>
                <a:cs typeface="Arial Unicode MS"/>
              </a:rPr>
              <a:t>Make</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monsoons</a:t>
            </a:r>
            <a:r>
              <a:rPr sz="1050" spc="150" dirty="0">
                <a:solidFill>
                  <a:srgbClr val="F3F5FB"/>
                </a:solidFill>
                <a:latin typeface="Arial Unicode MS"/>
                <a:cs typeface="Arial Unicode MS"/>
              </a:rPr>
              <a:t> </a:t>
            </a:r>
            <a:r>
              <a:rPr sz="1050" dirty="0">
                <a:solidFill>
                  <a:srgbClr val="F3F5FB"/>
                </a:solidFill>
                <a:latin typeface="Arial Unicode MS"/>
                <a:cs typeface="Arial Unicode MS"/>
              </a:rPr>
              <a:t>truly</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magical</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by</a:t>
            </a:r>
            <a:r>
              <a:rPr sz="1050" spc="150" dirty="0">
                <a:solidFill>
                  <a:srgbClr val="F3F5FB"/>
                </a:solidFill>
                <a:latin typeface="Arial Unicode MS"/>
                <a:cs typeface="Arial Unicode MS"/>
              </a:rPr>
              <a:t> </a:t>
            </a:r>
            <a:r>
              <a:rPr sz="1050" dirty="0">
                <a:solidFill>
                  <a:srgbClr val="F3F5FB"/>
                </a:solidFill>
                <a:latin typeface="Arial Unicode MS"/>
                <a:cs typeface="Arial Unicode MS"/>
              </a:rPr>
              <a:t>exploring</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50" dirty="0">
                <a:solidFill>
                  <a:srgbClr val="F3F5FB"/>
                </a:solidFill>
                <a:latin typeface="Arial Unicode MS"/>
                <a:cs typeface="Arial Unicode MS"/>
              </a:rPr>
              <a:t> </a:t>
            </a:r>
            <a:r>
              <a:rPr sz="1050" dirty="0">
                <a:solidFill>
                  <a:srgbClr val="F3F5FB"/>
                </a:solidFill>
                <a:latin typeface="Arial Unicode MS"/>
                <a:cs typeface="Arial Unicode MS"/>
              </a:rPr>
              <a:t>most</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exotic</a:t>
            </a:r>
            <a:r>
              <a:rPr sz="1050" spc="145" dirty="0">
                <a:solidFill>
                  <a:srgbClr val="F3F5FB"/>
                </a:solidFill>
                <a:latin typeface="Arial Unicode MS"/>
                <a:cs typeface="Arial Unicode MS"/>
              </a:rPr>
              <a:t> </a:t>
            </a:r>
            <a:r>
              <a:rPr sz="1050" spc="-25" dirty="0">
                <a:solidFill>
                  <a:srgbClr val="F3F5FB"/>
                </a:solidFill>
                <a:latin typeface="Arial Unicode MS"/>
                <a:cs typeface="Arial Unicode MS"/>
              </a:rPr>
              <a:t>and </a:t>
            </a:r>
            <a:r>
              <a:rPr sz="1050" dirty="0">
                <a:solidFill>
                  <a:srgbClr val="F3F5FB"/>
                </a:solidFill>
                <a:latin typeface="Arial Unicode MS"/>
                <a:cs typeface="Arial Unicode MS"/>
              </a:rPr>
              <a:t>charming</a:t>
            </a:r>
            <a:r>
              <a:rPr sz="1050" spc="130" dirty="0">
                <a:solidFill>
                  <a:srgbClr val="F3F5FB"/>
                </a:solidFill>
                <a:latin typeface="Arial Unicode MS"/>
                <a:cs typeface="Arial Unicode MS"/>
              </a:rPr>
              <a:t> </a:t>
            </a:r>
            <a:r>
              <a:rPr sz="1050" dirty="0">
                <a:solidFill>
                  <a:srgbClr val="F3F5FB"/>
                </a:solidFill>
                <a:latin typeface="Arial Unicode MS"/>
                <a:cs typeface="Arial Unicode MS"/>
              </a:rPr>
              <a:t>locations</a:t>
            </a:r>
            <a:r>
              <a:rPr sz="1050" spc="135" dirty="0">
                <a:solidFill>
                  <a:srgbClr val="F3F5FB"/>
                </a:solidFill>
                <a:latin typeface="Arial Unicode MS"/>
                <a:cs typeface="Arial Unicode MS"/>
              </a:rPr>
              <a:t> </a:t>
            </a:r>
            <a:r>
              <a:rPr sz="1050" spc="55" dirty="0">
                <a:solidFill>
                  <a:srgbClr val="F3F5FB"/>
                </a:solidFill>
                <a:latin typeface="Arial Unicode MS"/>
                <a:cs typeface="Arial Unicode MS"/>
              </a:rPr>
              <a:t>of</a:t>
            </a:r>
            <a:r>
              <a:rPr sz="1050" spc="155"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4615" marR="65405" indent="-94615">
              <a:lnSpc>
                <a:spcPct val="128800"/>
              </a:lnSpc>
              <a:spcBef>
                <a:spcPts val="610"/>
              </a:spcBef>
              <a:buSzPct val="90476"/>
              <a:buFont typeface="Arial"/>
              <a:buChar char="●"/>
              <a:tabLst>
                <a:tab pos="94615" algn="l"/>
                <a:tab pos="2205355" algn="l"/>
              </a:tabLst>
            </a:pPr>
            <a:r>
              <a:rPr sz="1050" dirty="0">
                <a:solidFill>
                  <a:srgbClr val="F3F5FB"/>
                </a:solidFill>
                <a:latin typeface="Arial Unicode MS"/>
                <a:cs typeface="Arial Unicode MS"/>
              </a:rPr>
              <a:t>Redeﬁning</a:t>
            </a:r>
            <a:r>
              <a:rPr sz="1050" spc="135" dirty="0">
                <a:solidFill>
                  <a:srgbClr val="F3F5FB"/>
                </a:solidFill>
                <a:latin typeface="Arial Unicode MS"/>
                <a:cs typeface="Arial Unicode MS"/>
              </a:rPr>
              <a:t> </a:t>
            </a:r>
            <a:r>
              <a:rPr sz="1050" dirty="0">
                <a:solidFill>
                  <a:srgbClr val="F3F5FB"/>
                </a:solidFill>
                <a:latin typeface="Arial Unicode MS"/>
                <a:cs typeface="Arial Unicode MS"/>
              </a:rPr>
              <a:t>style</a:t>
            </a:r>
            <a:r>
              <a:rPr sz="1050" spc="135"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comfort,</a:t>
            </a:r>
            <a:r>
              <a:rPr sz="1050" spc="145" dirty="0">
                <a:solidFill>
                  <a:srgbClr val="F3F5FB"/>
                </a:solidFill>
                <a:latin typeface="Arial Unicode MS"/>
                <a:cs typeface="Arial Unicode MS"/>
              </a:rPr>
              <a:t> </a:t>
            </a:r>
            <a:r>
              <a:rPr sz="1050" spc="-5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150" dirty="0">
                <a:solidFill>
                  <a:srgbClr val="F3F5FB"/>
                </a:solidFill>
                <a:latin typeface="Arial Unicode MS"/>
                <a:cs typeface="Arial Unicode MS"/>
              </a:rPr>
              <a:t> </a:t>
            </a:r>
            <a:r>
              <a:rPr sz="1050" b="1" dirty="0">
                <a:solidFill>
                  <a:srgbClr val="FFFF00"/>
                </a:solidFill>
                <a:latin typeface="Arial"/>
                <a:cs typeface="Arial"/>
              </a:rPr>
              <a:t>[location]</a:t>
            </a:r>
            <a:r>
              <a:rPr sz="1050" b="1" spc="150" dirty="0">
                <a:solidFill>
                  <a:srgbClr val="FFFF00"/>
                </a:solidFill>
                <a:latin typeface="Arial"/>
                <a:cs typeface="Arial"/>
              </a:rPr>
              <a:t> </a:t>
            </a:r>
            <a:r>
              <a:rPr sz="1050" dirty="0">
                <a:solidFill>
                  <a:srgbClr val="F3F5FB"/>
                </a:solidFill>
                <a:latin typeface="Arial Unicode MS"/>
                <a:cs typeface="Arial Unicode MS"/>
              </a:rPr>
              <a:t>is</a:t>
            </a:r>
            <a:r>
              <a:rPr sz="1050" spc="140"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50" dirty="0">
                <a:solidFill>
                  <a:srgbClr val="F3F5FB"/>
                </a:solidFill>
                <a:latin typeface="Arial Unicode MS"/>
                <a:cs typeface="Arial Unicode MS"/>
              </a:rPr>
              <a:t> </a:t>
            </a:r>
            <a:r>
              <a:rPr sz="1050" spc="-10" dirty="0">
                <a:solidFill>
                  <a:srgbClr val="F3F5FB"/>
                </a:solidFill>
                <a:latin typeface="Arial Unicode MS"/>
                <a:cs typeface="Arial Unicode MS"/>
              </a:rPr>
              <a:t>ideal </a:t>
            </a:r>
            <a:r>
              <a:rPr sz="1050" dirty="0">
                <a:solidFill>
                  <a:srgbClr val="F3F5FB"/>
                </a:solidFill>
                <a:latin typeface="Arial Unicode MS"/>
                <a:cs typeface="Arial Unicode MS"/>
              </a:rPr>
              <a:t>destination</a:t>
            </a:r>
            <a:r>
              <a:rPr sz="1050" spc="120"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120" dirty="0">
                <a:solidFill>
                  <a:srgbClr val="F3F5FB"/>
                </a:solidFill>
                <a:latin typeface="Arial Unicode MS"/>
                <a:cs typeface="Arial Unicode MS"/>
              </a:rPr>
              <a:t> </a:t>
            </a:r>
            <a:r>
              <a:rPr sz="1050" dirty="0">
                <a:solidFill>
                  <a:srgbClr val="F3F5FB"/>
                </a:solidFill>
                <a:latin typeface="Arial Unicode MS"/>
                <a:cs typeface="Arial Unicode MS"/>
              </a:rPr>
              <a:t>some</a:t>
            </a:r>
            <a:r>
              <a:rPr sz="1050" spc="120" dirty="0">
                <a:solidFill>
                  <a:srgbClr val="F3F5FB"/>
                </a:solidFill>
                <a:latin typeface="Arial Unicode MS"/>
                <a:cs typeface="Arial Unicode MS"/>
              </a:rPr>
              <a:t> </a:t>
            </a:r>
            <a:r>
              <a:rPr sz="1050" dirty="0">
                <a:solidFill>
                  <a:srgbClr val="F3F5FB"/>
                </a:solidFill>
                <a:latin typeface="Arial Unicode MS"/>
                <a:cs typeface="Arial Unicode MS"/>
              </a:rPr>
              <a:t>time-</a:t>
            </a:r>
            <a:r>
              <a:rPr sz="1050" spc="85" dirty="0">
                <a:solidFill>
                  <a:srgbClr val="F3F5FB"/>
                </a:solidFill>
                <a:latin typeface="Arial Unicode MS"/>
                <a:cs typeface="Arial Unicode MS"/>
              </a:rPr>
              <a:t>oﬀ</a:t>
            </a:r>
            <a:r>
              <a:rPr sz="1050" spc="125" dirty="0">
                <a:solidFill>
                  <a:srgbClr val="F3F5FB"/>
                </a:solidFill>
                <a:latin typeface="Arial Unicode MS"/>
                <a:cs typeface="Arial Unicode MS"/>
              </a:rPr>
              <a:t> </a:t>
            </a:r>
            <a:r>
              <a:rPr sz="1050" spc="70" dirty="0">
                <a:solidFill>
                  <a:srgbClr val="F3F5FB"/>
                </a:solidFill>
                <a:latin typeface="Arial Unicode MS"/>
                <a:cs typeface="Arial Unicode MS"/>
              </a:rPr>
              <a:t>from</a:t>
            </a:r>
            <a:r>
              <a:rPr sz="1050" spc="12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20" dirty="0">
                <a:solidFill>
                  <a:srgbClr val="F3F5FB"/>
                </a:solidFill>
                <a:latin typeface="Arial Unicode MS"/>
                <a:cs typeface="Arial Unicode MS"/>
              </a:rPr>
              <a:t> </a:t>
            </a:r>
            <a:r>
              <a:rPr sz="1050" dirty="0">
                <a:solidFill>
                  <a:srgbClr val="F3F5FB"/>
                </a:solidFill>
                <a:latin typeface="Arial Unicode MS"/>
                <a:cs typeface="Arial Unicode MS"/>
              </a:rPr>
              <a:t>hectic</a:t>
            </a:r>
            <a:r>
              <a:rPr sz="1050" spc="125" dirty="0">
                <a:solidFill>
                  <a:srgbClr val="F3F5FB"/>
                </a:solidFill>
                <a:latin typeface="Arial Unicode MS"/>
                <a:cs typeface="Arial Unicode MS"/>
              </a:rPr>
              <a:t> </a:t>
            </a:r>
            <a:r>
              <a:rPr sz="1050" spc="-10" dirty="0">
                <a:solidFill>
                  <a:srgbClr val="F3F5FB"/>
                </a:solidFill>
                <a:latin typeface="Arial Unicode MS"/>
                <a:cs typeface="Arial Unicode MS"/>
              </a:rPr>
              <a:t>schedule!</a:t>
            </a:r>
            <a:endParaRPr sz="1050">
              <a:latin typeface="Arial Unicode MS"/>
              <a:cs typeface="Arial Unicode MS"/>
            </a:endParaRPr>
          </a:p>
          <a:p>
            <a:pPr marL="94615" marR="5080" indent="-94615">
              <a:lnSpc>
                <a:spcPct val="128800"/>
              </a:lnSpc>
              <a:spcBef>
                <a:spcPts val="615"/>
              </a:spcBef>
              <a:buSzPct val="90476"/>
              <a:buFont typeface="Arial"/>
              <a:buChar char="●"/>
              <a:tabLst>
                <a:tab pos="94615" algn="l"/>
                <a:tab pos="2373630" algn="l"/>
              </a:tabLst>
            </a:pPr>
            <a:r>
              <a:rPr sz="1050" dirty="0">
                <a:solidFill>
                  <a:srgbClr val="F3F5FB"/>
                </a:solidFill>
                <a:latin typeface="Arial Unicode MS"/>
                <a:cs typeface="Arial Unicode MS"/>
              </a:rPr>
              <a:t>Find</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80" dirty="0">
                <a:solidFill>
                  <a:srgbClr val="F3F5FB"/>
                </a:solidFill>
                <a:latin typeface="Arial Unicode MS"/>
                <a:cs typeface="Arial Unicode MS"/>
              </a:rPr>
              <a:t> </a:t>
            </a:r>
            <a:r>
              <a:rPr sz="1050" dirty="0">
                <a:solidFill>
                  <a:srgbClr val="F3F5FB"/>
                </a:solidFill>
                <a:latin typeface="Arial Unicode MS"/>
                <a:cs typeface="Arial Unicode MS"/>
              </a:rPr>
              <a:t>perfect</a:t>
            </a:r>
            <a:r>
              <a:rPr sz="1050" spc="85" dirty="0">
                <a:solidFill>
                  <a:srgbClr val="F3F5FB"/>
                </a:solidFill>
                <a:latin typeface="Arial Unicode MS"/>
                <a:cs typeface="Arial Unicode MS"/>
              </a:rPr>
              <a:t> </a:t>
            </a:r>
            <a:r>
              <a:rPr sz="1050" dirty="0">
                <a:solidFill>
                  <a:srgbClr val="F3F5FB"/>
                </a:solidFill>
                <a:latin typeface="Arial Unicode MS"/>
                <a:cs typeface="Arial Unicode MS"/>
              </a:rPr>
              <a:t>#WeTime</a:t>
            </a:r>
            <a:r>
              <a:rPr sz="1050" spc="85" dirty="0">
                <a:solidFill>
                  <a:srgbClr val="F3F5FB"/>
                </a:solidFill>
                <a:latin typeface="Arial Unicode MS"/>
                <a:cs typeface="Arial Unicode MS"/>
              </a:rPr>
              <a:t> </a:t>
            </a:r>
            <a:r>
              <a:rPr sz="1050" spc="50" dirty="0">
                <a:solidFill>
                  <a:srgbClr val="F3F5FB"/>
                </a:solidFill>
                <a:latin typeface="Arial Unicode MS"/>
                <a:cs typeface="Arial Unicode MS"/>
              </a:rPr>
              <a:t>with</a:t>
            </a:r>
            <a:r>
              <a:rPr sz="1050" spc="90" dirty="0">
                <a:solidFill>
                  <a:srgbClr val="F3F5FB"/>
                </a:solidFill>
                <a:latin typeface="Arial Unicode MS"/>
                <a:cs typeface="Arial Unicode MS"/>
              </a:rPr>
              <a:t> </a:t>
            </a:r>
            <a:r>
              <a:rPr sz="1050" spc="-5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145" dirty="0">
                <a:solidFill>
                  <a:srgbClr val="F3F5FB"/>
                </a:solidFill>
                <a:latin typeface="Arial Unicode MS"/>
                <a:cs typeface="Arial Unicode MS"/>
              </a:rPr>
              <a:t> </a:t>
            </a:r>
            <a:r>
              <a:rPr sz="1050" dirty="0">
                <a:solidFill>
                  <a:srgbClr val="F3F5FB"/>
                </a:solidFill>
                <a:latin typeface="Arial Unicode MS"/>
                <a:cs typeface="Arial Unicode MS"/>
              </a:rPr>
              <a:t>Book</a:t>
            </a:r>
            <a:r>
              <a:rPr sz="1050" spc="14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135" dirty="0">
                <a:solidFill>
                  <a:srgbClr val="F3F5FB"/>
                </a:solidFill>
                <a:latin typeface="Arial Unicode MS"/>
                <a:cs typeface="Arial Unicode MS"/>
              </a:rPr>
              <a:t> </a:t>
            </a:r>
            <a:r>
              <a:rPr sz="1050" dirty="0">
                <a:solidFill>
                  <a:srgbClr val="F3F5FB"/>
                </a:solidFill>
                <a:latin typeface="Arial Unicode MS"/>
                <a:cs typeface="Arial Unicode MS"/>
              </a:rPr>
              <a:t>stay</a:t>
            </a:r>
            <a:r>
              <a:rPr sz="1050" spc="150" dirty="0">
                <a:solidFill>
                  <a:srgbClr val="F3F5FB"/>
                </a:solidFill>
                <a:latin typeface="Arial Unicode MS"/>
                <a:cs typeface="Arial Unicode MS"/>
              </a:rPr>
              <a:t> </a:t>
            </a:r>
            <a:r>
              <a:rPr sz="1050" spc="25" dirty="0">
                <a:solidFill>
                  <a:srgbClr val="F3F5FB"/>
                </a:solidFill>
                <a:latin typeface="Arial Unicode MS"/>
                <a:cs typeface="Arial Unicode MS"/>
              </a:rPr>
              <a:t>now </a:t>
            </a:r>
            <a:r>
              <a:rPr sz="1050" dirty="0">
                <a:solidFill>
                  <a:srgbClr val="F3F5FB"/>
                </a:solidFill>
                <a:latin typeface="Arial Unicode MS"/>
                <a:cs typeface="Arial Unicode MS"/>
              </a:rPr>
              <a:t>and</a:t>
            </a:r>
            <a:r>
              <a:rPr sz="1050" spc="50" dirty="0">
                <a:solidFill>
                  <a:srgbClr val="F3F5FB"/>
                </a:solidFill>
                <a:latin typeface="Arial Unicode MS"/>
                <a:cs typeface="Arial Unicode MS"/>
              </a:rPr>
              <a:t> </a:t>
            </a:r>
            <a:r>
              <a:rPr sz="1050" dirty="0">
                <a:solidFill>
                  <a:srgbClr val="F3F5FB"/>
                </a:solidFill>
                <a:latin typeface="Arial Unicode MS"/>
                <a:cs typeface="Arial Unicode MS"/>
              </a:rPr>
              <a:t>get</a:t>
            </a:r>
            <a:r>
              <a:rPr sz="1050" spc="60" dirty="0">
                <a:solidFill>
                  <a:srgbClr val="F3F5FB"/>
                </a:solidFill>
                <a:latin typeface="Arial Unicode MS"/>
                <a:cs typeface="Arial Unicode MS"/>
              </a:rPr>
              <a:t> </a:t>
            </a:r>
            <a:r>
              <a:rPr sz="1050" b="1" dirty="0">
                <a:solidFill>
                  <a:srgbClr val="FFFF00"/>
                </a:solidFill>
                <a:latin typeface="Arial"/>
                <a:cs typeface="Arial"/>
              </a:rPr>
              <a:t>[discount</a:t>
            </a:r>
            <a:r>
              <a:rPr sz="1050" b="1" spc="45" dirty="0">
                <a:solidFill>
                  <a:srgbClr val="FFFF00"/>
                </a:solidFill>
                <a:latin typeface="Arial"/>
                <a:cs typeface="Arial"/>
              </a:rPr>
              <a:t> </a:t>
            </a:r>
            <a:r>
              <a:rPr sz="1050" b="1" dirty="0">
                <a:solidFill>
                  <a:srgbClr val="FFFF00"/>
                </a:solidFill>
                <a:latin typeface="Arial"/>
                <a:cs typeface="Arial"/>
              </a:rPr>
              <a:t>%]</a:t>
            </a:r>
            <a:r>
              <a:rPr sz="1050" b="1" spc="60" dirty="0">
                <a:solidFill>
                  <a:srgbClr val="FFFF00"/>
                </a:solidFill>
                <a:latin typeface="Arial"/>
                <a:cs typeface="Arial"/>
              </a:rPr>
              <a:t> </a:t>
            </a:r>
            <a:r>
              <a:rPr sz="1050" spc="50" dirty="0">
                <a:solidFill>
                  <a:srgbClr val="F3F5FB"/>
                </a:solidFill>
                <a:latin typeface="Arial Unicode MS"/>
                <a:cs typeface="Arial Unicode MS"/>
              </a:rPr>
              <a:t>oﬀ, </a:t>
            </a:r>
            <a:r>
              <a:rPr sz="1050" dirty="0">
                <a:solidFill>
                  <a:srgbClr val="F3F5FB"/>
                </a:solidFill>
                <a:latin typeface="Arial Unicode MS"/>
                <a:cs typeface="Arial Unicode MS"/>
              </a:rPr>
              <a:t>link</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in</a:t>
            </a:r>
            <a:r>
              <a:rPr sz="1050" spc="50" dirty="0">
                <a:solidFill>
                  <a:srgbClr val="F3F5FB"/>
                </a:solidFill>
                <a:latin typeface="Arial Unicode MS"/>
                <a:cs typeface="Arial Unicode MS"/>
              </a:rPr>
              <a:t> </a:t>
            </a:r>
            <a:r>
              <a:rPr sz="1050" spc="-20" dirty="0">
                <a:solidFill>
                  <a:srgbClr val="F3F5FB"/>
                </a:solidFill>
                <a:latin typeface="Arial Unicode MS"/>
                <a:cs typeface="Arial Unicode MS"/>
              </a:rPr>
              <a:t>bio!</a:t>
            </a:r>
            <a:endParaRPr sz="1050">
              <a:latin typeface="Arial Unicode MS"/>
              <a:cs typeface="Arial Unicode MS"/>
            </a:endParaRPr>
          </a:p>
          <a:p>
            <a:pPr marL="94615" marR="306705" indent="-94615">
              <a:lnSpc>
                <a:spcPct val="128800"/>
              </a:lnSpc>
              <a:spcBef>
                <a:spcPts val="615"/>
              </a:spcBef>
              <a:buSzPct val="90476"/>
              <a:buFont typeface="Arial"/>
              <a:buChar char="●"/>
              <a:tabLst>
                <a:tab pos="94615" algn="l"/>
              </a:tabLst>
            </a:pPr>
            <a:r>
              <a:rPr sz="1050" dirty="0">
                <a:solidFill>
                  <a:srgbClr val="F3F5FB"/>
                </a:solidFill>
                <a:latin typeface="Arial Unicode MS"/>
                <a:cs typeface="Arial Unicode MS"/>
              </a:rPr>
              <a:t>Sunny</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skies.</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Delicious</a:t>
            </a:r>
            <a:r>
              <a:rPr sz="1050" spc="45" dirty="0">
                <a:solidFill>
                  <a:srgbClr val="F3F5FB"/>
                </a:solidFill>
                <a:latin typeface="Arial Unicode MS"/>
                <a:cs typeface="Arial Unicode MS"/>
              </a:rPr>
              <a:t> </a:t>
            </a:r>
            <a:r>
              <a:rPr sz="1050" dirty="0">
                <a:solidFill>
                  <a:srgbClr val="F3F5FB"/>
                </a:solidFill>
                <a:latin typeface="Arial Unicode MS"/>
                <a:cs typeface="Arial Unicode MS"/>
              </a:rPr>
              <a:t>cuisine.</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Cold</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drinks.</a:t>
            </a:r>
            <a:r>
              <a:rPr sz="1050" spc="50" dirty="0">
                <a:solidFill>
                  <a:srgbClr val="F3F5FB"/>
                </a:solidFill>
                <a:latin typeface="Arial Unicode MS"/>
                <a:cs typeface="Arial Unicode MS"/>
              </a:rPr>
              <a:t> </a:t>
            </a:r>
            <a:r>
              <a:rPr sz="1050" dirty="0">
                <a:solidFill>
                  <a:srgbClr val="F3F5FB"/>
                </a:solidFill>
                <a:latin typeface="Arial Unicode MS"/>
                <a:cs typeface="Arial Unicode MS"/>
              </a:rPr>
              <a:t>That’s</a:t>
            </a:r>
            <a:r>
              <a:rPr sz="1050" spc="50" dirty="0">
                <a:solidFill>
                  <a:srgbClr val="F3F5FB"/>
                </a:solidFill>
                <a:latin typeface="Arial Unicode MS"/>
                <a:cs typeface="Arial Unicode MS"/>
              </a:rPr>
              <a:t> </a:t>
            </a:r>
            <a:r>
              <a:rPr sz="1050" dirty="0">
                <a:solidFill>
                  <a:srgbClr val="F3F5FB"/>
                </a:solidFill>
                <a:latin typeface="Arial Unicode MS"/>
                <a:cs typeface="Arial Unicode MS"/>
              </a:rPr>
              <a:t>your</a:t>
            </a:r>
            <a:r>
              <a:rPr sz="1050" spc="40" dirty="0">
                <a:solidFill>
                  <a:srgbClr val="F3F5FB"/>
                </a:solidFill>
                <a:latin typeface="Arial Unicode MS"/>
                <a:cs typeface="Arial Unicode MS"/>
              </a:rPr>
              <a:t> </a:t>
            </a:r>
            <a:r>
              <a:rPr sz="1050" dirty="0">
                <a:solidFill>
                  <a:srgbClr val="F3F5FB"/>
                </a:solidFill>
                <a:latin typeface="Arial Unicode MS"/>
                <a:cs typeface="Arial Unicode MS"/>
              </a:rPr>
              <a:t>recipe</a:t>
            </a:r>
            <a:r>
              <a:rPr sz="1050" spc="45" dirty="0">
                <a:solidFill>
                  <a:srgbClr val="F3F5FB"/>
                </a:solidFill>
                <a:latin typeface="Arial Unicode MS"/>
                <a:cs typeface="Arial Unicode MS"/>
              </a:rPr>
              <a:t> </a:t>
            </a:r>
            <a:r>
              <a:rPr sz="1050" spc="60" dirty="0">
                <a:solidFill>
                  <a:srgbClr val="F3F5FB"/>
                </a:solidFill>
                <a:latin typeface="Arial Unicode MS"/>
                <a:cs typeface="Arial Unicode MS"/>
              </a:rPr>
              <a:t>for</a:t>
            </a:r>
            <a:r>
              <a:rPr sz="1050" spc="40" dirty="0">
                <a:solidFill>
                  <a:srgbClr val="F3F5FB"/>
                </a:solidFill>
                <a:latin typeface="Arial Unicode MS"/>
                <a:cs typeface="Arial Unicode MS"/>
              </a:rPr>
              <a:t> </a:t>
            </a:r>
            <a:r>
              <a:rPr sz="1050" spc="-50" dirty="0">
                <a:solidFill>
                  <a:srgbClr val="F3F5FB"/>
                </a:solidFill>
                <a:latin typeface="Arial Unicode MS"/>
                <a:cs typeface="Arial Unicode MS"/>
              </a:rPr>
              <a:t>a </a:t>
            </a:r>
            <a:r>
              <a:rPr sz="1050" dirty="0">
                <a:solidFill>
                  <a:srgbClr val="F3F5FB"/>
                </a:solidFill>
                <a:latin typeface="Arial Unicode MS"/>
                <a:cs typeface="Arial Unicode MS"/>
              </a:rPr>
              <a:t>productive</a:t>
            </a:r>
            <a:r>
              <a:rPr sz="1050" spc="180" dirty="0">
                <a:solidFill>
                  <a:srgbClr val="F3F5FB"/>
                </a:solidFill>
                <a:latin typeface="Arial Unicode MS"/>
                <a:cs typeface="Arial Unicode MS"/>
              </a:rPr>
              <a:t> </a:t>
            </a:r>
            <a:r>
              <a:rPr sz="1050" dirty="0">
                <a:solidFill>
                  <a:srgbClr val="F3F5FB"/>
                </a:solidFill>
                <a:latin typeface="Arial Unicode MS"/>
                <a:cs typeface="Arial Unicode MS"/>
              </a:rPr>
              <a:t>weekend</a:t>
            </a:r>
            <a:r>
              <a:rPr sz="1050" spc="170" dirty="0">
                <a:solidFill>
                  <a:srgbClr val="F3F5FB"/>
                </a:solidFill>
                <a:latin typeface="Arial Unicode MS"/>
                <a:cs typeface="Arial Unicode MS"/>
              </a:rPr>
              <a:t> </a:t>
            </a:r>
            <a:r>
              <a:rPr sz="1050" dirty="0">
                <a:solidFill>
                  <a:srgbClr val="F3F5FB"/>
                </a:solidFill>
                <a:latin typeface="Arial Unicode MS"/>
                <a:cs typeface="Arial Unicode MS"/>
              </a:rPr>
              <a:t>at</a:t>
            </a:r>
            <a:r>
              <a:rPr sz="1050" spc="180" dirty="0">
                <a:solidFill>
                  <a:srgbClr val="F3F5FB"/>
                </a:solidFill>
                <a:latin typeface="Arial Unicode MS"/>
                <a:cs typeface="Arial Unicode MS"/>
              </a:rPr>
              <a:t> </a:t>
            </a:r>
            <a:r>
              <a:rPr sz="1050" spc="-10" dirty="0">
                <a:solidFill>
                  <a:srgbClr val="F3F5FB"/>
                </a:solidFill>
                <a:latin typeface="Arial Unicode MS"/>
                <a:cs typeface="Arial Unicode MS"/>
              </a:rPr>
              <a:t>@</a:t>
            </a:r>
            <a:r>
              <a:rPr sz="1050" b="1" spc="-10" dirty="0">
                <a:solidFill>
                  <a:srgbClr val="FFFF00"/>
                </a:solidFill>
                <a:latin typeface="Arial"/>
                <a:cs typeface="Arial"/>
              </a:rPr>
              <a:t>[hotelname]</a:t>
            </a:r>
            <a:r>
              <a:rPr sz="1050" spc="-10" dirty="0">
                <a:solidFill>
                  <a:srgbClr val="F3F5FB"/>
                </a:solidFill>
                <a:latin typeface="Arial Unicode MS"/>
                <a:cs typeface="Arial Unicode MS"/>
              </a:rPr>
              <a:t>.</a:t>
            </a:r>
            <a:endParaRPr sz="1050">
              <a:latin typeface="Arial Unicode MS"/>
              <a:cs typeface="Arial Unicode MS"/>
            </a:endParaRPr>
          </a:p>
          <a:p>
            <a:pPr marL="128270" marR="632460" indent="-128270">
              <a:lnSpc>
                <a:spcPct val="128800"/>
              </a:lnSpc>
              <a:spcBef>
                <a:spcPts val="610"/>
              </a:spcBef>
              <a:buSzPct val="90476"/>
              <a:buFont typeface="Arial"/>
              <a:buChar char="●"/>
              <a:tabLst>
                <a:tab pos="128270" algn="l"/>
              </a:tabLst>
            </a:pPr>
            <a:r>
              <a:rPr sz="1050" dirty="0">
                <a:solidFill>
                  <a:srgbClr val="F3F5FB"/>
                </a:solidFill>
                <a:latin typeface="Arial Unicode MS"/>
                <a:cs typeface="Arial Unicode MS"/>
              </a:rPr>
              <a:t>Disconnect</a:t>
            </a:r>
            <a:r>
              <a:rPr sz="1050" spc="90" dirty="0">
                <a:solidFill>
                  <a:srgbClr val="F3F5FB"/>
                </a:solidFill>
                <a:latin typeface="Arial Unicode MS"/>
                <a:cs typeface="Arial Unicode MS"/>
              </a:rPr>
              <a:t> </a:t>
            </a:r>
            <a:r>
              <a:rPr sz="1050" spc="65" dirty="0">
                <a:solidFill>
                  <a:srgbClr val="F3F5FB"/>
                </a:solidFill>
                <a:latin typeface="Arial Unicode MS"/>
                <a:cs typeface="Arial Unicode MS"/>
              </a:rPr>
              <a:t>from</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hectic</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city</a:t>
            </a:r>
            <a:r>
              <a:rPr sz="1050" spc="100" dirty="0">
                <a:solidFill>
                  <a:srgbClr val="F3F5FB"/>
                </a:solidFill>
                <a:latin typeface="Arial Unicode MS"/>
                <a:cs typeface="Arial Unicode MS"/>
              </a:rPr>
              <a:t> </a:t>
            </a:r>
            <a:r>
              <a:rPr sz="1050" dirty="0">
                <a:solidFill>
                  <a:srgbClr val="F3F5FB"/>
                </a:solidFill>
                <a:latin typeface="Arial Unicode MS"/>
                <a:cs typeface="Arial Unicode MS"/>
              </a:rPr>
              <a:t>life</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and</a:t>
            </a:r>
            <a:r>
              <a:rPr sz="1050" spc="95" dirty="0">
                <a:solidFill>
                  <a:srgbClr val="F3F5FB"/>
                </a:solidFill>
                <a:latin typeface="Arial Unicode MS"/>
                <a:cs typeface="Arial Unicode MS"/>
              </a:rPr>
              <a:t> </a:t>
            </a:r>
            <a:r>
              <a:rPr sz="1050" dirty="0">
                <a:solidFill>
                  <a:srgbClr val="F3F5FB"/>
                </a:solidFill>
                <a:latin typeface="Arial Unicode MS"/>
                <a:cs typeface="Arial Unicode MS"/>
              </a:rPr>
              <a:t>retreat</a:t>
            </a:r>
            <a:r>
              <a:rPr sz="1050" spc="90" dirty="0">
                <a:solidFill>
                  <a:srgbClr val="F3F5FB"/>
                </a:solidFill>
                <a:latin typeface="Arial Unicode MS"/>
                <a:cs typeface="Arial Unicode MS"/>
              </a:rPr>
              <a:t> </a:t>
            </a:r>
            <a:r>
              <a:rPr sz="1050" spc="60" dirty="0">
                <a:solidFill>
                  <a:srgbClr val="F3F5FB"/>
                </a:solidFill>
                <a:latin typeface="Arial Unicode MS"/>
                <a:cs typeface="Arial Unicode MS"/>
              </a:rPr>
              <a:t>to</a:t>
            </a:r>
            <a:r>
              <a:rPr sz="1050" spc="105" dirty="0">
                <a:solidFill>
                  <a:srgbClr val="F3F5FB"/>
                </a:solidFill>
                <a:latin typeface="Arial Unicode MS"/>
                <a:cs typeface="Arial Unicode MS"/>
              </a:rPr>
              <a:t> </a:t>
            </a:r>
            <a:r>
              <a:rPr sz="1050" dirty="0">
                <a:solidFill>
                  <a:srgbClr val="F3F5FB"/>
                </a:solidFill>
                <a:latin typeface="Arial Unicode MS"/>
                <a:cs typeface="Arial Unicode MS"/>
              </a:rPr>
              <a:t>the</a:t>
            </a:r>
            <a:r>
              <a:rPr sz="1050" spc="100" dirty="0">
                <a:solidFill>
                  <a:srgbClr val="F3F5FB"/>
                </a:solidFill>
                <a:latin typeface="Arial Unicode MS"/>
                <a:cs typeface="Arial Unicode MS"/>
              </a:rPr>
              <a:t> </a:t>
            </a:r>
            <a:r>
              <a:rPr sz="1050" spc="-10" dirty="0">
                <a:solidFill>
                  <a:srgbClr val="F3F5FB"/>
                </a:solidFill>
                <a:latin typeface="Arial Unicode MS"/>
                <a:cs typeface="Arial Unicode MS"/>
              </a:rPr>
              <a:t>serene </a:t>
            </a:r>
            <a:r>
              <a:rPr sz="1050" dirty="0">
                <a:solidFill>
                  <a:srgbClr val="F3F5FB"/>
                </a:solidFill>
                <a:latin typeface="Arial Unicode MS"/>
                <a:cs typeface="Arial Unicode MS"/>
              </a:rPr>
              <a:t>@</a:t>
            </a:r>
            <a:r>
              <a:rPr sz="1050" b="1" dirty="0">
                <a:solidFill>
                  <a:srgbClr val="FFFF00"/>
                </a:solidFill>
                <a:latin typeface="Arial"/>
                <a:cs typeface="Arial"/>
              </a:rPr>
              <a:t>[hotelname]</a:t>
            </a:r>
            <a:r>
              <a:rPr sz="1050" dirty="0">
                <a:solidFill>
                  <a:srgbClr val="F3F5FB"/>
                </a:solidFill>
                <a:latin typeface="Arial Unicode MS"/>
                <a:cs typeface="Arial Unicode MS"/>
              </a:rPr>
              <a:t>,</a:t>
            </a:r>
            <a:r>
              <a:rPr sz="1050" spc="195" dirty="0">
                <a:solidFill>
                  <a:srgbClr val="F3F5FB"/>
                </a:solidFill>
                <a:latin typeface="Arial Unicode MS"/>
                <a:cs typeface="Arial Unicode MS"/>
              </a:rPr>
              <a:t> </a:t>
            </a:r>
            <a:r>
              <a:rPr sz="1050" b="1" spc="-10" dirty="0">
                <a:solidFill>
                  <a:srgbClr val="FFFF00"/>
                </a:solidFill>
                <a:latin typeface="Arial"/>
                <a:cs typeface="Arial"/>
              </a:rPr>
              <a:t>[location]</a:t>
            </a:r>
            <a:r>
              <a:rPr sz="1050" spc="-10" dirty="0">
                <a:solidFill>
                  <a:srgbClr val="F3F5FB"/>
                </a:solidFill>
                <a:latin typeface="Arial Unicode MS"/>
                <a:cs typeface="Arial Unicode MS"/>
              </a:rPr>
              <a:t>.</a:t>
            </a:r>
            <a:endParaRPr sz="1050">
              <a:latin typeface="Arial Unicode MS"/>
              <a:cs typeface="Arial Unicode MS"/>
            </a:endParaRPr>
          </a:p>
        </p:txBody>
      </p:sp>
      <p:sp>
        <p:nvSpPr>
          <p:cNvPr id="4" name="object 4"/>
          <p:cNvSpPr txBox="1"/>
          <p:nvPr/>
        </p:nvSpPr>
        <p:spPr>
          <a:xfrm>
            <a:off x="5831369" y="1928699"/>
            <a:ext cx="973455"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Hashtags:</a:t>
            </a:r>
            <a:endParaRPr sz="1500">
              <a:latin typeface="Arial"/>
              <a:cs typeface="Arial"/>
            </a:endParaRPr>
          </a:p>
        </p:txBody>
      </p:sp>
      <p:sp>
        <p:nvSpPr>
          <p:cNvPr id="5" name="object 5"/>
          <p:cNvSpPr txBox="1"/>
          <p:nvPr/>
        </p:nvSpPr>
        <p:spPr>
          <a:xfrm>
            <a:off x="5842019" y="2441394"/>
            <a:ext cx="1176655" cy="2782813"/>
          </a:xfrm>
          <a:prstGeom prst="rect">
            <a:avLst/>
          </a:prstGeom>
        </p:spPr>
        <p:txBody>
          <a:bodyPr vert="horz" wrap="square" lIns="0" tIns="12700" rIns="0" bIns="0" rtlCol="0">
            <a:spAutoFit/>
          </a:bodyPr>
          <a:lstStyle/>
          <a:p>
            <a:pPr marL="93980" indent="-81915">
              <a:lnSpc>
                <a:spcPct val="100000"/>
              </a:lnSpc>
              <a:spcBef>
                <a:spcPts val="10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[HotelName]</a:t>
            </a:r>
            <a:endParaRPr sz="1050">
              <a:latin typeface="Arial"/>
              <a:cs typeface="Arial"/>
            </a:endParaRPr>
          </a:p>
          <a:p>
            <a:pPr marL="93980" indent="-81915">
              <a:lnSpc>
                <a:spcPct val="100000"/>
              </a:lnSpc>
              <a:spcBef>
                <a:spcPts val="980"/>
              </a:spcBef>
              <a:buSzPct val="90476"/>
              <a:buFont typeface="Arial"/>
              <a:buChar char="●"/>
              <a:tabLst>
                <a:tab pos="94615" algn="l"/>
                <a:tab pos="313055" algn="l"/>
              </a:tabLst>
            </a:pPr>
            <a:r>
              <a:rPr sz="1050" spc="40" dirty="0">
                <a:solidFill>
                  <a:srgbClr val="F3F5FB"/>
                </a:solidFill>
                <a:latin typeface="Arial Unicode MS"/>
                <a:cs typeface="Arial Unicode MS"/>
              </a:rPr>
              <a:t>#</a:t>
            </a:r>
            <a:r>
              <a:rPr sz="1050" dirty="0">
                <a:solidFill>
                  <a:srgbClr val="F3F5FB"/>
                </a:solidFill>
                <a:latin typeface="Arial Unicode MS"/>
                <a:cs typeface="Arial Unicode MS"/>
              </a:rPr>
              <a:t>	</a:t>
            </a:r>
            <a:r>
              <a:rPr sz="1050" b="1" spc="-10" dirty="0">
                <a:solidFill>
                  <a:srgbClr val="FFFF00"/>
                </a:solidFill>
                <a:latin typeface="Arial"/>
                <a:cs typeface="Arial"/>
              </a:rPr>
              <a:t>[Location]</a:t>
            </a:r>
            <a:endParaRPr sz="1050">
              <a:latin typeface="Arial"/>
              <a:cs typeface="Arial"/>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#MonsoonOﬀer</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#BestDeals</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#DirectBook</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#OﬀSeason</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#HotelDiscount</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#BestOﬀer</a:t>
            </a:r>
            <a:endParaRPr sz="1050">
              <a:latin typeface="Arial Unicode MS"/>
              <a:cs typeface="Arial Unicode MS"/>
            </a:endParaRPr>
          </a:p>
          <a:p>
            <a:pPr marL="93980" indent="-81915">
              <a:lnSpc>
                <a:spcPct val="100000"/>
              </a:lnSpc>
              <a:spcBef>
                <a:spcPts val="980"/>
              </a:spcBef>
              <a:buSzPct val="90476"/>
              <a:buFont typeface="Arial"/>
              <a:buChar char="●"/>
              <a:tabLst>
                <a:tab pos="94615" algn="l"/>
              </a:tabLst>
            </a:pPr>
            <a:r>
              <a:rPr sz="1050" spc="-10" dirty="0">
                <a:solidFill>
                  <a:srgbClr val="F3F5FB"/>
                </a:solidFill>
                <a:latin typeface="Arial Unicode MS"/>
                <a:cs typeface="Arial Unicode MS"/>
              </a:rPr>
              <a:t>#WeTime</a:t>
            </a:r>
            <a:endParaRPr sz="1050">
              <a:latin typeface="Arial Unicode MS"/>
              <a:cs typeface="Arial Unicode MS"/>
            </a:endParaRPr>
          </a:p>
          <a:p>
            <a:pPr marL="93980" indent="-81915">
              <a:lnSpc>
                <a:spcPct val="100000"/>
              </a:lnSpc>
              <a:spcBef>
                <a:spcPts val="975"/>
              </a:spcBef>
              <a:buSzPct val="90476"/>
              <a:buFont typeface="Arial"/>
              <a:buChar char="●"/>
              <a:tabLst>
                <a:tab pos="94615" algn="l"/>
              </a:tabLst>
            </a:pPr>
            <a:r>
              <a:rPr sz="1050" spc="-10" dirty="0">
                <a:solidFill>
                  <a:srgbClr val="F3F5FB"/>
                </a:solidFill>
                <a:latin typeface="Arial Unicode MS"/>
                <a:cs typeface="Arial Unicode MS"/>
              </a:rPr>
              <a:t>#BookNow</a:t>
            </a:r>
            <a:endParaRPr sz="1050">
              <a:latin typeface="Arial Unicode MS"/>
              <a:cs typeface="Arial Unicode MS"/>
            </a:endParaRPr>
          </a:p>
        </p:txBody>
      </p:sp>
      <p:grpSp>
        <p:nvGrpSpPr>
          <p:cNvPr id="6" name="object 6"/>
          <p:cNvGrpSpPr/>
          <p:nvPr/>
        </p:nvGrpSpPr>
        <p:grpSpPr>
          <a:xfrm>
            <a:off x="-2857" y="770740"/>
            <a:ext cx="10699115" cy="6015355"/>
            <a:chOff x="-2857" y="770737"/>
            <a:chExt cx="10699115" cy="6015355"/>
          </a:xfrm>
        </p:grpSpPr>
        <p:sp>
          <p:nvSpPr>
            <p:cNvPr id="7" name="object 7"/>
            <p:cNvSpPr/>
            <p:nvPr/>
          </p:nvSpPr>
          <p:spPr>
            <a:xfrm>
              <a:off x="0" y="6482461"/>
              <a:ext cx="10693400" cy="303530"/>
            </a:xfrm>
            <a:custGeom>
              <a:avLst/>
              <a:gdLst/>
              <a:ahLst/>
              <a:cxnLst/>
              <a:rect l="l" t="t" r="r" b="b"/>
              <a:pathLst>
                <a:path w="10693400" h="303529">
                  <a:moveTo>
                    <a:pt x="0" y="0"/>
                  </a:moveTo>
                  <a:lnTo>
                    <a:pt x="10693400" y="0"/>
                  </a:lnTo>
                  <a:lnTo>
                    <a:pt x="10693400" y="303301"/>
                  </a:lnTo>
                  <a:lnTo>
                    <a:pt x="0" y="303301"/>
                  </a:lnTo>
                  <a:lnTo>
                    <a:pt x="0" y="0"/>
                  </a:lnTo>
                  <a:close/>
                </a:path>
              </a:pathLst>
            </a:custGeom>
            <a:solidFill>
              <a:srgbClr val="223CFF"/>
            </a:solidFill>
          </p:spPr>
          <p:txBody>
            <a:bodyPr wrap="square" lIns="0" tIns="0" rIns="0" bIns="0" rtlCol="0"/>
            <a:lstStyle/>
            <a:p>
              <a:endParaRPr/>
            </a:p>
          </p:txBody>
        </p:sp>
        <p:sp>
          <p:nvSpPr>
            <p:cNvPr id="8" name="object 8"/>
            <p:cNvSpPr/>
            <p:nvPr/>
          </p:nvSpPr>
          <p:spPr>
            <a:xfrm>
              <a:off x="0" y="770737"/>
              <a:ext cx="10693400" cy="702945"/>
            </a:xfrm>
            <a:custGeom>
              <a:avLst/>
              <a:gdLst/>
              <a:ahLst/>
              <a:cxnLst/>
              <a:rect l="l" t="t" r="r" b="b"/>
              <a:pathLst>
                <a:path w="10693400" h="702944">
                  <a:moveTo>
                    <a:pt x="10693400" y="702462"/>
                  </a:moveTo>
                  <a:lnTo>
                    <a:pt x="0" y="702462"/>
                  </a:lnTo>
                  <a:lnTo>
                    <a:pt x="0" y="0"/>
                  </a:lnTo>
                  <a:lnTo>
                    <a:pt x="10693400" y="0"/>
                  </a:lnTo>
                  <a:lnTo>
                    <a:pt x="10693400" y="702462"/>
                  </a:lnTo>
                  <a:close/>
                </a:path>
              </a:pathLst>
            </a:custGeom>
            <a:solidFill>
              <a:srgbClr val="FFFFFF"/>
            </a:solidFill>
          </p:spPr>
          <p:txBody>
            <a:bodyPr wrap="square" lIns="0" tIns="0" rIns="0" bIns="0" rtlCol="0"/>
            <a:lstStyle/>
            <a:p>
              <a:endParaRPr/>
            </a:p>
          </p:txBody>
        </p:sp>
        <p:sp>
          <p:nvSpPr>
            <p:cNvPr id="9" name="object 9"/>
            <p:cNvSpPr/>
            <p:nvPr/>
          </p:nvSpPr>
          <p:spPr>
            <a:xfrm>
              <a:off x="0" y="1473200"/>
              <a:ext cx="10693400" cy="0"/>
            </a:xfrm>
            <a:custGeom>
              <a:avLst/>
              <a:gdLst/>
              <a:ahLst/>
              <a:cxnLst/>
              <a:rect l="l" t="t" r="r" b="b"/>
              <a:pathLst>
                <a:path w="10693400">
                  <a:moveTo>
                    <a:pt x="10693400" y="0"/>
                  </a:moveTo>
                  <a:lnTo>
                    <a:pt x="0" y="0"/>
                  </a:lnTo>
                </a:path>
              </a:pathLst>
            </a:custGeom>
            <a:ln w="5569">
              <a:solidFill>
                <a:srgbClr val="FFFFFF"/>
              </a:solidFill>
            </a:ln>
          </p:spPr>
          <p:txBody>
            <a:bodyPr wrap="square" lIns="0" tIns="0" rIns="0" bIns="0" rtlCol="0"/>
            <a:lstStyle/>
            <a:p>
              <a:endParaRPr/>
            </a:p>
          </p:txBody>
        </p:sp>
      </p:grpSp>
      <p:sp>
        <p:nvSpPr>
          <p:cNvPr id="10" name="object 10"/>
          <p:cNvSpPr txBox="1">
            <a:spLocks noGrp="1"/>
          </p:cNvSpPr>
          <p:nvPr>
            <p:ph type="title"/>
          </p:nvPr>
        </p:nvSpPr>
        <p:spPr>
          <a:xfrm>
            <a:off x="3276577" y="925403"/>
            <a:ext cx="4133215" cy="336631"/>
          </a:xfrm>
          <a:prstGeom prst="rect">
            <a:avLst/>
          </a:prstGeom>
        </p:spPr>
        <p:txBody>
          <a:bodyPr vert="horz" wrap="square" lIns="0" tIns="13335" rIns="0" bIns="0" rtlCol="0">
            <a:spAutoFit/>
          </a:bodyPr>
          <a:lstStyle/>
          <a:p>
            <a:pPr marL="12700">
              <a:lnSpc>
                <a:spcPct val="100000"/>
              </a:lnSpc>
              <a:spcBef>
                <a:spcPts val="105"/>
              </a:spcBef>
            </a:pPr>
            <a:r>
              <a:rPr sz="2100" spc="145" dirty="0">
                <a:solidFill>
                  <a:srgbClr val="000000"/>
                </a:solidFill>
              </a:rPr>
              <a:t>Oﬀ</a:t>
            </a:r>
            <a:r>
              <a:rPr sz="2100" spc="-90" dirty="0">
                <a:solidFill>
                  <a:srgbClr val="000000"/>
                </a:solidFill>
              </a:rPr>
              <a:t> </a:t>
            </a:r>
            <a:r>
              <a:rPr sz="2100" dirty="0">
                <a:solidFill>
                  <a:srgbClr val="000000"/>
                </a:solidFill>
              </a:rPr>
              <a:t>Season</a:t>
            </a:r>
            <a:r>
              <a:rPr sz="2100" spc="-80" dirty="0">
                <a:solidFill>
                  <a:srgbClr val="000000"/>
                </a:solidFill>
              </a:rPr>
              <a:t> </a:t>
            </a:r>
            <a:r>
              <a:rPr sz="2100" spc="-20" dirty="0">
                <a:solidFill>
                  <a:srgbClr val="000000"/>
                </a:solidFill>
              </a:rPr>
              <a:t>Posts</a:t>
            </a:r>
            <a:r>
              <a:rPr sz="2100" spc="-75" dirty="0">
                <a:solidFill>
                  <a:srgbClr val="000000"/>
                </a:solidFill>
              </a:rPr>
              <a:t> </a:t>
            </a:r>
            <a:r>
              <a:rPr sz="2100" spc="80" dirty="0">
                <a:solidFill>
                  <a:srgbClr val="000000"/>
                </a:solidFill>
              </a:rPr>
              <a:t>for</a:t>
            </a:r>
            <a:r>
              <a:rPr sz="2100" spc="-85" dirty="0">
                <a:solidFill>
                  <a:srgbClr val="000000"/>
                </a:solidFill>
              </a:rPr>
              <a:t> </a:t>
            </a:r>
            <a:r>
              <a:rPr sz="2100" spc="60" dirty="0">
                <a:solidFill>
                  <a:srgbClr val="000000"/>
                </a:solidFill>
              </a:rPr>
              <a:t>Instagram</a:t>
            </a:r>
            <a:endParaRPr sz="2100"/>
          </a:p>
        </p:txBody>
      </p:sp>
      <p:sp>
        <p:nvSpPr>
          <p:cNvPr id="11" name="object 11"/>
          <p:cNvSpPr txBox="1"/>
          <p:nvPr/>
        </p:nvSpPr>
        <p:spPr>
          <a:xfrm>
            <a:off x="395540" y="1909184"/>
            <a:ext cx="1087120" cy="246221"/>
          </a:xfrm>
          <a:prstGeom prst="rect">
            <a:avLst/>
          </a:prstGeom>
        </p:spPr>
        <p:txBody>
          <a:bodyPr vert="horz" wrap="square" lIns="0" tIns="15240" rIns="0" bIns="0" rtlCol="0">
            <a:spAutoFit/>
          </a:bodyPr>
          <a:lstStyle/>
          <a:p>
            <a:pPr marL="12700">
              <a:lnSpc>
                <a:spcPct val="100000"/>
              </a:lnSpc>
              <a:spcBef>
                <a:spcPts val="120"/>
              </a:spcBef>
            </a:pPr>
            <a:r>
              <a:rPr sz="1500" b="1" spc="-10" dirty="0">
                <a:solidFill>
                  <a:srgbClr val="F3F5FB"/>
                </a:solidFill>
                <a:latin typeface="Arial"/>
                <a:cs typeface="Arial"/>
              </a:rPr>
              <a:t>Templates:</a:t>
            </a:r>
            <a:endParaRPr sz="1500">
              <a:latin typeface="Arial"/>
              <a:cs typeface="Arial"/>
            </a:endParaRPr>
          </a:p>
        </p:txBody>
      </p:sp>
      <p:grpSp>
        <p:nvGrpSpPr>
          <p:cNvPr id="12" name="object 12"/>
          <p:cNvGrpSpPr/>
          <p:nvPr/>
        </p:nvGrpSpPr>
        <p:grpSpPr>
          <a:xfrm>
            <a:off x="9817927" y="1206500"/>
            <a:ext cx="608965" cy="609600"/>
            <a:chOff x="9817910" y="1206500"/>
            <a:chExt cx="608965" cy="609600"/>
          </a:xfrm>
        </p:grpSpPr>
        <p:pic>
          <p:nvPicPr>
            <p:cNvPr id="13" name="object 13"/>
            <p:cNvPicPr/>
            <p:nvPr/>
          </p:nvPicPr>
          <p:blipFill>
            <a:blip r:embed="rId3" cstate="print"/>
            <a:stretch>
              <a:fillRect/>
            </a:stretch>
          </p:blipFill>
          <p:spPr>
            <a:xfrm>
              <a:off x="9817910" y="1206500"/>
              <a:ext cx="608789" cy="609600"/>
            </a:xfrm>
            <a:prstGeom prst="rect">
              <a:avLst/>
            </a:prstGeom>
          </p:spPr>
        </p:pic>
        <p:pic>
          <p:nvPicPr>
            <p:cNvPr id="14" name="object 14"/>
            <p:cNvPicPr/>
            <p:nvPr/>
          </p:nvPicPr>
          <p:blipFill>
            <a:blip r:embed="rId4" cstate="print"/>
            <a:stretch>
              <a:fillRect/>
            </a:stretch>
          </p:blipFill>
          <p:spPr>
            <a:xfrm>
              <a:off x="9987413" y="1374829"/>
              <a:ext cx="274185" cy="275608"/>
            </a:xfrm>
            <a:prstGeom prst="rect">
              <a:avLst/>
            </a:prstGeom>
          </p:spPr>
        </p:pic>
      </p:grpSp>
      <p:sp>
        <p:nvSpPr>
          <p:cNvPr id="15" name="object 15"/>
          <p:cNvSpPr txBox="1"/>
          <p:nvPr/>
        </p:nvSpPr>
        <p:spPr>
          <a:xfrm>
            <a:off x="2814837" y="6539934"/>
            <a:ext cx="5057140" cy="164148"/>
          </a:xfrm>
          <a:prstGeom prst="rect">
            <a:avLst/>
          </a:prstGeom>
        </p:spPr>
        <p:txBody>
          <a:bodyPr vert="horz" wrap="square" lIns="0" tIns="25400" rIns="0" bIns="0" rtlCol="0">
            <a:spAutoFit/>
          </a:bodyPr>
          <a:lstStyle/>
          <a:p>
            <a:pPr marL="12700">
              <a:lnSpc>
                <a:spcPct val="100000"/>
              </a:lnSpc>
              <a:spcBef>
                <a:spcPts val="200"/>
              </a:spcBef>
            </a:pPr>
            <a:r>
              <a:rPr sz="900" spc="-10" dirty="0">
                <a:solidFill>
                  <a:srgbClr val="FFF400"/>
                </a:solidFill>
                <a:latin typeface="Arial Unicode MS"/>
                <a:cs typeface="Arial Unicode MS"/>
              </a:rPr>
              <a:t>NOTE</a:t>
            </a:r>
            <a:r>
              <a:rPr sz="900" spc="-10" dirty="0">
                <a:solidFill>
                  <a:srgbClr val="F3F5FB"/>
                </a:solidFill>
                <a:latin typeface="Arial Unicode MS"/>
                <a:cs typeface="Arial Unicode MS"/>
              </a:rPr>
              <a:t>:</a:t>
            </a:r>
            <a:r>
              <a:rPr sz="900" spc="70" dirty="0">
                <a:solidFill>
                  <a:srgbClr val="F3F5FB"/>
                </a:solidFill>
                <a:latin typeface="Arial Unicode MS"/>
                <a:cs typeface="Arial Unicode MS"/>
              </a:rPr>
              <a:t> </a:t>
            </a:r>
            <a:r>
              <a:rPr sz="900" dirty="0">
                <a:solidFill>
                  <a:srgbClr val="F3F5FB"/>
                </a:solidFill>
                <a:latin typeface="Arial Unicode MS"/>
                <a:cs typeface="Arial Unicode MS"/>
              </a:rPr>
              <a:t>The</a:t>
            </a:r>
            <a:r>
              <a:rPr sz="900" spc="65" dirty="0">
                <a:solidFill>
                  <a:srgbClr val="F3F5FB"/>
                </a:solidFill>
                <a:latin typeface="Arial Unicode MS"/>
                <a:cs typeface="Arial Unicode MS"/>
              </a:rPr>
              <a:t> </a:t>
            </a:r>
            <a:r>
              <a:rPr sz="900" spc="50" dirty="0">
                <a:solidFill>
                  <a:srgbClr val="F3F5FB"/>
                </a:solidFill>
                <a:latin typeface="Arial Unicode MS"/>
                <a:cs typeface="Arial Unicode MS"/>
              </a:rPr>
              <a:t>content</a:t>
            </a:r>
            <a:r>
              <a:rPr sz="900" spc="70" dirty="0">
                <a:solidFill>
                  <a:srgbClr val="F3F5FB"/>
                </a:solidFill>
                <a:latin typeface="Arial Unicode MS"/>
                <a:cs typeface="Arial Unicode MS"/>
              </a:rPr>
              <a:t> </a:t>
            </a:r>
            <a:r>
              <a:rPr sz="900" spc="50" dirty="0">
                <a:solidFill>
                  <a:srgbClr val="F3F5FB"/>
                </a:solidFill>
                <a:latin typeface="Arial Unicode MS"/>
                <a:cs typeface="Arial Unicode MS"/>
              </a:rPr>
              <a:t>in</a:t>
            </a:r>
            <a:r>
              <a:rPr sz="900" spc="85" dirty="0">
                <a:solidFill>
                  <a:srgbClr val="F3F5FB"/>
                </a:solidFill>
                <a:latin typeface="Arial Unicode MS"/>
                <a:cs typeface="Arial Unicode MS"/>
              </a:rPr>
              <a:t> </a:t>
            </a:r>
            <a:r>
              <a:rPr sz="900" dirty="0">
                <a:solidFill>
                  <a:srgbClr val="FFF400"/>
                </a:solidFill>
                <a:latin typeface="Arial Unicode MS"/>
                <a:cs typeface="Arial Unicode MS"/>
              </a:rPr>
              <a:t>[brackets]</a:t>
            </a:r>
            <a:r>
              <a:rPr sz="900" spc="80" dirty="0">
                <a:solidFill>
                  <a:srgbClr val="FFF400"/>
                </a:solidFill>
                <a:latin typeface="Arial Unicode MS"/>
                <a:cs typeface="Arial Unicode MS"/>
              </a:rPr>
              <a:t> </a:t>
            </a:r>
            <a:r>
              <a:rPr sz="900" dirty="0">
                <a:solidFill>
                  <a:srgbClr val="F3F5FB"/>
                </a:solidFill>
                <a:latin typeface="Arial Unicode MS"/>
                <a:cs typeface="Arial Unicode MS"/>
              </a:rPr>
              <a:t>is</a:t>
            </a:r>
            <a:r>
              <a:rPr sz="900" spc="65" dirty="0">
                <a:solidFill>
                  <a:srgbClr val="F3F5FB"/>
                </a:solidFill>
                <a:latin typeface="Arial Unicode MS"/>
                <a:cs typeface="Arial Unicode MS"/>
              </a:rPr>
              <a:t> </a:t>
            </a:r>
            <a:r>
              <a:rPr sz="900" dirty="0">
                <a:solidFill>
                  <a:srgbClr val="F3F5FB"/>
                </a:solidFill>
                <a:latin typeface="Arial Unicode MS"/>
                <a:cs typeface="Arial Unicode MS"/>
              </a:rPr>
              <a:t>variable.</a:t>
            </a:r>
            <a:r>
              <a:rPr sz="900" spc="70" dirty="0">
                <a:solidFill>
                  <a:srgbClr val="F3F5FB"/>
                </a:solidFill>
                <a:latin typeface="Arial Unicode MS"/>
                <a:cs typeface="Arial Unicode MS"/>
              </a:rPr>
              <a:t> </a:t>
            </a:r>
            <a:r>
              <a:rPr sz="900" dirty="0">
                <a:solidFill>
                  <a:srgbClr val="F3F5FB"/>
                </a:solidFill>
                <a:latin typeface="Arial Unicode MS"/>
                <a:cs typeface="Arial Unicode MS"/>
              </a:rPr>
              <a:t>Please</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modify</a:t>
            </a:r>
            <a:r>
              <a:rPr sz="900" spc="70" dirty="0">
                <a:solidFill>
                  <a:srgbClr val="F3F5FB"/>
                </a:solidFill>
                <a:latin typeface="Arial Unicode MS"/>
                <a:cs typeface="Arial Unicode MS"/>
              </a:rPr>
              <a:t> </a:t>
            </a:r>
            <a:r>
              <a:rPr sz="900" spc="55" dirty="0">
                <a:solidFill>
                  <a:srgbClr val="F3F5FB"/>
                </a:solidFill>
                <a:latin typeface="Arial Unicode MS"/>
                <a:cs typeface="Arial Unicode MS"/>
              </a:rPr>
              <a:t>it</a:t>
            </a:r>
            <a:r>
              <a:rPr sz="900" spc="75" dirty="0">
                <a:solidFill>
                  <a:srgbClr val="F3F5FB"/>
                </a:solidFill>
                <a:latin typeface="Arial Unicode MS"/>
                <a:cs typeface="Arial Unicode MS"/>
              </a:rPr>
              <a:t> </a:t>
            </a:r>
            <a:r>
              <a:rPr sz="900" dirty="0">
                <a:solidFill>
                  <a:srgbClr val="F3F5FB"/>
                </a:solidFill>
                <a:latin typeface="Arial Unicode MS"/>
                <a:cs typeface="Arial Unicode MS"/>
              </a:rPr>
              <a:t>according</a:t>
            </a:r>
            <a:r>
              <a:rPr sz="900" spc="70" dirty="0">
                <a:solidFill>
                  <a:srgbClr val="F3F5FB"/>
                </a:solidFill>
                <a:latin typeface="Arial Unicode MS"/>
                <a:cs typeface="Arial Unicode MS"/>
              </a:rPr>
              <a:t> </a:t>
            </a:r>
            <a:r>
              <a:rPr sz="900" spc="65" dirty="0">
                <a:solidFill>
                  <a:srgbClr val="F3F5FB"/>
                </a:solidFill>
                <a:latin typeface="Arial Unicode MS"/>
                <a:cs typeface="Arial Unicode MS"/>
              </a:rPr>
              <a:t>to </a:t>
            </a:r>
            <a:r>
              <a:rPr sz="900" spc="50" dirty="0">
                <a:solidFill>
                  <a:srgbClr val="F3F5FB"/>
                </a:solidFill>
                <a:latin typeface="Arial Unicode MS"/>
                <a:cs typeface="Arial Unicode MS"/>
              </a:rPr>
              <a:t>your</a:t>
            </a:r>
            <a:r>
              <a:rPr sz="900" spc="65" dirty="0">
                <a:solidFill>
                  <a:srgbClr val="F3F5FB"/>
                </a:solidFill>
                <a:latin typeface="Arial Unicode MS"/>
                <a:cs typeface="Arial Unicode MS"/>
              </a:rPr>
              <a:t> </a:t>
            </a:r>
            <a:r>
              <a:rPr sz="900" spc="40" dirty="0">
                <a:solidFill>
                  <a:srgbClr val="F3F5FB"/>
                </a:solidFill>
                <a:latin typeface="Arial Unicode MS"/>
                <a:cs typeface="Arial Unicode MS"/>
              </a:rPr>
              <a:t>requirement.</a:t>
            </a:r>
            <a:endParaRPr sz="900">
              <a:latin typeface="Arial Unicode MS"/>
              <a:cs typeface="Arial Unicode MS"/>
            </a:endParaRPr>
          </a:p>
        </p:txBody>
      </p:sp>
    </p:spTree>
  </p:cSld>
  <p:clrMapOvr>
    <a:masterClrMapping/>
  </p:clrMapOvr>
  <p:transition spd="slow">
    <p:cover/>
    <p:sndAc>
      <p:stSnd>
        <p:snd r:embed="rId2" name="camera.wav"/>
      </p:stSnd>
    </p:sndAc>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770756"/>
            <a:ext cx="10693400" cy="6015037"/>
          </a:xfrm>
          <a:prstGeom prst="rect">
            <a:avLst/>
          </a:prstGeom>
        </p:spPr>
      </p:pic>
      <p:sp>
        <p:nvSpPr>
          <p:cNvPr id="3" name="object 3"/>
          <p:cNvSpPr txBox="1"/>
          <p:nvPr/>
        </p:nvSpPr>
        <p:spPr>
          <a:xfrm>
            <a:off x="1365484" y="3158899"/>
            <a:ext cx="7951470" cy="660437"/>
          </a:xfrm>
          <a:prstGeom prst="rect">
            <a:avLst/>
          </a:prstGeom>
        </p:spPr>
        <p:txBody>
          <a:bodyPr vert="horz" wrap="square" lIns="0" tIns="13970" rIns="0" bIns="0" rtlCol="0">
            <a:spAutoFit/>
          </a:bodyPr>
          <a:lstStyle/>
          <a:p>
            <a:pPr marL="12700">
              <a:lnSpc>
                <a:spcPct val="100000"/>
              </a:lnSpc>
              <a:spcBef>
                <a:spcPts val="110"/>
              </a:spcBef>
            </a:pPr>
            <a:r>
              <a:rPr sz="4200" b="1" dirty="0">
                <a:solidFill>
                  <a:srgbClr val="F3F5FB"/>
                </a:solidFill>
                <a:latin typeface="Arial"/>
                <a:cs typeface="Arial"/>
              </a:rPr>
              <a:t>Examples</a:t>
            </a:r>
            <a:r>
              <a:rPr sz="4200" b="1" spc="-70" dirty="0">
                <a:solidFill>
                  <a:srgbClr val="F3F5FB"/>
                </a:solidFill>
                <a:latin typeface="Arial"/>
                <a:cs typeface="Arial"/>
              </a:rPr>
              <a:t> </a:t>
            </a:r>
            <a:r>
              <a:rPr sz="4200" b="1" spc="114" dirty="0">
                <a:solidFill>
                  <a:srgbClr val="F3F5FB"/>
                </a:solidFill>
                <a:latin typeface="Arial"/>
                <a:cs typeface="Arial"/>
              </a:rPr>
              <a:t>of</a:t>
            </a:r>
            <a:r>
              <a:rPr sz="4200" b="1" spc="-70" dirty="0">
                <a:solidFill>
                  <a:srgbClr val="F3F5FB"/>
                </a:solidFill>
                <a:latin typeface="Arial"/>
                <a:cs typeface="Arial"/>
              </a:rPr>
              <a:t> </a:t>
            </a:r>
            <a:r>
              <a:rPr sz="4200" b="1" spc="295" dirty="0">
                <a:solidFill>
                  <a:srgbClr val="F3F5FB"/>
                </a:solidFill>
                <a:latin typeface="Arial"/>
                <a:cs typeface="Arial"/>
              </a:rPr>
              <a:t>Oﬀ</a:t>
            </a:r>
            <a:r>
              <a:rPr sz="4200" b="1" spc="-80" dirty="0">
                <a:solidFill>
                  <a:srgbClr val="F3F5FB"/>
                </a:solidFill>
                <a:latin typeface="Arial"/>
                <a:cs typeface="Arial"/>
              </a:rPr>
              <a:t> </a:t>
            </a:r>
            <a:r>
              <a:rPr sz="4200" b="1" dirty="0">
                <a:solidFill>
                  <a:srgbClr val="F3F5FB"/>
                </a:solidFill>
                <a:latin typeface="Arial"/>
                <a:cs typeface="Arial"/>
              </a:rPr>
              <a:t>Season</a:t>
            </a:r>
            <a:r>
              <a:rPr sz="4200" b="1" spc="-70" dirty="0">
                <a:solidFill>
                  <a:srgbClr val="F3F5FB"/>
                </a:solidFill>
                <a:latin typeface="Arial"/>
                <a:cs typeface="Arial"/>
              </a:rPr>
              <a:t> </a:t>
            </a:r>
            <a:r>
              <a:rPr sz="4200" b="1" spc="-10" dirty="0">
                <a:solidFill>
                  <a:srgbClr val="F3F5FB"/>
                </a:solidFill>
                <a:latin typeface="Arial"/>
                <a:cs typeface="Arial"/>
              </a:rPr>
              <a:t>Posts:</a:t>
            </a:r>
            <a:endParaRPr sz="4200">
              <a:latin typeface="Arial"/>
              <a:cs typeface="Arial"/>
            </a:endParaRPr>
          </a:p>
        </p:txBody>
      </p:sp>
      <p:sp>
        <p:nvSpPr>
          <p:cNvPr id="4" name="object 4"/>
          <p:cNvSpPr txBox="1"/>
          <p:nvPr/>
        </p:nvSpPr>
        <p:spPr>
          <a:xfrm>
            <a:off x="2443457" y="4022679"/>
            <a:ext cx="5793105" cy="336631"/>
          </a:xfrm>
          <a:prstGeom prst="rect">
            <a:avLst/>
          </a:prstGeom>
        </p:spPr>
        <p:txBody>
          <a:bodyPr vert="horz" wrap="square" lIns="0" tIns="13335" rIns="0" bIns="0" rtlCol="0">
            <a:spAutoFit/>
          </a:bodyPr>
          <a:lstStyle/>
          <a:p>
            <a:pPr marL="12700">
              <a:lnSpc>
                <a:spcPct val="100000"/>
              </a:lnSpc>
              <a:spcBef>
                <a:spcPts val="105"/>
              </a:spcBef>
            </a:pPr>
            <a:r>
              <a:rPr sz="2100" b="1" spc="-20" dirty="0">
                <a:solidFill>
                  <a:srgbClr val="F3F5FB"/>
                </a:solidFill>
                <a:latin typeface="Arial"/>
                <a:cs typeface="Arial"/>
              </a:rPr>
              <a:t>See</a:t>
            </a:r>
            <a:r>
              <a:rPr sz="2100" b="1" spc="-50" dirty="0">
                <a:solidFill>
                  <a:srgbClr val="F3F5FB"/>
                </a:solidFill>
                <a:latin typeface="Arial"/>
                <a:cs typeface="Arial"/>
              </a:rPr>
              <a:t> </a:t>
            </a:r>
            <a:r>
              <a:rPr sz="2100" b="1" spc="80" dirty="0">
                <a:solidFill>
                  <a:srgbClr val="F3F5FB"/>
                </a:solidFill>
                <a:latin typeface="Arial"/>
                <a:cs typeface="Arial"/>
              </a:rPr>
              <a:t>how</a:t>
            </a:r>
            <a:r>
              <a:rPr sz="2100" b="1" spc="-40" dirty="0">
                <a:solidFill>
                  <a:srgbClr val="F3F5FB"/>
                </a:solidFill>
                <a:latin typeface="Arial"/>
                <a:cs typeface="Arial"/>
              </a:rPr>
              <a:t> </a:t>
            </a:r>
            <a:r>
              <a:rPr sz="2100" b="1" spc="110" dirty="0">
                <a:solidFill>
                  <a:srgbClr val="F3F5FB"/>
                </a:solidFill>
                <a:latin typeface="Arial"/>
                <a:cs typeface="Arial"/>
              </a:rPr>
              <a:t>we</a:t>
            </a:r>
            <a:r>
              <a:rPr sz="2100" b="1" spc="-45" dirty="0">
                <a:solidFill>
                  <a:srgbClr val="F3F5FB"/>
                </a:solidFill>
                <a:latin typeface="Arial"/>
                <a:cs typeface="Arial"/>
              </a:rPr>
              <a:t> </a:t>
            </a:r>
            <a:r>
              <a:rPr sz="2100" b="1" spc="70" dirty="0">
                <a:solidFill>
                  <a:srgbClr val="F3F5FB"/>
                </a:solidFill>
                <a:latin typeface="Arial"/>
                <a:cs typeface="Arial"/>
              </a:rPr>
              <a:t>mixed</a:t>
            </a:r>
            <a:r>
              <a:rPr sz="2100" b="1" spc="-40" dirty="0">
                <a:solidFill>
                  <a:srgbClr val="F3F5FB"/>
                </a:solidFill>
                <a:latin typeface="Arial"/>
                <a:cs typeface="Arial"/>
              </a:rPr>
              <a:t> </a:t>
            </a:r>
            <a:r>
              <a:rPr sz="2100" b="1" spc="70" dirty="0">
                <a:solidFill>
                  <a:srgbClr val="F3F5FB"/>
                </a:solidFill>
                <a:latin typeface="Arial"/>
                <a:cs typeface="Arial"/>
              </a:rPr>
              <a:t>and</a:t>
            </a:r>
            <a:r>
              <a:rPr sz="2100" b="1" spc="-45" dirty="0">
                <a:solidFill>
                  <a:srgbClr val="F3F5FB"/>
                </a:solidFill>
                <a:latin typeface="Arial"/>
                <a:cs typeface="Arial"/>
              </a:rPr>
              <a:t> </a:t>
            </a:r>
            <a:r>
              <a:rPr sz="2100" b="1" spc="80" dirty="0">
                <a:solidFill>
                  <a:srgbClr val="F3F5FB"/>
                </a:solidFill>
                <a:latin typeface="Arial"/>
                <a:cs typeface="Arial"/>
              </a:rPr>
              <a:t>matched</a:t>
            </a:r>
            <a:r>
              <a:rPr sz="2100" b="1" spc="-45" dirty="0">
                <a:solidFill>
                  <a:srgbClr val="F3F5FB"/>
                </a:solidFill>
                <a:latin typeface="Arial"/>
                <a:cs typeface="Arial"/>
              </a:rPr>
              <a:t> </a:t>
            </a:r>
            <a:r>
              <a:rPr sz="2100" b="1" spc="55" dirty="0">
                <a:solidFill>
                  <a:srgbClr val="F3F5FB"/>
                </a:solidFill>
                <a:latin typeface="Arial"/>
                <a:cs typeface="Arial"/>
              </a:rPr>
              <a:t>templates!</a:t>
            </a:r>
            <a:endParaRPr sz="2100">
              <a:latin typeface="Arial"/>
              <a:cs typeface="Arial"/>
            </a:endParaRPr>
          </a:p>
        </p:txBody>
      </p:sp>
    </p:spTree>
  </p:cSld>
  <p:clrMapOvr>
    <a:masterClrMapping/>
  </p:clrMapOvr>
  <p:transition spd="slow">
    <p:cover/>
    <p:sndAc>
      <p:stSnd>
        <p:snd r:embed="rId2" name="camera.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8"/>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4" name="object 4"/>
            <p:cNvPicPr/>
            <p:nvPr/>
          </p:nvPicPr>
          <p:blipFill>
            <a:blip r:embed="rId3" cstate="print"/>
            <a:stretch>
              <a:fillRect/>
            </a:stretch>
          </p:blipFill>
          <p:spPr>
            <a:xfrm>
              <a:off x="301828" y="3627742"/>
              <a:ext cx="3118637" cy="2289606"/>
            </a:xfrm>
            <a:prstGeom prst="rect">
              <a:avLst/>
            </a:prstGeom>
          </p:spPr>
        </p:pic>
        <p:sp>
          <p:nvSpPr>
            <p:cNvPr id="5" name="object 5"/>
            <p:cNvSpPr/>
            <p:nvPr/>
          </p:nvSpPr>
          <p:spPr>
            <a:xfrm>
              <a:off x="3663302"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pic>
          <p:nvPicPr>
            <p:cNvPr id="6" name="object 6"/>
            <p:cNvPicPr/>
            <p:nvPr/>
          </p:nvPicPr>
          <p:blipFill>
            <a:blip r:embed="rId4" cstate="print"/>
            <a:stretch>
              <a:fillRect/>
            </a:stretch>
          </p:blipFill>
          <p:spPr>
            <a:xfrm>
              <a:off x="3778503" y="3318624"/>
              <a:ext cx="3118599" cy="2603875"/>
            </a:xfrm>
            <a:prstGeom prst="rect">
              <a:avLst/>
            </a:prstGeom>
          </p:spPr>
        </p:pic>
        <p:pic>
          <p:nvPicPr>
            <p:cNvPr id="7" name="object 7"/>
            <p:cNvPicPr/>
            <p:nvPr/>
          </p:nvPicPr>
          <p:blipFill>
            <a:blip r:embed="rId5" cstate="print"/>
            <a:stretch>
              <a:fillRect/>
            </a:stretch>
          </p:blipFill>
          <p:spPr>
            <a:xfrm>
              <a:off x="355600" y="6160934"/>
              <a:ext cx="127000" cy="125564"/>
            </a:xfrm>
            <a:prstGeom prst="rect">
              <a:avLst/>
            </a:prstGeom>
          </p:spPr>
        </p:pic>
      </p:grpSp>
      <p:sp>
        <p:nvSpPr>
          <p:cNvPr id="8" name="object 8"/>
          <p:cNvSpPr txBox="1"/>
          <p:nvPr/>
        </p:nvSpPr>
        <p:spPr>
          <a:xfrm>
            <a:off x="979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9" name="object 9"/>
          <p:cNvSpPr txBox="1"/>
          <p:nvPr/>
        </p:nvSpPr>
        <p:spPr>
          <a:xfrm>
            <a:off x="1702761"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10" name="object 10"/>
          <p:cNvGrpSpPr/>
          <p:nvPr/>
        </p:nvGrpSpPr>
        <p:grpSpPr>
          <a:xfrm>
            <a:off x="825517" y="6160935"/>
            <a:ext cx="850265" cy="138430"/>
            <a:chOff x="825500" y="6160935"/>
            <a:chExt cx="850265" cy="138430"/>
          </a:xfrm>
        </p:grpSpPr>
        <p:pic>
          <p:nvPicPr>
            <p:cNvPr id="11" name="object 11"/>
            <p:cNvPicPr/>
            <p:nvPr/>
          </p:nvPicPr>
          <p:blipFill>
            <a:blip r:embed="rId6" cstate="print"/>
            <a:stretch>
              <a:fillRect/>
            </a:stretch>
          </p:blipFill>
          <p:spPr>
            <a:xfrm>
              <a:off x="825500" y="6172200"/>
              <a:ext cx="126212" cy="127000"/>
            </a:xfrm>
            <a:prstGeom prst="rect">
              <a:avLst/>
            </a:prstGeom>
          </p:spPr>
        </p:pic>
        <p:pic>
          <p:nvPicPr>
            <p:cNvPr id="12" name="object 12"/>
            <p:cNvPicPr/>
            <p:nvPr/>
          </p:nvPicPr>
          <p:blipFill>
            <a:blip r:embed="rId7" cstate="print"/>
            <a:stretch>
              <a:fillRect/>
            </a:stretch>
          </p:blipFill>
          <p:spPr>
            <a:xfrm>
              <a:off x="1549400" y="6160935"/>
              <a:ext cx="126352" cy="125564"/>
            </a:xfrm>
            <a:prstGeom prst="rect">
              <a:avLst/>
            </a:prstGeom>
          </p:spPr>
        </p:pic>
      </p:grpSp>
      <p:sp>
        <p:nvSpPr>
          <p:cNvPr id="13" name="object 13"/>
          <p:cNvSpPr txBox="1"/>
          <p:nvPr/>
        </p:nvSpPr>
        <p:spPr>
          <a:xfrm>
            <a:off x="2427321" y="5943617"/>
            <a:ext cx="980440" cy="111569"/>
          </a:xfrm>
          <a:prstGeom prst="rect">
            <a:avLst/>
          </a:prstGeom>
        </p:spPr>
        <p:txBody>
          <a:bodyPr vert="horz" wrap="square" lIns="0" tIns="11430" rIns="0" bIns="0" rtlCol="0">
            <a:spAutoFit/>
          </a:bodyPr>
          <a:lstStyle/>
          <a:p>
            <a:pPr>
              <a:lnSpc>
                <a:spcPct val="100000"/>
              </a:lnSpc>
              <a:spcBef>
                <a:spcPts val="90"/>
              </a:spcBef>
              <a:tabLst>
                <a:tab pos="640715" algn="l"/>
              </a:tabLst>
            </a:pPr>
            <a:r>
              <a:rPr sz="650" dirty="0">
                <a:solidFill>
                  <a:srgbClr val="656565"/>
                </a:solidFill>
                <a:latin typeface="Arial Unicode MS"/>
                <a:cs typeface="Arial Unicode MS"/>
              </a:rPr>
              <a:t>5</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2</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14" name="object 14"/>
          <p:cNvSpPr txBox="1"/>
          <p:nvPr/>
        </p:nvSpPr>
        <p:spPr>
          <a:xfrm>
            <a:off x="533694" y="5947689"/>
            <a:ext cx="212090" cy="293670"/>
          </a:xfrm>
          <a:prstGeom prst="rect">
            <a:avLst/>
          </a:prstGeom>
        </p:spPr>
        <p:txBody>
          <a:bodyPr vert="horz" wrap="square" lIns="0" tIns="11430" rIns="0" bIns="0" rtlCol="0">
            <a:spAutoFit/>
          </a:bodyPr>
          <a:lstStyle/>
          <a:p>
            <a:pPr marR="5080" algn="r">
              <a:lnSpc>
                <a:spcPct val="100000"/>
              </a:lnSpc>
              <a:spcBef>
                <a:spcPts val="90"/>
              </a:spcBef>
            </a:pPr>
            <a:r>
              <a:rPr sz="650" spc="-25" dirty="0">
                <a:solidFill>
                  <a:srgbClr val="656565"/>
                </a:solidFill>
                <a:latin typeface="Arial Unicode MS"/>
                <a:cs typeface="Arial Unicode MS"/>
              </a:rPr>
              <a:t>73</a:t>
            </a:r>
            <a:endParaRPr sz="650">
              <a:latin typeface="Arial Unicode MS"/>
              <a:cs typeface="Arial Unicode MS"/>
            </a:endParaRPr>
          </a:p>
          <a:p>
            <a:pPr>
              <a:lnSpc>
                <a:spcPct val="100000"/>
              </a:lnSpc>
              <a:spcBef>
                <a:spcPts val="85"/>
              </a:spcBef>
            </a:pPr>
            <a:endParaRPr sz="450">
              <a:latin typeface="Arial Unicode MS"/>
              <a:cs typeface="Arial Unicode MS"/>
            </a:endParaRPr>
          </a:p>
          <a:p>
            <a:pPr marR="52069" algn="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pic>
        <p:nvPicPr>
          <p:cNvPr id="15" name="object 15"/>
          <p:cNvPicPr/>
          <p:nvPr/>
        </p:nvPicPr>
        <p:blipFill>
          <a:blip r:embed="rId8" cstate="print"/>
          <a:stretch>
            <a:fillRect/>
          </a:stretch>
        </p:blipFill>
        <p:spPr>
          <a:xfrm>
            <a:off x="3813383" y="6160940"/>
            <a:ext cx="123616" cy="125564"/>
          </a:xfrm>
          <a:prstGeom prst="rect">
            <a:avLst/>
          </a:prstGeom>
        </p:spPr>
      </p:pic>
      <p:sp>
        <p:nvSpPr>
          <p:cNvPr id="16" name="object 16"/>
          <p:cNvSpPr txBox="1"/>
          <p:nvPr/>
        </p:nvSpPr>
        <p:spPr>
          <a:xfrm>
            <a:off x="4437900"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17" name="object 17"/>
          <p:cNvSpPr txBox="1"/>
          <p:nvPr/>
        </p:nvSpPr>
        <p:spPr>
          <a:xfrm>
            <a:off x="5161408"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18" name="object 18"/>
          <p:cNvGrpSpPr/>
          <p:nvPr/>
        </p:nvGrpSpPr>
        <p:grpSpPr>
          <a:xfrm>
            <a:off x="4281234" y="6160935"/>
            <a:ext cx="849630" cy="138430"/>
            <a:chOff x="4281233" y="6160935"/>
            <a:chExt cx="849630" cy="138430"/>
          </a:xfrm>
        </p:grpSpPr>
        <p:pic>
          <p:nvPicPr>
            <p:cNvPr id="19" name="object 19"/>
            <p:cNvPicPr/>
            <p:nvPr/>
          </p:nvPicPr>
          <p:blipFill>
            <a:blip r:embed="rId9" cstate="print"/>
            <a:stretch>
              <a:fillRect/>
            </a:stretch>
          </p:blipFill>
          <p:spPr>
            <a:xfrm>
              <a:off x="4281233" y="6172200"/>
              <a:ext cx="125666" cy="127000"/>
            </a:xfrm>
            <a:prstGeom prst="rect">
              <a:avLst/>
            </a:prstGeom>
          </p:spPr>
        </p:pic>
        <p:pic>
          <p:nvPicPr>
            <p:cNvPr id="20" name="object 20"/>
            <p:cNvPicPr/>
            <p:nvPr/>
          </p:nvPicPr>
          <p:blipFill>
            <a:blip r:embed="rId10" cstate="print"/>
            <a:stretch>
              <a:fillRect/>
            </a:stretch>
          </p:blipFill>
          <p:spPr>
            <a:xfrm>
              <a:off x="5005252" y="6160935"/>
              <a:ext cx="125547" cy="125564"/>
            </a:xfrm>
            <a:prstGeom prst="rect">
              <a:avLst/>
            </a:prstGeom>
          </p:spPr>
        </p:pic>
      </p:grpSp>
      <p:sp>
        <p:nvSpPr>
          <p:cNvPr id="21" name="object 21"/>
          <p:cNvSpPr txBox="1"/>
          <p:nvPr/>
        </p:nvSpPr>
        <p:spPr>
          <a:xfrm>
            <a:off x="5930520" y="5943617"/>
            <a:ext cx="980440" cy="111569"/>
          </a:xfrm>
          <a:prstGeom prst="rect">
            <a:avLst/>
          </a:prstGeom>
        </p:spPr>
        <p:txBody>
          <a:bodyPr vert="horz" wrap="square" lIns="0" tIns="11430" rIns="0" bIns="0" rtlCol="0">
            <a:spAutoFit/>
          </a:bodyPr>
          <a:lstStyle/>
          <a:p>
            <a:pPr>
              <a:lnSpc>
                <a:spcPct val="100000"/>
              </a:lnSpc>
              <a:spcBef>
                <a:spcPts val="90"/>
              </a:spcBef>
              <a:tabLst>
                <a:tab pos="640715" algn="l"/>
              </a:tabLst>
            </a:pPr>
            <a:r>
              <a:rPr sz="650" dirty="0">
                <a:solidFill>
                  <a:srgbClr val="656565"/>
                </a:solidFill>
                <a:latin typeface="Arial Unicode MS"/>
                <a:cs typeface="Arial Unicode MS"/>
              </a:rPr>
              <a:t>8</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4</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22" name="object 22"/>
          <p:cNvSpPr txBox="1"/>
          <p:nvPr/>
        </p:nvSpPr>
        <p:spPr>
          <a:xfrm>
            <a:off x="3992341" y="5947689"/>
            <a:ext cx="167640"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85</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23" name="object 23"/>
          <p:cNvGrpSpPr/>
          <p:nvPr/>
        </p:nvGrpSpPr>
        <p:grpSpPr>
          <a:xfrm>
            <a:off x="312356" y="1487386"/>
            <a:ext cx="10175240" cy="4875530"/>
            <a:chOff x="312356" y="1487385"/>
            <a:chExt cx="10175240" cy="4875530"/>
          </a:xfrm>
        </p:grpSpPr>
        <p:pic>
          <p:nvPicPr>
            <p:cNvPr id="24" name="object 24"/>
            <p:cNvPicPr/>
            <p:nvPr/>
          </p:nvPicPr>
          <p:blipFill>
            <a:blip r:embed="rId11" cstate="print"/>
            <a:stretch>
              <a:fillRect/>
            </a:stretch>
          </p:blipFill>
          <p:spPr>
            <a:xfrm>
              <a:off x="3799281" y="5974562"/>
              <a:ext cx="225577" cy="83337"/>
            </a:xfrm>
            <a:prstGeom prst="rect">
              <a:avLst/>
            </a:prstGeom>
          </p:spPr>
        </p:pic>
        <p:pic>
          <p:nvPicPr>
            <p:cNvPr id="25" name="object 25"/>
            <p:cNvPicPr/>
            <p:nvPr/>
          </p:nvPicPr>
          <p:blipFill>
            <a:blip r:embed="rId11" cstate="print"/>
            <a:stretch>
              <a:fillRect/>
            </a:stretch>
          </p:blipFill>
          <p:spPr>
            <a:xfrm>
              <a:off x="368463" y="5974562"/>
              <a:ext cx="225615" cy="83337"/>
            </a:xfrm>
            <a:prstGeom prst="rect">
              <a:avLst/>
            </a:prstGeom>
          </p:spPr>
        </p:pic>
        <p:sp>
          <p:nvSpPr>
            <p:cNvPr id="26" name="object 26"/>
            <p:cNvSpPr/>
            <p:nvPr/>
          </p:nvSpPr>
          <p:spPr>
            <a:xfrm>
              <a:off x="315213" y="6120803"/>
              <a:ext cx="6588125" cy="0"/>
            </a:xfrm>
            <a:custGeom>
              <a:avLst/>
              <a:gdLst/>
              <a:ahLst/>
              <a:cxnLst/>
              <a:rect l="l" t="t" r="r" b="b"/>
              <a:pathLst>
                <a:path w="6588125">
                  <a:moveTo>
                    <a:pt x="0" y="0"/>
                  </a:moveTo>
                  <a:lnTo>
                    <a:pt x="3130156" y="0"/>
                  </a:lnTo>
                </a:path>
                <a:path w="6588125">
                  <a:moveTo>
                    <a:pt x="3457473" y="0"/>
                  </a:moveTo>
                  <a:lnTo>
                    <a:pt x="6587629" y="0"/>
                  </a:lnTo>
                </a:path>
              </a:pathLst>
            </a:custGeom>
            <a:ln w="5569">
              <a:solidFill>
                <a:srgbClr val="D8D8D8"/>
              </a:solidFill>
            </a:ln>
          </p:spPr>
          <p:txBody>
            <a:bodyPr wrap="square" lIns="0" tIns="0" rIns="0" bIns="0" rtlCol="0"/>
            <a:lstStyle/>
            <a:p>
              <a:endParaRPr/>
            </a:p>
          </p:txBody>
        </p:sp>
        <p:sp>
          <p:nvSpPr>
            <p:cNvPr id="27" name="object 27"/>
            <p:cNvSpPr/>
            <p:nvPr/>
          </p:nvSpPr>
          <p:spPr>
            <a:xfrm>
              <a:off x="7138695" y="1487385"/>
              <a:ext cx="3348990" cy="4875530"/>
            </a:xfrm>
            <a:custGeom>
              <a:avLst/>
              <a:gdLst/>
              <a:ahLst/>
              <a:cxnLst/>
              <a:rect l="l" t="t" r="r" b="b"/>
              <a:pathLst>
                <a:path w="3348990" h="4875530">
                  <a:moveTo>
                    <a:pt x="3348875" y="4875110"/>
                  </a:moveTo>
                  <a:lnTo>
                    <a:pt x="0" y="4875110"/>
                  </a:lnTo>
                  <a:lnTo>
                    <a:pt x="0" y="0"/>
                  </a:lnTo>
                  <a:lnTo>
                    <a:pt x="3348875" y="0"/>
                  </a:lnTo>
                  <a:lnTo>
                    <a:pt x="3348875" y="4875110"/>
                  </a:lnTo>
                  <a:close/>
                </a:path>
              </a:pathLst>
            </a:custGeom>
            <a:solidFill>
              <a:srgbClr val="EEEEEE"/>
            </a:solidFill>
          </p:spPr>
          <p:txBody>
            <a:bodyPr wrap="square" lIns="0" tIns="0" rIns="0" bIns="0" rtlCol="0"/>
            <a:lstStyle/>
            <a:p>
              <a:endParaRPr/>
            </a:p>
          </p:txBody>
        </p:sp>
      </p:grpSp>
      <p:sp>
        <p:nvSpPr>
          <p:cNvPr id="28" name="object 28"/>
          <p:cNvSpPr txBox="1"/>
          <p:nvPr/>
        </p:nvSpPr>
        <p:spPr>
          <a:xfrm>
            <a:off x="3803874" y="1798966"/>
            <a:ext cx="3061970" cy="1380250"/>
          </a:xfrm>
          <a:prstGeom prst="rect">
            <a:avLst/>
          </a:prstGeom>
        </p:spPr>
        <p:txBody>
          <a:bodyPr vert="horz" wrap="square" lIns="0" tIns="12065" rIns="0" bIns="0" rtlCol="0">
            <a:spAutoFit/>
          </a:bodyPr>
          <a:lstStyle/>
          <a:p>
            <a:pPr marR="5080">
              <a:lnSpc>
                <a:spcPct val="155300"/>
              </a:lnSpc>
              <a:spcBef>
                <a:spcPts val="95"/>
              </a:spcBef>
            </a:pPr>
            <a:r>
              <a:rPr sz="800" dirty="0">
                <a:latin typeface="Arial Unicode MS"/>
                <a:cs typeface="Arial Unicode MS"/>
              </a:rPr>
              <a:t>Exclusive</a:t>
            </a:r>
            <a:r>
              <a:rPr sz="800" spc="60" dirty="0">
                <a:latin typeface="Arial Unicode MS"/>
                <a:cs typeface="Arial Unicode MS"/>
              </a:rPr>
              <a:t> </a:t>
            </a:r>
            <a:r>
              <a:rPr sz="800" spc="50" dirty="0">
                <a:latin typeface="Arial Unicode MS"/>
                <a:cs typeface="Arial Unicode MS"/>
              </a:rPr>
              <a:t>Oﬀer</a:t>
            </a:r>
            <a:r>
              <a:rPr sz="800" spc="60" dirty="0">
                <a:latin typeface="Arial Unicode MS"/>
                <a:cs typeface="Arial Unicode MS"/>
              </a:rPr>
              <a:t> </a:t>
            </a:r>
            <a:r>
              <a:rPr sz="800" spc="240" dirty="0">
                <a:latin typeface="Arial Unicode MS"/>
                <a:cs typeface="Arial Unicode MS"/>
              </a:rPr>
              <a:t>|</a:t>
            </a:r>
            <a:r>
              <a:rPr sz="800" spc="60" dirty="0">
                <a:latin typeface="Arial Unicode MS"/>
                <a:cs typeface="Arial Unicode MS"/>
              </a:rPr>
              <a:t> </a:t>
            </a:r>
            <a:r>
              <a:rPr sz="800" dirty="0">
                <a:latin typeface="Arial Unicode MS"/>
                <a:cs typeface="Arial Unicode MS"/>
              </a:rPr>
              <a:t>Book</a:t>
            </a:r>
            <a:r>
              <a:rPr sz="800" spc="60" dirty="0">
                <a:latin typeface="Arial Unicode MS"/>
                <a:cs typeface="Arial Unicode MS"/>
              </a:rPr>
              <a:t> </a:t>
            </a:r>
            <a:r>
              <a:rPr sz="800" dirty="0">
                <a:latin typeface="Arial Unicode MS"/>
                <a:cs typeface="Arial Unicode MS"/>
              </a:rPr>
              <a:t>your</a:t>
            </a:r>
            <a:r>
              <a:rPr sz="800" spc="60" dirty="0">
                <a:latin typeface="Arial Unicode MS"/>
                <a:cs typeface="Arial Unicode MS"/>
              </a:rPr>
              <a:t> </a:t>
            </a:r>
            <a:r>
              <a:rPr sz="800" dirty="0">
                <a:latin typeface="Arial Unicode MS"/>
                <a:cs typeface="Arial Unicode MS"/>
              </a:rPr>
              <a:t>stay</a:t>
            </a:r>
            <a:r>
              <a:rPr sz="800" spc="60" dirty="0">
                <a:latin typeface="Arial Unicode MS"/>
                <a:cs typeface="Arial Unicode MS"/>
              </a:rPr>
              <a:t> from </a:t>
            </a:r>
            <a:r>
              <a:rPr sz="800" spc="50" dirty="0">
                <a:latin typeface="Arial Unicode MS"/>
                <a:cs typeface="Arial Unicode MS"/>
              </a:rPr>
              <a:t>now</a:t>
            </a:r>
            <a:r>
              <a:rPr sz="800" spc="60" dirty="0">
                <a:latin typeface="Arial Unicode MS"/>
                <a:cs typeface="Arial Unicode MS"/>
              </a:rPr>
              <a:t> </a:t>
            </a:r>
            <a:r>
              <a:rPr sz="800" dirty="0">
                <a:latin typeface="Arial Unicode MS"/>
                <a:cs typeface="Arial Unicode MS"/>
              </a:rPr>
              <a:t>until</a:t>
            </a:r>
            <a:r>
              <a:rPr sz="800" spc="60" dirty="0">
                <a:latin typeface="Arial Unicode MS"/>
                <a:cs typeface="Arial Unicode MS"/>
              </a:rPr>
              <a:t> </a:t>
            </a:r>
            <a:r>
              <a:rPr sz="800" b="1" dirty="0">
                <a:latin typeface="Arial"/>
                <a:cs typeface="Arial"/>
              </a:rPr>
              <a:t>31</a:t>
            </a:r>
            <a:r>
              <a:rPr sz="800" b="1" spc="65" dirty="0">
                <a:latin typeface="Arial"/>
                <a:cs typeface="Arial"/>
              </a:rPr>
              <a:t> </a:t>
            </a:r>
            <a:r>
              <a:rPr sz="800" b="1" dirty="0">
                <a:latin typeface="Arial"/>
                <a:cs typeface="Arial"/>
              </a:rPr>
              <a:t>March</a:t>
            </a:r>
            <a:r>
              <a:rPr sz="800" b="1" spc="60" dirty="0">
                <a:latin typeface="Arial"/>
                <a:cs typeface="Arial"/>
              </a:rPr>
              <a:t> </a:t>
            </a:r>
            <a:r>
              <a:rPr sz="800" b="1" spc="-20" dirty="0">
                <a:latin typeface="Arial"/>
                <a:cs typeface="Arial"/>
              </a:rPr>
              <a:t>2020 </a:t>
            </a:r>
            <a:r>
              <a:rPr sz="800" spc="55" dirty="0">
                <a:latin typeface="Arial Unicode MS"/>
                <a:cs typeface="Arial Unicode MS"/>
              </a:rPr>
              <a:t>to</a:t>
            </a:r>
            <a:r>
              <a:rPr sz="800" spc="60" dirty="0">
                <a:latin typeface="Arial Unicode MS"/>
                <a:cs typeface="Arial Unicode MS"/>
              </a:rPr>
              <a:t> </a:t>
            </a:r>
            <a:r>
              <a:rPr sz="800" dirty="0">
                <a:latin typeface="Arial Unicode MS"/>
                <a:cs typeface="Arial Unicode MS"/>
              </a:rPr>
              <a:t>enjoy</a:t>
            </a:r>
            <a:r>
              <a:rPr sz="800" spc="65" dirty="0">
                <a:latin typeface="Arial Unicode MS"/>
                <a:cs typeface="Arial Unicode MS"/>
              </a:rPr>
              <a:t> </a:t>
            </a:r>
            <a:r>
              <a:rPr sz="800" spc="60" dirty="0">
                <a:latin typeface="Arial Unicode MS"/>
                <a:cs typeface="Arial Unicode MS"/>
              </a:rPr>
              <a:t>room</a:t>
            </a:r>
            <a:r>
              <a:rPr sz="800" spc="65" dirty="0">
                <a:latin typeface="Arial Unicode MS"/>
                <a:cs typeface="Arial Unicode MS"/>
              </a:rPr>
              <a:t> </a:t>
            </a:r>
            <a:r>
              <a:rPr sz="800" dirty="0">
                <a:latin typeface="Arial Unicode MS"/>
                <a:cs typeface="Arial Unicode MS"/>
              </a:rPr>
              <a:t>upgrades,</a:t>
            </a:r>
            <a:r>
              <a:rPr sz="800" spc="60" dirty="0">
                <a:latin typeface="Arial Unicode MS"/>
                <a:cs typeface="Arial Unicode MS"/>
              </a:rPr>
              <a:t> </a:t>
            </a:r>
            <a:r>
              <a:rPr sz="800" dirty="0">
                <a:latin typeface="Arial Unicode MS"/>
                <a:cs typeface="Arial Unicode MS"/>
              </a:rPr>
              <a:t>early</a:t>
            </a:r>
            <a:r>
              <a:rPr sz="800" spc="65" dirty="0">
                <a:latin typeface="Arial Unicode MS"/>
                <a:cs typeface="Arial Unicode MS"/>
              </a:rPr>
              <a:t> </a:t>
            </a:r>
            <a:r>
              <a:rPr sz="800" dirty="0">
                <a:latin typeface="Arial Unicode MS"/>
                <a:cs typeface="Arial Unicode MS"/>
              </a:rPr>
              <a:t>check-in</a:t>
            </a:r>
            <a:r>
              <a:rPr sz="800" spc="65" dirty="0">
                <a:latin typeface="Arial Unicode MS"/>
                <a:cs typeface="Arial Unicode MS"/>
              </a:rPr>
              <a:t> </a:t>
            </a:r>
            <a:r>
              <a:rPr sz="800" spc="55" dirty="0">
                <a:latin typeface="Arial Unicode MS"/>
                <a:cs typeface="Arial Unicode MS"/>
              </a:rPr>
              <a:t>&amp;</a:t>
            </a:r>
            <a:r>
              <a:rPr sz="800" spc="65" dirty="0">
                <a:latin typeface="Arial Unicode MS"/>
                <a:cs typeface="Arial Unicode MS"/>
              </a:rPr>
              <a:t> </a:t>
            </a:r>
            <a:r>
              <a:rPr sz="800" dirty="0">
                <a:latin typeface="Arial Unicode MS"/>
                <a:cs typeface="Arial Unicode MS"/>
              </a:rPr>
              <a:t>late</a:t>
            </a:r>
            <a:r>
              <a:rPr sz="800" spc="60" dirty="0">
                <a:latin typeface="Arial Unicode MS"/>
                <a:cs typeface="Arial Unicode MS"/>
              </a:rPr>
              <a:t> </a:t>
            </a:r>
            <a:r>
              <a:rPr sz="800" dirty="0">
                <a:latin typeface="Arial Unicode MS"/>
                <a:cs typeface="Arial Unicode MS"/>
              </a:rPr>
              <a:t>check-</a:t>
            </a:r>
            <a:r>
              <a:rPr sz="800" spc="55" dirty="0">
                <a:latin typeface="Arial Unicode MS"/>
                <a:cs typeface="Arial Unicode MS"/>
              </a:rPr>
              <a:t>out</a:t>
            </a:r>
            <a:r>
              <a:rPr sz="800" spc="65" dirty="0">
                <a:latin typeface="Arial Unicode MS"/>
                <a:cs typeface="Arial Unicode MS"/>
              </a:rPr>
              <a:t> </a:t>
            </a:r>
            <a:r>
              <a:rPr sz="800" spc="-25" dirty="0">
                <a:latin typeface="Arial Unicode MS"/>
                <a:cs typeface="Arial Unicode MS"/>
              </a:rPr>
              <a:t>and</a:t>
            </a:r>
            <a:r>
              <a:rPr sz="800" dirty="0">
                <a:latin typeface="Arial Unicode MS"/>
                <a:cs typeface="Arial Unicode MS"/>
              </a:rPr>
              <a:t> complimentary</a:t>
            </a:r>
            <a:r>
              <a:rPr sz="800" spc="185" dirty="0">
                <a:latin typeface="Arial Unicode MS"/>
                <a:cs typeface="Arial Unicode MS"/>
              </a:rPr>
              <a:t> </a:t>
            </a:r>
            <a:r>
              <a:rPr sz="800" dirty="0">
                <a:latin typeface="Arial Unicode MS"/>
                <a:cs typeface="Arial Unicode MS"/>
              </a:rPr>
              <a:t>breakfast</a:t>
            </a:r>
            <a:r>
              <a:rPr sz="800" spc="185" dirty="0">
                <a:latin typeface="Arial Unicode MS"/>
                <a:cs typeface="Arial Unicode MS"/>
              </a:rPr>
              <a:t> </a:t>
            </a:r>
            <a:r>
              <a:rPr sz="800" dirty="0">
                <a:latin typeface="Arial Unicode MS"/>
                <a:cs typeface="Arial Unicode MS"/>
              </a:rPr>
              <a:t>with</a:t>
            </a:r>
            <a:r>
              <a:rPr sz="800" spc="185" dirty="0">
                <a:latin typeface="Arial Unicode MS"/>
                <a:cs typeface="Arial Unicode MS"/>
              </a:rPr>
              <a:t> </a:t>
            </a:r>
            <a:r>
              <a:rPr sz="800" dirty="0">
                <a:latin typeface="Arial Unicode MS"/>
                <a:cs typeface="Arial Unicode MS"/>
              </a:rPr>
              <a:t>a</a:t>
            </a:r>
            <a:r>
              <a:rPr sz="800" spc="185" dirty="0">
                <a:latin typeface="Arial Unicode MS"/>
                <a:cs typeface="Arial Unicode MS"/>
              </a:rPr>
              <a:t> </a:t>
            </a:r>
            <a:r>
              <a:rPr sz="800" dirty="0">
                <a:latin typeface="Arial Unicode MS"/>
                <a:cs typeface="Arial Unicode MS"/>
              </a:rPr>
              <a:t>suite</a:t>
            </a:r>
            <a:r>
              <a:rPr sz="800" spc="185" dirty="0">
                <a:latin typeface="Arial Unicode MS"/>
                <a:cs typeface="Arial Unicode MS"/>
              </a:rPr>
              <a:t> </a:t>
            </a:r>
            <a:r>
              <a:rPr sz="800" dirty="0">
                <a:latin typeface="Arial Unicode MS"/>
                <a:cs typeface="Arial Unicode MS"/>
              </a:rPr>
              <a:t>booking</a:t>
            </a:r>
            <a:r>
              <a:rPr sz="800" spc="185" dirty="0">
                <a:latin typeface="Arial Unicode MS"/>
                <a:cs typeface="Arial Unicode MS"/>
              </a:rPr>
              <a:t> </a:t>
            </a:r>
            <a:r>
              <a:rPr sz="800" dirty="0">
                <a:latin typeface="Arial Unicode MS"/>
                <a:cs typeface="Arial Unicode MS"/>
              </a:rPr>
              <a:t>at</a:t>
            </a:r>
            <a:r>
              <a:rPr sz="800" spc="185" dirty="0">
                <a:latin typeface="Arial Unicode MS"/>
                <a:cs typeface="Arial Unicode MS"/>
              </a:rPr>
              <a:t> </a:t>
            </a:r>
            <a:r>
              <a:rPr sz="800" b="1" dirty="0">
                <a:latin typeface="Arial"/>
                <a:cs typeface="Arial"/>
              </a:rPr>
              <a:t>Hotel</a:t>
            </a:r>
            <a:r>
              <a:rPr sz="800" b="1" spc="185" dirty="0">
                <a:latin typeface="Arial"/>
                <a:cs typeface="Arial"/>
              </a:rPr>
              <a:t> </a:t>
            </a:r>
            <a:r>
              <a:rPr sz="800" b="1" spc="-20" dirty="0">
                <a:latin typeface="Arial"/>
                <a:cs typeface="Arial"/>
              </a:rPr>
              <a:t>Casa </a:t>
            </a:r>
            <a:r>
              <a:rPr sz="800" b="1" dirty="0">
                <a:latin typeface="Arial"/>
                <a:cs typeface="Arial"/>
              </a:rPr>
              <a:t>Bella,</a:t>
            </a:r>
            <a:r>
              <a:rPr sz="800" b="1" spc="85" dirty="0">
                <a:latin typeface="Arial"/>
                <a:cs typeface="Arial"/>
              </a:rPr>
              <a:t> </a:t>
            </a:r>
            <a:r>
              <a:rPr sz="800" b="1" spc="-10" dirty="0">
                <a:latin typeface="Arial"/>
                <a:cs typeface="Arial"/>
              </a:rPr>
              <a:t>Bali</a:t>
            </a:r>
            <a:r>
              <a:rPr sz="800" spc="-10" dirty="0">
                <a:latin typeface="Arial Unicode MS"/>
                <a:cs typeface="Arial Unicode MS"/>
              </a:rPr>
              <a:t>.</a:t>
            </a:r>
            <a:endParaRPr sz="800">
              <a:latin typeface="Arial Unicode MS"/>
              <a:cs typeface="Arial Unicode MS"/>
            </a:endParaRPr>
          </a:p>
          <a:p>
            <a:pPr>
              <a:lnSpc>
                <a:spcPct val="100000"/>
              </a:lnSpc>
              <a:spcBef>
                <a:spcPts val="20"/>
              </a:spcBef>
            </a:pPr>
            <a:endParaRPr sz="600">
              <a:latin typeface="Arial Unicode MS"/>
              <a:cs typeface="Arial Unicode MS"/>
            </a:endParaRPr>
          </a:p>
          <a:p>
            <a:pPr>
              <a:lnSpc>
                <a:spcPct val="100000"/>
              </a:lnSpc>
            </a:pPr>
            <a:r>
              <a:rPr sz="850" b="1" spc="-10" dirty="0">
                <a:latin typeface="Arial"/>
                <a:cs typeface="Arial"/>
                <a:hlinkClick r:id="rId12"/>
              </a:rPr>
              <a:t>www.casabellabali.com</a:t>
            </a:r>
            <a:endParaRPr sz="850">
              <a:latin typeface="Arial"/>
              <a:cs typeface="Arial"/>
            </a:endParaRPr>
          </a:p>
          <a:p>
            <a:pPr marR="462280">
              <a:lnSpc>
                <a:spcPct val="155300"/>
              </a:lnSpc>
              <a:spcBef>
                <a:spcPts val="20"/>
              </a:spcBef>
            </a:pPr>
            <a:r>
              <a:rPr sz="800" dirty="0">
                <a:latin typeface="Arial Unicode MS"/>
                <a:cs typeface="Arial Unicode MS"/>
              </a:rPr>
              <a:t>#</a:t>
            </a:r>
            <a:r>
              <a:rPr sz="800" b="1" dirty="0">
                <a:latin typeface="Arial"/>
                <a:cs typeface="Arial"/>
              </a:rPr>
              <a:t>HotelCasaBella</a:t>
            </a:r>
            <a:r>
              <a:rPr sz="800" b="1" spc="290" dirty="0">
                <a:latin typeface="Arial"/>
                <a:cs typeface="Arial"/>
              </a:rPr>
              <a:t> </a:t>
            </a:r>
            <a:r>
              <a:rPr sz="800" dirty="0">
                <a:latin typeface="Arial Unicode MS"/>
                <a:cs typeface="Arial Unicode MS"/>
              </a:rPr>
              <a:t>#</a:t>
            </a:r>
            <a:r>
              <a:rPr sz="800" b="1" dirty="0">
                <a:latin typeface="Arial"/>
                <a:cs typeface="Arial"/>
              </a:rPr>
              <a:t>Bali</a:t>
            </a:r>
            <a:r>
              <a:rPr sz="800" b="1" spc="295" dirty="0">
                <a:latin typeface="Arial"/>
                <a:cs typeface="Arial"/>
              </a:rPr>
              <a:t> </a:t>
            </a:r>
            <a:r>
              <a:rPr sz="800" dirty="0">
                <a:latin typeface="Arial Unicode MS"/>
                <a:cs typeface="Arial Unicode MS"/>
              </a:rPr>
              <a:t>#HotelDiscount</a:t>
            </a:r>
            <a:r>
              <a:rPr sz="800" spc="295" dirty="0">
                <a:latin typeface="Arial Unicode MS"/>
                <a:cs typeface="Arial Unicode MS"/>
              </a:rPr>
              <a:t> </a:t>
            </a:r>
            <a:r>
              <a:rPr sz="800" spc="-10" dirty="0">
                <a:latin typeface="Arial Unicode MS"/>
                <a:cs typeface="Arial Unicode MS"/>
              </a:rPr>
              <a:t>#PromoCode #BestDeals</a:t>
            </a:r>
            <a:endParaRPr sz="800">
              <a:latin typeface="Arial Unicode MS"/>
              <a:cs typeface="Arial Unicode MS"/>
            </a:endParaRPr>
          </a:p>
        </p:txBody>
      </p:sp>
      <p:grpSp>
        <p:nvGrpSpPr>
          <p:cNvPr id="29" name="object 29"/>
          <p:cNvGrpSpPr/>
          <p:nvPr/>
        </p:nvGrpSpPr>
        <p:grpSpPr>
          <a:xfrm>
            <a:off x="7253836" y="3318624"/>
            <a:ext cx="3119120" cy="2967990"/>
            <a:chOff x="7253833" y="3318624"/>
            <a:chExt cx="3119120" cy="2967990"/>
          </a:xfrm>
        </p:grpSpPr>
        <p:pic>
          <p:nvPicPr>
            <p:cNvPr id="30" name="object 30"/>
            <p:cNvPicPr/>
            <p:nvPr/>
          </p:nvPicPr>
          <p:blipFill>
            <a:blip r:embed="rId13" cstate="print"/>
            <a:stretch>
              <a:fillRect/>
            </a:stretch>
          </p:blipFill>
          <p:spPr>
            <a:xfrm>
              <a:off x="7253833" y="3318624"/>
              <a:ext cx="3118637" cy="2603875"/>
            </a:xfrm>
            <a:prstGeom prst="rect">
              <a:avLst/>
            </a:prstGeom>
          </p:spPr>
        </p:pic>
        <p:pic>
          <p:nvPicPr>
            <p:cNvPr id="31" name="object 31"/>
            <p:cNvPicPr/>
            <p:nvPr/>
          </p:nvPicPr>
          <p:blipFill>
            <a:blip r:embed="rId5" cstate="print"/>
            <a:stretch>
              <a:fillRect/>
            </a:stretch>
          </p:blipFill>
          <p:spPr>
            <a:xfrm>
              <a:off x="7289800" y="6160934"/>
              <a:ext cx="127000" cy="125564"/>
            </a:xfrm>
            <a:prstGeom prst="rect">
              <a:avLst/>
            </a:prstGeom>
          </p:spPr>
        </p:pic>
      </p:grpSp>
      <p:sp>
        <p:nvSpPr>
          <p:cNvPr id="32" name="object 32"/>
          <p:cNvSpPr txBox="1"/>
          <p:nvPr/>
        </p:nvSpPr>
        <p:spPr>
          <a:xfrm>
            <a:off x="7913255" y="6156800"/>
            <a:ext cx="429259"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Comments</a:t>
            </a:r>
            <a:endParaRPr sz="650">
              <a:latin typeface="Arial Unicode MS"/>
              <a:cs typeface="Arial Unicode MS"/>
            </a:endParaRPr>
          </a:p>
        </p:txBody>
      </p:sp>
      <p:sp>
        <p:nvSpPr>
          <p:cNvPr id="33" name="object 33"/>
          <p:cNvSpPr txBox="1"/>
          <p:nvPr/>
        </p:nvSpPr>
        <p:spPr>
          <a:xfrm>
            <a:off x="8636767" y="6156800"/>
            <a:ext cx="232410" cy="111569"/>
          </a:xfrm>
          <a:prstGeom prst="rect">
            <a:avLst/>
          </a:prstGeom>
        </p:spPr>
        <p:txBody>
          <a:bodyPr vert="horz" wrap="square" lIns="0" tIns="11430" rIns="0" bIns="0" rtlCol="0">
            <a:spAutoFit/>
          </a:bodyPr>
          <a:lstStyle/>
          <a:p>
            <a:pPr>
              <a:lnSpc>
                <a:spcPct val="100000"/>
              </a:lnSpc>
              <a:spcBef>
                <a:spcPts val="90"/>
              </a:spcBef>
            </a:pPr>
            <a:r>
              <a:rPr sz="650" spc="-10" dirty="0">
                <a:solidFill>
                  <a:srgbClr val="656565"/>
                </a:solidFill>
                <a:latin typeface="Arial Unicode MS"/>
                <a:cs typeface="Arial Unicode MS"/>
              </a:rPr>
              <a:t>Share</a:t>
            </a:r>
            <a:endParaRPr sz="650">
              <a:latin typeface="Arial Unicode MS"/>
              <a:cs typeface="Arial Unicode MS"/>
            </a:endParaRPr>
          </a:p>
        </p:txBody>
      </p:sp>
      <p:grpSp>
        <p:nvGrpSpPr>
          <p:cNvPr id="34" name="object 34"/>
          <p:cNvGrpSpPr/>
          <p:nvPr/>
        </p:nvGrpSpPr>
        <p:grpSpPr>
          <a:xfrm>
            <a:off x="7759717" y="6160935"/>
            <a:ext cx="850265" cy="138430"/>
            <a:chOff x="7759700" y="6160935"/>
            <a:chExt cx="850265" cy="138430"/>
          </a:xfrm>
        </p:grpSpPr>
        <p:pic>
          <p:nvPicPr>
            <p:cNvPr id="35" name="object 35"/>
            <p:cNvPicPr/>
            <p:nvPr/>
          </p:nvPicPr>
          <p:blipFill>
            <a:blip r:embed="rId6" cstate="print"/>
            <a:stretch>
              <a:fillRect/>
            </a:stretch>
          </p:blipFill>
          <p:spPr>
            <a:xfrm>
              <a:off x="7759700" y="6172200"/>
              <a:ext cx="126009" cy="127000"/>
            </a:xfrm>
            <a:prstGeom prst="rect">
              <a:avLst/>
            </a:prstGeom>
          </p:spPr>
        </p:pic>
        <p:pic>
          <p:nvPicPr>
            <p:cNvPr id="36" name="object 36"/>
            <p:cNvPicPr/>
            <p:nvPr/>
          </p:nvPicPr>
          <p:blipFill>
            <a:blip r:embed="rId7" cstate="print"/>
            <a:stretch>
              <a:fillRect/>
            </a:stretch>
          </p:blipFill>
          <p:spPr>
            <a:xfrm>
              <a:off x="8483600" y="6160935"/>
              <a:ext cx="126157" cy="125564"/>
            </a:xfrm>
            <a:prstGeom prst="rect">
              <a:avLst/>
            </a:prstGeom>
          </p:spPr>
        </p:pic>
      </p:grpSp>
      <p:sp>
        <p:nvSpPr>
          <p:cNvPr id="37" name="object 37"/>
          <p:cNvSpPr txBox="1"/>
          <p:nvPr/>
        </p:nvSpPr>
        <p:spPr>
          <a:xfrm>
            <a:off x="9405876" y="5943617"/>
            <a:ext cx="980440" cy="111569"/>
          </a:xfrm>
          <a:prstGeom prst="rect">
            <a:avLst/>
          </a:prstGeom>
        </p:spPr>
        <p:txBody>
          <a:bodyPr vert="horz" wrap="square" lIns="0" tIns="11430" rIns="0" bIns="0" rtlCol="0">
            <a:spAutoFit/>
          </a:bodyPr>
          <a:lstStyle/>
          <a:p>
            <a:pPr>
              <a:lnSpc>
                <a:spcPct val="100000"/>
              </a:lnSpc>
              <a:spcBef>
                <a:spcPts val="90"/>
              </a:spcBef>
              <a:tabLst>
                <a:tab pos="640715" algn="l"/>
              </a:tabLst>
            </a:pPr>
            <a:r>
              <a:rPr sz="650" dirty="0">
                <a:solidFill>
                  <a:srgbClr val="656565"/>
                </a:solidFill>
                <a:latin typeface="Arial Unicode MS"/>
                <a:cs typeface="Arial Unicode MS"/>
              </a:rPr>
              <a:t>4</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Comments</a:t>
            </a:r>
            <a:r>
              <a:rPr sz="650" dirty="0">
                <a:solidFill>
                  <a:srgbClr val="656565"/>
                </a:solidFill>
                <a:latin typeface="Arial Unicode MS"/>
                <a:cs typeface="Arial Unicode MS"/>
              </a:rPr>
              <a:t>	3</a:t>
            </a:r>
            <a:r>
              <a:rPr sz="650" spc="-15" dirty="0">
                <a:solidFill>
                  <a:srgbClr val="656565"/>
                </a:solidFill>
                <a:latin typeface="Arial Unicode MS"/>
                <a:cs typeface="Arial Unicode MS"/>
              </a:rPr>
              <a:t> </a:t>
            </a:r>
            <a:r>
              <a:rPr sz="650" spc="-10" dirty="0">
                <a:solidFill>
                  <a:srgbClr val="656565"/>
                </a:solidFill>
                <a:latin typeface="Arial Unicode MS"/>
                <a:cs typeface="Arial Unicode MS"/>
              </a:rPr>
              <a:t>Shares</a:t>
            </a:r>
            <a:endParaRPr sz="650">
              <a:latin typeface="Arial Unicode MS"/>
              <a:cs typeface="Arial Unicode MS"/>
            </a:endParaRPr>
          </a:p>
        </p:txBody>
      </p:sp>
      <p:sp>
        <p:nvSpPr>
          <p:cNvPr id="38" name="object 38"/>
          <p:cNvSpPr txBox="1"/>
          <p:nvPr/>
        </p:nvSpPr>
        <p:spPr>
          <a:xfrm>
            <a:off x="7467696" y="5947689"/>
            <a:ext cx="167640" cy="293670"/>
          </a:xfrm>
          <a:prstGeom prst="rect">
            <a:avLst/>
          </a:prstGeom>
        </p:spPr>
        <p:txBody>
          <a:bodyPr vert="horz" wrap="square" lIns="0" tIns="11430" rIns="0" bIns="0" rtlCol="0">
            <a:spAutoFit/>
          </a:bodyPr>
          <a:lstStyle/>
          <a:p>
            <a:pPr marL="60960">
              <a:lnSpc>
                <a:spcPct val="100000"/>
              </a:lnSpc>
              <a:spcBef>
                <a:spcPts val="90"/>
              </a:spcBef>
            </a:pPr>
            <a:r>
              <a:rPr sz="650" spc="-25" dirty="0">
                <a:solidFill>
                  <a:srgbClr val="656565"/>
                </a:solidFill>
                <a:latin typeface="Arial Unicode MS"/>
                <a:cs typeface="Arial Unicode MS"/>
              </a:rPr>
              <a:t>66</a:t>
            </a:r>
            <a:endParaRPr sz="650">
              <a:latin typeface="Arial Unicode MS"/>
              <a:cs typeface="Arial Unicode MS"/>
            </a:endParaRPr>
          </a:p>
          <a:p>
            <a:pPr>
              <a:lnSpc>
                <a:spcPct val="100000"/>
              </a:lnSpc>
              <a:spcBef>
                <a:spcPts val="85"/>
              </a:spcBef>
            </a:pPr>
            <a:endParaRPr sz="450">
              <a:latin typeface="Arial Unicode MS"/>
              <a:cs typeface="Arial Unicode MS"/>
            </a:endParaRPr>
          </a:p>
          <a:p>
            <a:pPr>
              <a:lnSpc>
                <a:spcPct val="100000"/>
              </a:lnSpc>
            </a:pPr>
            <a:r>
              <a:rPr sz="650" spc="-20" dirty="0">
                <a:solidFill>
                  <a:srgbClr val="656565"/>
                </a:solidFill>
                <a:latin typeface="Arial Unicode MS"/>
                <a:cs typeface="Arial Unicode MS"/>
              </a:rPr>
              <a:t>Like</a:t>
            </a:r>
            <a:endParaRPr sz="650">
              <a:latin typeface="Arial Unicode MS"/>
              <a:cs typeface="Arial Unicode MS"/>
            </a:endParaRPr>
          </a:p>
        </p:txBody>
      </p:sp>
      <p:grpSp>
        <p:nvGrpSpPr>
          <p:cNvPr id="39" name="object 39"/>
          <p:cNvGrpSpPr/>
          <p:nvPr/>
        </p:nvGrpSpPr>
        <p:grpSpPr>
          <a:xfrm>
            <a:off x="340931" y="1602447"/>
            <a:ext cx="10040620" cy="4521835"/>
            <a:chOff x="340931" y="1602447"/>
            <a:chExt cx="10040620" cy="4521835"/>
          </a:xfrm>
        </p:grpSpPr>
        <p:pic>
          <p:nvPicPr>
            <p:cNvPr id="40" name="object 40"/>
            <p:cNvPicPr/>
            <p:nvPr/>
          </p:nvPicPr>
          <p:blipFill>
            <a:blip r:embed="rId14" cstate="print"/>
            <a:stretch>
              <a:fillRect/>
            </a:stretch>
          </p:blipFill>
          <p:spPr>
            <a:xfrm>
              <a:off x="7277100" y="5974562"/>
              <a:ext cx="223133" cy="83337"/>
            </a:xfrm>
            <a:prstGeom prst="rect">
              <a:avLst/>
            </a:prstGeom>
          </p:spPr>
        </p:pic>
        <p:sp>
          <p:nvSpPr>
            <p:cNvPr id="41" name="object 41"/>
            <p:cNvSpPr/>
            <p:nvPr/>
          </p:nvSpPr>
          <p:spPr>
            <a:xfrm>
              <a:off x="7248030" y="6120803"/>
              <a:ext cx="3130550" cy="0"/>
            </a:xfrm>
            <a:custGeom>
              <a:avLst/>
              <a:gdLst/>
              <a:ahLst/>
              <a:cxnLst/>
              <a:rect l="l" t="t" r="r" b="b"/>
              <a:pathLst>
                <a:path w="3130550">
                  <a:moveTo>
                    <a:pt x="0" y="0"/>
                  </a:moveTo>
                  <a:lnTo>
                    <a:pt x="3130156" y="0"/>
                  </a:lnTo>
                </a:path>
              </a:pathLst>
            </a:custGeom>
            <a:ln w="5569">
              <a:solidFill>
                <a:srgbClr val="D8D8D8"/>
              </a:solidFill>
            </a:ln>
          </p:spPr>
          <p:txBody>
            <a:bodyPr wrap="square" lIns="0" tIns="0" rIns="0" bIns="0" rtlCol="0"/>
            <a:lstStyle/>
            <a:p>
              <a:endParaRPr/>
            </a:p>
          </p:txBody>
        </p:sp>
        <p:sp>
          <p:nvSpPr>
            <p:cNvPr id="42" name="object 42"/>
            <p:cNvSpPr/>
            <p:nvPr/>
          </p:nvSpPr>
          <p:spPr>
            <a:xfrm>
              <a:off x="343788"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43" name="object 43"/>
            <p:cNvSpPr/>
            <p:nvPr/>
          </p:nvSpPr>
          <p:spPr>
            <a:xfrm>
              <a:off x="343788"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25" y="2163"/>
                  </a:lnTo>
                  <a:lnTo>
                    <a:pt x="173315" y="18736"/>
                  </a:lnTo>
                  <a:lnTo>
                    <a:pt x="204217" y="49611"/>
                  </a:lnTo>
                  <a:lnTo>
                    <a:pt x="220784"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44" name="object 44"/>
          <p:cNvSpPr txBox="1"/>
          <p:nvPr/>
        </p:nvSpPr>
        <p:spPr>
          <a:xfrm>
            <a:off x="390361"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45" name="object 45"/>
          <p:cNvGrpSpPr/>
          <p:nvPr/>
        </p:nvGrpSpPr>
        <p:grpSpPr>
          <a:xfrm>
            <a:off x="385279" y="1602449"/>
            <a:ext cx="3615690" cy="228600"/>
            <a:chOff x="385279" y="1602447"/>
            <a:chExt cx="3615690" cy="228600"/>
          </a:xfrm>
        </p:grpSpPr>
        <p:sp>
          <p:nvSpPr>
            <p:cNvPr id="46" name="object 46"/>
            <p:cNvSpPr/>
            <p:nvPr/>
          </p:nvSpPr>
          <p:spPr>
            <a:xfrm>
              <a:off x="388137"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50"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75" y="61925"/>
                  </a:lnTo>
                  <a:lnTo>
                    <a:pt x="19151" y="60477"/>
                  </a:lnTo>
                  <a:lnTo>
                    <a:pt x="21932" y="59689"/>
                  </a:lnTo>
                  <a:lnTo>
                    <a:pt x="25806" y="59537"/>
                  </a:lnTo>
                  <a:lnTo>
                    <a:pt x="32943" y="59143"/>
                  </a:lnTo>
                  <a:lnTo>
                    <a:pt x="34510" y="50292"/>
                  </a:lnTo>
                  <a:lnTo>
                    <a:pt x="35629" y="42579"/>
                  </a:lnTo>
                  <a:lnTo>
                    <a:pt x="36301" y="36005"/>
                  </a:lnTo>
                  <a:lnTo>
                    <a:pt x="36525" y="30568"/>
                  </a:lnTo>
                  <a:lnTo>
                    <a:pt x="36525" y="26352"/>
                  </a:lnTo>
                  <a:lnTo>
                    <a:pt x="35826" y="23520"/>
                  </a:lnTo>
                  <a:lnTo>
                    <a:pt x="34531" y="22034"/>
                  </a:lnTo>
                  <a:lnTo>
                    <a:pt x="33350" y="20446"/>
                  </a:lnTo>
                  <a:lnTo>
                    <a:pt x="31661" y="19646"/>
                  </a:lnTo>
                  <a:lnTo>
                    <a:pt x="29578" y="19646"/>
                  </a:lnTo>
                  <a:lnTo>
                    <a:pt x="7353" y="36817"/>
                  </a:lnTo>
                  <a:lnTo>
                    <a:pt x="6007" y="37515"/>
                  </a:lnTo>
                  <a:lnTo>
                    <a:pt x="4571" y="37515"/>
                  </a:lnTo>
                  <a:lnTo>
                    <a:pt x="3378" y="37515"/>
                  </a:lnTo>
                  <a:lnTo>
                    <a:pt x="2285" y="37020"/>
                  </a:lnTo>
                  <a:lnTo>
                    <a:pt x="1396" y="35928"/>
                  </a:lnTo>
                  <a:lnTo>
                    <a:pt x="507" y="34734"/>
                  </a:lnTo>
                  <a:lnTo>
                    <a:pt x="0" y="33248"/>
                  </a:lnTo>
                  <a:lnTo>
                    <a:pt x="0" y="31356"/>
                  </a:lnTo>
                  <a:lnTo>
                    <a:pt x="0" y="28575"/>
                  </a:lnTo>
                  <a:lnTo>
                    <a:pt x="18262" y="9131"/>
                  </a:lnTo>
                  <a:lnTo>
                    <a:pt x="24218" y="5562"/>
                  </a:lnTo>
                  <a:lnTo>
                    <a:pt x="30264" y="3771"/>
                  </a:lnTo>
                  <a:lnTo>
                    <a:pt x="36525"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49" y="72389"/>
                  </a:lnTo>
                  <a:lnTo>
                    <a:pt x="95249" y="76200"/>
                  </a:lnTo>
                  <a:lnTo>
                    <a:pt x="95249"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299" y="11709"/>
                  </a:moveTo>
                  <a:lnTo>
                    <a:pt x="112420" y="11709"/>
                  </a:lnTo>
                  <a:lnTo>
                    <a:pt x="110388" y="13500"/>
                  </a:lnTo>
                  <a:lnTo>
                    <a:pt x="108153" y="17068"/>
                  </a:lnTo>
                  <a:lnTo>
                    <a:pt x="106019" y="20548"/>
                  </a:lnTo>
                  <a:lnTo>
                    <a:pt x="103987" y="25361"/>
                  </a:lnTo>
                  <a:lnTo>
                    <a:pt x="102006" y="31559"/>
                  </a:lnTo>
                  <a:lnTo>
                    <a:pt x="100025" y="37655"/>
                  </a:lnTo>
                  <a:lnTo>
                    <a:pt x="98424" y="44411"/>
                  </a:lnTo>
                  <a:lnTo>
                    <a:pt x="97243" y="51803"/>
                  </a:lnTo>
                  <a:lnTo>
                    <a:pt x="104381" y="48920"/>
                  </a:lnTo>
                  <a:lnTo>
                    <a:pt x="109588" y="44754"/>
                  </a:lnTo>
                  <a:lnTo>
                    <a:pt x="112915" y="39293"/>
                  </a:lnTo>
                  <a:lnTo>
                    <a:pt x="116344" y="33743"/>
                  </a:lnTo>
                  <a:lnTo>
                    <a:pt x="118071" y="26746"/>
                  </a:lnTo>
                  <a:lnTo>
                    <a:pt x="118071" y="18262"/>
                  </a:lnTo>
                  <a:lnTo>
                    <a:pt x="118071" y="16179"/>
                  </a:lnTo>
                  <a:lnTo>
                    <a:pt x="117729" y="14592"/>
                  </a:lnTo>
                  <a:lnTo>
                    <a:pt x="117081" y="13500"/>
                  </a:lnTo>
                  <a:lnTo>
                    <a:pt x="116395" y="12306"/>
                  </a:lnTo>
                  <a:lnTo>
                    <a:pt x="115493" y="11709"/>
                  </a:lnTo>
                  <a:lnTo>
                    <a:pt x="114299" y="11709"/>
                  </a:lnTo>
                  <a:close/>
                </a:path>
              </a:pathLst>
            </a:custGeom>
            <a:ln w="5569">
              <a:solidFill>
                <a:srgbClr val="223CFF"/>
              </a:solidFill>
            </a:ln>
          </p:spPr>
          <p:txBody>
            <a:bodyPr wrap="square" lIns="0" tIns="0" rIns="0" bIns="0" rtlCol="0"/>
            <a:lstStyle/>
            <a:p>
              <a:endParaRPr/>
            </a:p>
          </p:txBody>
        </p:sp>
        <p:sp>
          <p:nvSpPr>
            <p:cNvPr id="47" name="object 47"/>
            <p:cNvSpPr/>
            <p:nvPr/>
          </p:nvSpPr>
          <p:spPr>
            <a:xfrm>
              <a:off x="3774579"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48" name="object 48"/>
            <p:cNvSpPr/>
            <p:nvPr/>
          </p:nvSpPr>
          <p:spPr>
            <a:xfrm>
              <a:off x="3774579"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14" y="2163"/>
                  </a:lnTo>
                  <a:lnTo>
                    <a:pt x="173307" y="18736"/>
                  </a:lnTo>
                  <a:lnTo>
                    <a:pt x="204212" y="49611"/>
                  </a:lnTo>
                  <a:lnTo>
                    <a:pt x="220784"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49" name="object 49"/>
          <p:cNvSpPr txBox="1"/>
          <p:nvPr/>
        </p:nvSpPr>
        <p:spPr>
          <a:xfrm>
            <a:off x="3821160"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50" name="object 50"/>
          <p:cNvGrpSpPr/>
          <p:nvPr/>
        </p:nvGrpSpPr>
        <p:grpSpPr>
          <a:xfrm>
            <a:off x="3816122" y="1602449"/>
            <a:ext cx="3660140" cy="228600"/>
            <a:chOff x="3816121" y="1602447"/>
            <a:chExt cx="3660140" cy="228600"/>
          </a:xfrm>
        </p:grpSpPr>
        <p:sp>
          <p:nvSpPr>
            <p:cNvPr id="51" name="object 51"/>
            <p:cNvSpPr/>
            <p:nvPr/>
          </p:nvSpPr>
          <p:spPr>
            <a:xfrm>
              <a:off x="3818978" y="1658137"/>
              <a:ext cx="136525" cy="118745"/>
            </a:xfrm>
            <a:custGeom>
              <a:avLst/>
              <a:gdLst/>
              <a:ahLst/>
              <a:cxnLst/>
              <a:rect l="l" t="t" r="r" b="b"/>
              <a:pathLst>
                <a:path w="136525" h="118744">
                  <a:moveTo>
                    <a:pt x="132359" y="87515"/>
                  </a:moveTo>
                  <a:lnTo>
                    <a:pt x="133553" y="87515"/>
                  </a:lnTo>
                  <a:lnTo>
                    <a:pt x="134442" y="88061"/>
                  </a:lnTo>
                  <a:lnTo>
                    <a:pt x="135140" y="89103"/>
                  </a:lnTo>
                  <a:lnTo>
                    <a:pt x="135775"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0" y="80390"/>
                  </a:lnTo>
                  <a:lnTo>
                    <a:pt x="35623" y="118275"/>
                  </a:lnTo>
                  <a:lnTo>
                    <a:pt x="30365" y="118275"/>
                  </a:lnTo>
                  <a:lnTo>
                    <a:pt x="24650" y="118275"/>
                  </a:lnTo>
                  <a:lnTo>
                    <a:pt x="21831" y="115696"/>
                  </a:lnTo>
                  <a:lnTo>
                    <a:pt x="21831" y="110540"/>
                  </a:lnTo>
                  <a:lnTo>
                    <a:pt x="21831" y="109346"/>
                  </a:lnTo>
                  <a:lnTo>
                    <a:pt x="22021" y="107708"/>
                  </a:lnTo>
                  <a:lnTo>
                    <a:pt x="22428" y="105575"/>
                  </a:lnTo>
                  <a:lnTo>
                    <a:pt x="24584" y="96802"/>
                  </a:lnTo>
                  <a:lnTo>
                    <a:pt x="26522" y="88719"/>
                  </a:lnTo>
                  <a:lnTo>
                    <a:pt x="28248" y="81325"/>
                  </a:lnTo>
                  <a:lnTo>
                    <a:pt x="29768" y="74625"/>
                  </a:lnTo>
                  <a:lnTo>
                    <a:pt x="23215" y="74815"/>
                  </a:lnTo>
                  <a:lnTo>
                    <a:pt x="20294" y="74815"/>
                  </a:lnTo>
                  <a:lnTo>
                    <a:pt x="18161"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59" y="37515"/>
                  </a:lnTo>
                  <a:lnTo>
                    <a:pt x="3378" y="37515"/>
                  </a:lnTo>
                  <a:lnTo>
                    <a:pt x="2286" y="37020"/>
                  </a:lnTo>
                  <a:lnTo>
                    <a:pt x="1384"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28" y="8140"/>
                  </a:lnTo>
                  <a:lnTo>
                    <a:pt x="103479" y="2730"/>
                  </a:lnTo>
                  <a:lnTo>
                    <a:pt x="108991" y="0"/>
                  </a:lnTo>
                  <a:lnTo>
                    <a:pt x="115100" y="0"/>
                  </a:lnTo>
                  <a:lnTo>
                    <a:pt x="119557" y="0"/>
                  </a:lnTo>
                  <a:lnTo>
                    <a:pt x="123075"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13" y="87515"/>
                  </a:lnTo>
                  <a:lnTo>
                    <a:pt x="132359" y="87515"/>
                  </a:lnTo>
                  <a:close/>
                </a:path>
                <a:path w="136525" h="118744">
                  <a:moveTo>
                    <a:pt x="114300" y="11709"/>
                  </a:moveTo>
                  <a:lnTo>
                    <a:pt x="112420" y="11709"/>
                  </a:lnTo>
                  <a:lnTo>
                    <a:pt x="110375"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2"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2" name="object 52"/>
            <p:cNvSpPr/>
            <p:nvPr/>
          </p:nvSpPr>
          <p:spPr>
            <a:xfrm>
              <a:off x="7249909" y="1605305"/>
              <a:ext cx="223520" cy="222885"/>
            </a:xfrm>
            <a:custGeom>
              <a:avLst/>
              <a:gdLst/>
              <a:ahLst/>
              <a:cxnLst/>
              <a:rect l="l" t="t" r="r" b="b"/>
              <a:pathLst>
                <a:path w="223520" h="222885">
                  <a:moveTo>
                    <a:pt x="111480" y="222796"/>
                  </a:moveTo>
                  <a:lnTo>
                    <a:pt x="68087" y="214046"/>
                  </a:lnTo>
                  <a:lnTo>
                    <a:pt x="32651" y="190182"/>
                  </a:lnTo>
                  <a:lnTo>
                    <a:pt x="8760" y="154784"/>
                  </a:lnTo>
                  <a:lnTo>
                    <a:pt x="0" y="111429"/>
                  </a:ln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close/>
                </a:path>
              </a:pathLst>
            </a:custGeom>
            <a:solidFill>
              <a:srgbClr val="FFFFFF"/>
            </a:solidFill>
          </p:spPr>
          <p:txBody>
            <a:bodyPr wrap="square" lIns="0" tIns="0" rIns="0" bIns="0" rtlCol="0"/>
            <a:lstStyle/>
            <a:p>
              <a:endParaRPr/>
            </a:p>
          </p:txBody>
        </p:sp>
        <p:sp>
          <p:nvSpPr>
            <p:cNvPr id="53" name="object 53"/>
            <p:cNvSpPr/>
            <p:nvPr/>
          </p:nvSpPr>
          <p:spPr>
            <a:xfrm>
              <a:off x="7249909" y="1605305"/>
              <a:ext cx="223520" cy="222885"/>
            </a:xfrm>
            <a:custGeom>
              <a:avLst/>
              <a:gdLst/>
              <a:ahLst/>
              <a:cxnLst/>
              <a:rect l="l" t="t" r="r" b="b"/>
              <a:pathLst>
                <a:path w="223520" h="222885">
                  <a:moveTo>
                    <a:pt x="0" y="111429"/>
                  </a:moveTo>
                  <a:lnTo>
                    <a:pt x="8760" y="68044"/>
                  </a:lnTo>
                  <a:lnTo>
                    <a:pt x="32651" y="32626"/>
                  </a:lnTo>
                  <a:lnTo>
                    <a:pt x="68087" y="8752"/>
                  </a:lnTo>
                  <a:lnTo>
                    <a:pt x="111480" y="0"/>
                  </a:lnTo>
                  <a:lnTo>
                    <a:pt x="133332" y="2163"/>
                  </a:lnTo>
                  <a:lnTo>
                    <a:pt x="173336" y="18736"/>
                  </a:lnTo>
                  <a:lnTo>
                    <a:pt x="204239" y="49611"/>
                  </a:lnTo>
                  <a:lnTo>
                    <a:pt x="220791" y="89583"/>
                  </a:lnTo>
                  <a:lnTo>
                    <a:pt x="222948" y="111429"/>
                  </a:lnTo>
                  <a:lnTo>
                    <a:pt x="214188" y="154784"/>
                  </a:lnTo>
                  <a:lnTo>
                    <a:pt x="190298" y="190182"/>
                  </a:lnTo>
                  <a:lnTo>
                    <a:pt x="154866" y="214046"/>
                  </a:lnTo>
                  <a:lnTo>
                    <a:pt x="111480" y="222796"/>
                  </a:lnTo>
                  <a:lnTo>
                    <a:pt x="68087" y="214046"/>
                  </a:lnTo>
                  <a:lnTo>
                    <a:pt x="32651"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54" name="object 54"/>
          <p:cNvSpPr txBox="1"/>
          <p:nvPr/>
        </p:nvSpPr>
        <p:spPr>
          <a:xfrm>
            <a:off x="7296515"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sp>
        <p:nvSpPr>
          <p:cNvPr id="55" name="object 55"/>
          <p:cNvSpPr/>
          <p:nvPr/>
        </p:nvSpPr>
        <p:spPr>
          <a:xfrm>
            <a:off x="7294308" y="1658156"/>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48" y="117881"/>
                </a:lnTo>
                <a:lnTo>
                  <a:pt x="77000" y="79184"/>
                </a:lnTo>
                <a:lnTo>
                  <a:pt x="77000" y="76161"/>
                </a:lnTo>
                <a:lnTo>
                  <a:pt x="77101" y="73126"/>
                </a:lnTo>
                <a:lnTo>
                  <a:pt x="77393" y="70053"/>
                </a:lnTo>
                <a:lnTo>
                  <a:pt x="71437" y="71145"/>
                </a:lnTo>
                <a:lnTo>
                  <a:pt x="64998" y="71945"/>
                </a:lnTo>
                <a:lnTo>
                  <a:pt x="58153" y="72440"/>
                </a:lnTo>
                <a:lnTo>
                  <a:pt x="53479" y="72834"/>
                </a:lnTo>
                <a:lnTo>
                  <a:pt x="50304" y="73126"/>
                </a:lnTo>
                <a:lnTo>
                  <a:pt x="48628" y="73228"/>
                </a:lnTo>
                <a:lnTo>
                  <a:pt x="47097" y="80390"/>
                </a:lnTo>
                <a:lnTo>
                  <a:pt x="35623" y="118275"/>
                </a:lnTo>
                <a:lnTo>
                  <a:pt x="30365" y="118275"/>
                </a:lnTo>
                <a:lnTo>
                  <a:pt x="24663" y="118275"/>
                </a:lnTo>
                <a:lnTo>
                  <a:pt x="21831" y="115696"/>
                </a:lnTo>
                <a:lnTo>
                  <a:pt x="21831" y="110540"/>
                </a:lnTo>
                <a:lnTo>
                  <a:pt x="21831" y="109346"/>
                </a:lnTo>
                <a:lnTo>
                  <a:pt x="22034" y="107708"/>
                </a:lnTo>
                <a:lnTo>
                  <a:pt x="22428" y="105575"/>
                </a:lnTo>
                <a:lnTo>
                  <a:pt x="24586" y="96802"/>
                </a:lnTo>
                <a:lnTo>
                  <a:pt x="26527" y="88719"/>
                </a:lnTo>
                <a:lnTo>
                  <a:pt x="28253" y="81325"/>
                </a:lnTo>
                <a:lnTo>
                  <a:pt x="29768" y="74625"/>
                </a:lnTo>
                <a:lnTo>
                  <a:pt x="23228" y="74815"/>
                </a:lnTo>
                <a:lnTo>
                  <a:pt x="20294" y="74815"/>
                </a:lnTo>
                <a:lnTo>
                  <a:pt x="18160" y="74371"/>
                </a:lnTo>
                <a:lnTo>
                  <a:pt x="16878" y="73431"/>
                </a:lnTo>
                <a:lnTo>
                  <a:pt x="15532" y="72389"/>
                </a:lnTo>
                <a:lnTo>
                  <a:pt x="14884" y="70650"/>
                </a:lnTo>
                <a:lnTo>
                  <a:pt x="14884" y="68275"/>
                </a:lnTo>
                <a:lnTo>
                  <a:pt x="14884" y="65392"/>
                </a:lnTo>
                <a:lnTo>
                  <a:pt x="15735" y="63258"/>
                </a:lnTo>
                <a:lnTo>
                  <a:pt x="17462" y="61925"/>
                </a:lnTo>
                <a:lnTo>
                  <a:pt x="19151" y="60477"/>
                </a:lnTo>
                <a:lnTo>
                  <a:pt x="21932" y="59689"/>
                </a:lnTo>
                <a:lnTo>
                  <a:pt x="25806" y="59537"/>
                </a:lnTo>
                <a:lnTo>
                  <a:pt x="32943" y="59143"/>
                </a:lnTo>
                <a:lnTo>
                  <a:pt x="34508" y="50292"/>
                </a:lnTo>
                <a:lnTo>
                  <a:pt x="35623" y="42579"/>
                </a:lnTo>
                <a:lnTo>
                  <a:pt x="36290" y="36005"/>
                </a:lnTo>
                <a:lnTo>
                  <a:pt x="36512" y="30568"/>
                </a:lnTo>
                <a:lnTo>
                  <a:pt x="36512" y="26352"/>
                </a:lnTo>
                <a:lnTo>
                  <a:pt x="35826" y="23520"/>
                </a:lnTo>
                <a:lnTo>
                  <a:pt x="34531" y="22034"/>
                </a:lnTo>
                <a:lnTo>
                  <a:pt x="33337" y="20446"/>
                </a:lnTo>
                <a:lnTo>
                  <a:pt x="31661" y="19646"/>
                </a:lnTo>
                <a:lnTo>
                  <a:pt x="29578" y="19646"/>
                </a:lnTo>
                <a:lnTo>
                  <a:pt x="7353" y="36817"/>
                </a:lnTo>
                <a:lnTo>
                  <a:pt x="6007" y="37515"/>
                </a:lnTo>
                <a:lnTo>
                  <a:pt x="4572" y="37515"/>
                </a:lnTo>
                <a:lnTo>
                  <a:pt x="3378" y="37515"/>
                </a:lnTo>
                <a:lnTo>
                  <a:pt x="2285" y="37020"/>
                </a:lnTo>
                <a:lnTo>
                  <a:pt x="1397" y="35928"/>
                </a:lnTo>
                <a:lnTo>
                  <a:pt x="507" y="34734"/>
                </a:lnTo>
                <a:lnTo>
                  <a:pt x="0" y="33248"/>
                </a:lnTo>
                <a:lnTo>
                  <a:pt x="0" y="31356"/>
                </a:lnTo>
                <a:lnTo>
                  <a:pt x="0" y="28575"/>
                </a:lnTo>
                <a:lnTo>
                  <a:pt x="18262" y="9131"/>
                </a:lnTo>
                <a:lnTo>
                  <a:pt x="24218" y="5562"/>
                </a:lnTo>
                <a:lnTo>
                  <a:pt x="30264" y="3771"/>
                </a:lnTo>
                <a:lnTo>
                  <a:pt x="36512" y="3771"/>
                </a:lnTo>
                <a:lnTo>
                  <a:pt x="42176"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503" y="57746"/>
                </a:lnTo>
                <a:lnTo>
                  <a:pt x="70154" y="57505"/>
                </a:lnTo>
                <a:lnTo>
                  <a:pt x="75018" y="57061"/>
                </a:lnTo>
                <a:lnTo>
                  <a:pt x="78981" y="56362"/>
                </a:lnTo>
                <a:lnTo>
                  <a:pt x="80331" y="49151"/>
                </a:lnTo>
                <a:lnTo>
                  <a:pt x="82003" y="42186"/>
                </a:lnTo>
                <a:lnTo>
                  <a:pt x="98628" y="8140"/>
                </a:lnTo>
                <a:lnTo>
                  <a:pt x="103492" y="2730"/>
                </a:lnTo>
                <a:lnTo>
                  <a:pt x="109004" y="0"/>
                </a:lnTo>
                <a:lnTo>
                  <a:pt x="115100" y="0"/>
                </a:lnTo>
                <a:lnTo>
                  <a:pt x="119570" y="0"/>
                </a:lnTo>
                <a:lnTo>
                  <a:pt x="123088" y="1790"/>
                </a:lnTo>
                <a:lnTo>
                  <a:pt x="125615" y="5359"/>
                </a:lnTo>
                <a:lnTo>
                  <a:pt x="128244" y="8839"/>
                </a:lnTo>
                <a:lnTo>
                  <a:pt x="129590" y="13398"/>
                </a:lnTo>
                <a:lnTo>
                  <a:pt x="129590" y="19050"/>
                </a:lnTo>
                <a:lnTo>
                  <a:pt x="127469" y="34376"/>
                </a:lnTo>
                <a:lnTo>
                  <a:pt x="121105" y="47156"/>
                </a:lnTo>
                <a:lnTo>
                  <a:pt x="110500" y="57395"/>
                </a:lnTo>
                <a:lnTo>
                  <a:pt x="95656" y="65100"/>
                </a:lnTo>
                <a:lnTo>
                  <a:pt x="95351" y="68668"/>
                </a:lnTo>
                <a:lnTo>
                  <a:pt x="95250" y="72389"/>
                </a:lnTo>
                <a:lnTo>
                  <a:pt x="95250" y="76200"/>
                </a:lnTo>
                <a:lnTo>
                  <a:pt x="95250" y="85636"/>
                </a:lnTo>
                <a:lnTo>
                  <a:pt x="96342" y="92278"/>
                </a:lnTo>
                <a:lnTo>
                  <a:pt x="98628" y="96253"/>
                </a:lnTo>
                <a:lnTo>
                  <a:pt x="101015" y="100114"/>
                </a:lnTo>
                <a:lnTo>
                  <a:pt x="104279" y="102006"/>
                </a:lnTo>
                <a:lnTo>
                  <a:pt x="108546" y="102006"/>
                </a:lnTo>
                <a:lnTo>
                  <a:pt x="112128"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2006" y="31559"/>
                </a:lnTo>
                <a:lnTo>
                  <a:pt x="100012" y="37655"/>
                </a:lnTo>
                <a:lnTo>
                  <a:pt x="98425" y="44411"/>
                </a:lnTo>
                <a:lnTo>
                  <a:pt x="97243" y="51803"/>
                </a:lnTo>
                <a:lnTo>
                  <a:pt x="104381" y="48920"/>
                </a:lnTo>
                <a:lnTo>
                  <a:pt x="109588" y="44754"/>
                </a:lnTo>
                <a:lnTo>
                  <a:pt x="112915" y="39293"/>
                </a:lnTo>
                <a:lnTo>
                  <a:pt x="116344" y="33743"/>
                </a:lnTo>
                <a:lnTo>
                  <a:pt x="118071" y="26746"/>
                </a:lnTo>
                <a:lnTo>
                  <a:pt x="118071" y="18262"/>
                </a:lnTo>
                <a:lnTo>
                  <a:pt x="118071" y="16179"/>
                </a:lnTo>
                <a:lnTo>
                  <a:pt x="117728" y="14592"/>
                </a:lnTo>
                <a:lnTo>
                  <a:pt x="117081" y="13500"/>
                </a:lnTo>
                <a:lnTo>
                  <a:pt x="116395"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56" name="object 56"/>
          <p:cNvSpPr txBox="1"/>
          <p:nvPr/>
        </p:nvSpPr>
        <p:spPr>
          <a:xfrm>
            <a:off x="301833" y="1865819"/>
            <a:ext cx="2928620" cy="1600053"/>
          </a:xfrm>
          <a:prstGeom prst="rect">
            <a:avLst/>
          </a:prstGeom>
        </p:spPr>
        <p:txBody>
          <a:bodyPr vert="horz" wrap="square" lIns="0" tIns="79375" rIns="0" bIns="0" rtlCol="0">
            <a:spAutoFit/>
          </a:bodyPr>
          <a:lstStyle/>
          <a:p>
            <a:pPr>
              <a:lnSpc>
                <a:spcPct val="100000"/>
              </a:lnSpc>
              <a:spcBef>
                <a:spcPts val="625"/>
              </a:spcBef>
            </a:pPr>
            <a:r>
              <a:rPr sz="800" dirty="0">
                <a:latin typeface="Arial Unicode MS"/>
                <a:cs typeface="Arial Unicode MS"/>
              </a:rPr>
              <a:t>Create</a:t>
            </a:r>
            <a:r>
              <a:rPr sz="800" spc="80" dirty="0">
                <a:latin typeface="Arial Unicode MS"/>
                <a:cs typeface="Arial Unicode MS"/>
              </a:rPr>
              <a:t> </a:t>
            </a:r>
            <a:r>
              <a:rPr sz="800" spc="50" dirty="0">
                <a:latin typeface="Arial Unicode MS"/>
                <a:cs typeface="Arial Unicode MS"/>
              </a:rPr>
              <a:t>more</a:t>
            </a:r>
            <a:r>
              <a:rPr sz="800" spc="85" dirty="0">
                <a:latin typeface="Arial Unicode MS"/>
                <a:cs typeface="Arial Unicode MS"/>
              </a:rPr>
              <a:t> </a:t>
            </a:r>
            <a:r>
              <a:rPr sz="800" dirty="0">
                <a:latin typeface="Arial Unicode MS"/>
                <a:cs typeface="Arial Unicode MS"/>
              </a:rPr>
              <a:t>memories.</a:t>
            </a:r>
            <a:r>
              <a:rPr sz="800" spc="80" dirty="0">
                <a:latin typeface="Arial Unicode MS"/>
                <a:cs typeface="Arial Unicode MS"/>
              </a:rPr>
              <a:t> </a:t>
            </a:r>
            <a:r>
              <a:rPr sz="800" dirty="0">
                <a:latin typeface="Arial Unicode MS"/>
                <a:cs typeface="Arial Unicode MS"/>
              </a:rPr>
              <a:t>Stay</a:t>
            </a:r>
            <a:r>
              <a:rPr sz="800" spc="85" dirty="0">
                <a:latin typeface="Arial Unicode MS"/>
                <a:cs typeface="Arial Unicode MS"/>
              </a:rPr>
              <a:t> </a:t>
            </a:r>
            <a:r>
              <a:rPr sz="800" dirty="0">
                <a:latin typeface="Arial Unicode MS"/>
                <a:cs typeface="Arial Unicode MS"/>
              </a:rPr>
              <a:t>with</a:t>
            </a:r>
            <a:r>
              <a:rPr sz="800" spc="80" dirty="0">
                <a:latin typeface="Arial Unicode MS"/>
                <a:cs typeface="Arial Unicode MS"/>
              </a:rPr>
              <a:t> </a:t>
            </a:r>
            <a:r>
              <a:rPr sz="800" dirty="0">
                <a:latin typeface="Arial Unicode MS"/>
                <a:cs typeface="Arial Unicode MS"/>
              </a:rPr>
              <a:t>us</a:t>
            </a:r>
            <a:r>
              <a:rPr sz="800" spc="85" dirty="0">
                <a:latin typeface="Arial Unicode MS"/>
                <a:cs typeface="Arial Unicode MS"/>
              </a:rPr>
              <a:t> </a:t>
            </a:r>
            <a:r>
              <a:rPr sz="800" dirty="0">
                <a:latin typeface="Arial Unicode MS"/>
                <a:cs typeface="Arial Unicode MS"/>
              </a:rPr>
              <a:t>more,</a:t>
            </a:r>
            <a:r>
              <a:rPr sz="800" spc="80" dirty="0">
                <a:latin typeface="Arial Unicode MS"/>
                <a:cs typeface="Arial Unicode MS"/>
              </a:rPr>
              <a:t> </a:t>
            </a:r>
            <a:r>
              <a:rPr sz="800" spc="50" dirty="0">
                <a:latin typeface="Arial Unicode MS"/>
                <a:cs typeface="Arial Unicode MS"/>
              </a:rPr>
              <a:t>for</a:t>
            </a:r>
            <a:r>
              <a:rPr sz="800" spc="85" dirty="0">
                <a:latin typeface="Arial Unicode MS"/>
                <a:cs typeface="Arial Unicode MS"/>
              </a:rPr>
              <a:t> </a:t>
            </a:r>
            <a:r>
              <a:rPr sz="800" spc="-10" dirty="0">
                <a:latin typeface="Arial Unicode MS"/>
                <a:cs typeface="Arial Unicode MS"/>
              </a:rPr>
              <a:t>less!</a:t>
            </a:r>
            <a:endParaRPr sz="800">
              <a:latin typeface="Arial Unicode MS"/>
              <a:cs typeface="Arial Unicode MS"/>
            </a:endParaRPr>
          </a:p>
          <a:p>
            <a:pPr>
              <a:lnSpc>
                <a:spcPct val="100000"/>
              </a:lnSpc>
              <a:spcBef>
                <a:spcPts val="530"/>
              </a:spcBef>
            </a:pPr>
            <a:r>
              <a:rPr sz="800" dirty="0">
                <a:latin typeface="Arial Unicode MS"/>
                <a:cs typeface="Arial Unicode MS"/>
              </a:rPr>
              <a:t>Enjoy</a:t>
            </a:r>
            <a:r>
              <a:rPr sz="800" spc="60" dirty="0">
                <a:latin typeface="Arial Unicode MS"/>
                <a:cs typeface="Arial Unicode MS"/>
              </a:rPr>
              <a:t> </a:t>
            </a:r>
            <a:r>
              <a:rPr sz="800" spc="50" dirty="0">
                <a:latin typeface="Arial Unicode MS"/>
                <a:cs typeface="Arial Unicode MS"/>
              </a:rPr>
              <a:t>up</a:t>
            </a:r>
            <a:r>
              <a:rPr sz="800" spc="70" dirty="0">
                <a:latin typeface="Arial Unicode MS"/>
                <a:cs typeface="Arial Unicode MS"/>
              </a:rPr>
              <a:t> </a:t>
            </a:r>
            <a:r>
              <a:rPr sz="800" spc="55" dirty="0">
                <a:latin typeface="Arial Unicode MS"/>
                <a:cs typeface="Arial Unicode MS"/>
              </a:rPr>
              <a:t>to</a:t>
            </a:r>
            <a:r>
              <a:rPr sz="800" spc="70" dirty="0">
                <a:latin typeface="Arial Unicode MS"/>
                <a:cs typeface="Arial Unicode MS"/>
              </a:rPr>
              <a:t> </a:t>
            </a:r>
            <a:r>
              <a:rPr sz="800" b="1" dirty="0">
                <a:latin typeface="Arial"/>
                <a:cs typeface="Arial"/>
              </a:rPr>
              <a:t>30%</a:t>
            </a:r>
            <a:r>
              <a:rPr sz="800" b="1" spc="70" dirty="0">
                <a:latin typeface="Arial"/>
                <a:cs typeface="Arial"/>
              </a:rPr>
              <a:t> </a:t>
            </a:r>
            <a:r>
              <a:rPr sz="800" spc="85" dirty="0">
                <a:latin typeface="Arial Unicode MS"/>
                <a:cs typeface="Arial Unicode MS"/>
              </a:rPr>
              <a:t>oﬀ</a:t>
            </a:r>
            <a:r>
              <a:rPr sz="800" spc="75" dirty="0">
                <a:latin typeface="Arial Unicode MS"/>
                <a:cs typeface="Arial Unicode MS"/>
              </a:rPr>
              <a:t> </a:t>
            </a:r>
            <a:r>
              <a:rPr sz="800" dirty="0">
                <a:latin typeface="Arial Unicode MS"/>
                <a:cs typeface="Arial Unicode MS"/>
              </a:rPr>
              <a:t>when</a:t>
            </a:r>
            <a:r>
              <a:rPr sz="800" spc="70" dirty="0">
                <a:latin typeface="Arial Unicode MS"/>
                <a:cs typeface="Arial Unicode MS"/>
              </a:rPr>
              <a:t> </a:t>
            </a:r>
            <a:r>
              <a:rPr sz="800" dirty="0">
                <a:latin typeface="Arial Unicode MS"/>
                <a:cs typeface="Arial Unicode MS"/>
              </a:rPr>
              <a:t>you</a:t>
            </a:r>
            <a:r>
              <a:rPr sz="800" spc="70" dirty="0">
                <a:latin typeface="Arial Unicode MS"/>
                <a:cs typeface="Arial Unicode MS"/>
              </a:rPr>
              <a:t> </a:t>
            </a:r>
            <a:r>
              <a:rPr sz="800" dirty="0">
                <a:latin typeface="Arial Unicode MS"/>
                <a:cs typeface="Arial Unicode MS"/>
              </a:rPr>
              <a:t>book</a:t>
            </a:r>
            <a:r>
              <a:rPr sz="800" spc="70" dirty="0">
                <a:latin typeface="Arial Unicode MS"/>
                <a:cs typeface="Arial Unicode MS"/>
              </a:rPr>
              <a:t> </a:t>
            </a:r>
            <a:r>
              <a:rPr sz="800" dirty="0">
                <a:latin typeface="Arial Unicode MS"/>
                <a:cs typeface="Arial Unicode MS"/>
              </a:rPr>
              <a:t>your</a:t>
            </a:r>
            <a:r>
              <a:rPr sz="800" spc="75" dirty="0">
                <a:latin typeface="Arial Unicode MS"/>
                <a:cs typeface="Arial Unicode MS"/>
              </a:rPr>
              <a:t> </a:t>
            </a:r>
            <a:r>
              <a:rPr sz="800" dirty="0">
                <a:latin typeface="Arial Unicode MS"/>
                <a:cs typeface="Arial Unicode MS"/>
              </a:rPr>
              <a:t>next</a:t>
            </a:r>
            <a:r>
              <a:rPr sz="800" spc="70" dirty="0">
                <a:latin typeface="Arial Unicode MS"/>
                <a:cs typeface="Arial Unicode MS"/>
              </a:rPr>
              <a:t> </a:t>
            </a:r>
            <a:r>
              <a:rPr sz="800" dirty="0">
                <a:latin typeface="Arial Unicode MS"/>
                <a:cs typeface="Arial Unicode MS"/>
              </a:rPr>
              <a:t>stay</a:t>
            </a:r>
            <a:r>
              <a:rPr sz="800" spc="70" dirty="0">
                <a:latin typeface="Arial Unicode MS"/>
                <a:cs typeface="Arial Unicode MS"/>
              </a:rPr>
              <a:t> </a:t>
            </a:r>
            <a:r>
              <a:rPr sz="800" dirty="0">
                <a:latin typeface="Arial Unicode MS"/>
                <a:cs typeface="Arial Unicode MS"/>
              </a:rPr>
              <a:t>with</a:t>
            </a:r>
            <a:r>
              <a:rPr sz="800" spc="70" dirty="0">
                <a:latin typeface="Arial Unicode MS"/>
                <a:cs typeface="Arial Unicode MS"/>
              </a:rPr>
              <a:t> </a:t>
            </a:r>
            <a:r>
              <a:rPr sz="800" dirty="0">
                <a:latin typeface="Arial Unicode MS"/>
                <a:cs typeface="Arial Unicode MS"/>
              </a:rPr>
              <a:t>us</a:t>
            </a:r>
            <a:r>
              <a:rPr sz="800" spc="75" dirty="0">
                <a:latin typeface="Arial Unicode MS"/>
                <a:cs typeface="Arial Unicode MS"/>
              </a:rPr>
              <a:t> </a:t>
            </a:r>
            <a:r>
              <a:rPr sz="800" spc="-25" dirty="0">
                <a:latin typeface="Arial Unicode MS"/>
                <a:cs typeface="Arial Unicode MS"/>
              </a:rPr>
              <a:t>at</a:t>
            </a:r>
            <a:endParaRPr sz="800">
              <a:latin typeface="Arial Unicode MS"/>
              <a:cs typeface="Arial Unicode MS"/>
            </a:endParaRPr>
          </a:p>
          <a:p>
            <a:pPr marR="1805305">
              <a:lnSpc>
                <a:spcPct val="155300"/>
              </a:lnSpc>
            </a:pPr>
            <a:r>
              <a:rPr sz="800" b="1" dirty="0">
                <a:latin typeface="Arial"/>
                <a:cs typeface="Arial"/>
              </a:rPr>
              <a:t>Hotel</a:t>
            </a:r>
            <a:r>
              <a:rPr sz="800" b="1" spc="80" dirty="0">
                <a:latin typeface="Arial"/>
                <a:cs typeface="Arial"/>
              </a:rPr>
              <a:t> </a:t>
            </a:r>
            <a:r>
              <a:rPr sz="800" b="1" dirty="0">
                <a:latin typeface="Arial"/>
                <a:cs typeface="Arial"/>
              </a:rPr>
              <a:t>Casa</a:t>
            </a:r>
            <a:r>
              <a:rPr sz="800" b="1" spc="80" dirty="0">
                <a:latin typeface="Arial"/>
                <a:cs typeface="Arial"/>
              </a:rPr>
              <a:t> </a:t>
            </a:r>
            <a:r>
              <a:rPr sz="800" b="1" dirty="0">
                <a:latin typeface="Arial"/>
                <a:cs typeface="Arial"/>
              </a:rPr>
              <a:t>Bella,</a:t>
            </a:r>
            <a:r>
              <a:rPr sz="800" b="1" spc="80" dirty="0">
                <a:latin typeface="Arial"/>
                <a:cs typeface="Arial"/>
              </a:rPr>
              <a:t> </a:t>
            </a:r>
            <a:r>
              <a:rPr sz="800" b="1" spc="-20" dirty="0">
                <a:latin typeface="Arial"/>
                <a:cs typeface="Arial"/>
              </a:rPr>
              <a:t>Bali</a:t>
            </a:r>
            <a:r>
              <a:rPr sz="800" spc="-20" dirty="0">
                <a:latin typeface="Arial Unicode MS"/>
                <a:cs typeface="Arial Unicode MS"/>
              </a:rPr>
              <a:t>. </a:t>
            </a:r>
            <a:r>
              <a:rPr sz="800" dirty="0">
                <a:latin typeface="Arial Unicode MS"/>
                <a:cs typeface="Arial Unicode MS"/>
              </a:rPr>
              <a:t>Promo</a:t>
            </a:r>
            <a:r>
              <a:rPr sz="800" spc="120" dirty="0">
                <a:latin typeface="Arial Unicode MS"/>
                <a:cs typeface="Arial Unicode MS"/>
              </a:rPr>
              <a:t> </a:t>
            </a:r>
            <a:r>
              <a:rPr sz="800" dirty="0">
                <a:latin typeface="Arial Unicode MS"/>
                <a:cs typeface="Arial Unicode MS"/>
              </a:rPr>
              <a:t>code:</a:t>
            </a:r>
            <a:r>
              <a:rPr sz="800" spc="114" dirty="0">
                <a:latin typeface="Arial Unicode MS"/>
                <a:cs typeface="Arial Unicode MS"/>
              </a:rPr>
              <a:t> </a:t>
            </a:r>
            <a:r>
              <a:rPr sz="800" b="1" spc="-10" dirty="0">
                <a:latin typeface="Arial"/>
                <a:cs typeface="Arial"/>
              </a:rPr>
              <a:t>DIS30</a:t>
            </a:r>
            <a:endParaRPr sz="800">
              <a:latin typeface="Arial"/>
              <a:cs typeface="Arial"/>
            </a:endParaRPr>
          </a:p>
          <a:p>
            <a:pPr>
              <a:lnSpc>
                <a:spcPct val="100000"/>
              </a:lnSpc>
              <a:spcBef>
                <a:spcPts val="535"/>
              </a:spcBef>
            </a:pPr>
            <a:r>
              <a:rPr sz="800" spc="50" dirty="0">
                <a:latin typeface="Arial Unicode MS"/>
                <a:cs typeface="Arial Unicode MS"/>
              </a:rPr>
              <a:t>Oﬀer</a:t>
            </a:r>
            <a:r>
              <a:rPr sz="800" spc="90" dirty="0">
                <a:latin typeface="Arial Unicode MS"/>
                <a:cs typeface="Arial Unicode MS"/>
              </a:rPr>
              <a:t> </a:t>
            </a:r>
            <a:r>
              <a:rPr sz="800" dirty="0">
                <a:latin typeface="Arial Unicode MS"/>
                <a:cs typeface="Arial Unicode MS"/>
              </a:rPr>
              <a:t>valid</a:t>
            </a:r>
            <a:r>
              <a:rPr sz="800" spc="90" dirty="0">
                <a:latin typeface="Arial Unicode MS"/>
                <a:cs typeface="Arial Unicode MS"/>
              </a:rPr>
              <a:t> </a:t>
            </a:r>
            <a:r>
              <a:rPr sz="800" dirty="0">
                <a:latin typeface="Arial Unicode MS"/>
                <a:cs typeface="Arial Unicode MS"/>
              </a:rPr>
              <a:t>till</a:t>
            </a:r>
            <a:r>
              <a:rPr sz="800" spc="90" dirty="0">
                <a:latin typeface="Arial Unicode MS"/>
                <a:cs typeface="Arial Unicode MS"/>
              </a:rPr>
              <a:t> </a:t>
            </a:r>
            <a:r>
              <a:rPr sz="800" b="1" dirty="0">
                <a:latin typeface="Arial"/>
                <a:cs typeface="Arial"/>
              </a:rPr>
              <a:t>31st</a:t>
            </a:r>
            <a:r>
              <a:rPr sz="800" b="1" spc="90" dirty="0">
                <a:latin typeface="Arial"/>
                <a:cs typeface="Arial"/>
              </a:rPr>
              <a:t> </a:t>
            </a:r>
            <a:r>
              <a:rPr sz="800" b="1" dirty="0">
                <a:latin typeface="Arial"/>
                <a:cs typeface="Arial"/>
              </a:rPr>
              <a:t>March</a:t>
            </a:r>
            <a:r>
              <a:rPr sz="800" b="1" spc="90" dirty="0">
                <a:latin typeface="Arial"/>
                <a:cs typeface="Arial"/>
              </a:rPr>
              <a:t> </a:t>
            </a:r>
            <a:r>
              <a:rPr sz="800" b="1" dirty="0">
                <a:latin typeface="Arial"/>
                <a:cs typeface="Arial"/>
              </a:rPr>
              <a:t>2020</a:t>
            </a:r>
            <a:r>
              <a:rPr sz="800" b="1" spc="90" dirty="0">
                <a:latin typeface="Arial"/>
                <a:cs typeface="Arial"/>
              </a:rPr>
              <a:t> </a:t>
            </a:r>
            <a:r>
              <a:rPr sz="800" spc="-10" dirty="0">
                <a:latin typeface="Arial Unicode MS"/>
                <a:cs typeface="Arial Unicode MS"/>
              </a:rPr>
              <a:t>only!</a:t>
            </a:r>
            <a:endParaRPr sz="800">
              <a:latin typeface="Arial Unicode MS"/>
              <a:cs typeface="Arial Unicode MS"/>
            </a:endParaRPr>
          </a:p>
          <a:p>
            <a:pPr>
              <a:lnSpc>
                <a:spcPct val="100000"/>
              </a:lnSpc>
              <a:spcBef>
                <a:spcPts val="535"/>
              </a:spcBef>
            </a:pPr>
            <a:r>
              <a:rPr sz="850" b="1" spc="-10" dirty="0">
                <a:latin typeface="Arial"/>
                <a:cs typeface="Arial"/>
                <a:hlinkClick r:id="rId12"/>
              </a:rPr>
              <a:t>www.casabellabali.com</a:t>
            </a:r>
            <a:endParaRPr sz="850">
              <a:latin typeface="Arial"/>
              <a:cs typeface="Arial"/>
            </a:endParaRPr>
          </a:p>
          <a:p>
            <a:pPr marR="328930">
              <a:lnSpc>
                <a:spcPct val="155300"/>
              </a:lnSpc>
              <a:spcBef>
                <a:spcPts val="459"/>
              </a:spcBef>
            </a:pPr>
            <a:r>
              <a:rPr sz="800" dirty="0">
                <a:latin typeface="Arial Unicode MS"/>
                <a:cs typeface="Arial Unicode MS"/>
              </a:rPr>
              <a:t>#</a:t>
            </a:r>
            <a:r>
              <a:rPr sz="800" b="1" dirty="0">
                <a:latin typeface="Arial"/>
                <a:cs typeface="Arial"/>
              </a:rPr>
              <a:t>HotelCasaBella</a:t>
            </a:r>
            <a:r>
              <a:rPr sz="800" b="1" spc="290" dirty="0">
                <a:latin typeface="Arial"/>
                <a:cs typeface="Arial"/>
              </a:rPr>
              <a:t> </a:t>
            </a:r>
            <a:r>
              <a:rPr sz="800" dirty="0">
                <a:latin typeface="Arial Unicode MS"/>
                <a:cs typeface="Arial Unicode MS"/>
              </a:rPr>
              <a:t>#</a:t>
            </a:r>
            <a:r>
              <a:rPr sz="800" b="1" dirty="0">
                <a:latin typeface="Arial"/>
                <a:cs typeface="Arial"/>
              </a:rPr>
              <a:t>Bali</a:t>
            </a:r>
            <a:r>
              <a:rPr sz="800" b="1" spc="295" dirty="0">
                <a:latin typeface="Arial"/>
                <a:cs typeface="Arial"/>
              </a:rPr>
              <a:t> </a:t>
            </a:r>
            <a:r>
              <a:rPr sz="800" dirty="0">
                <a:latin typeface="Arial Unicode MS"/>
                <a:cs typeface="Arial Unicode MS"/>
              </a:rPr>
              <a:t>#HotelDiscount</a:t>
            </a:r>
            <a:r>
              <a:rPr sz="800" spc="295" dirty="0">
                <a:latin typeface="Arial Unicode MS"/>
                <a:cs typeface="Arial Unicode MS"/>
              </a:rPr>
              <a:t> </a:t>
            </a:r>
            <a:r>
              <a:rPr sz="800" spc="-10" dirty="0">
                <a:latin typeface="Arial Unicode MS"/>
                <a:cs typeface="Arial Unicode MS"/>
              </a:rPr>
              <a:t>#PromoCode #BestDeals</a:t>
            </a:r>
            <a:endParaRPr sz="800">
              <a:latin typeface="Arial Unicode MS"/>
              <a:cs typeface="Arial Unicode MS"/>
            </a:endParaRPr>
          </a:p>
        </p:txBody>
      </p:sp>
      <p:sp>
        <p:nvSpPr>
          <p:cNvPr id="57" name="object 57"/>
          <p:cNvSpPr txBox="1"/>
          <p:nvPr/>
        </p:nvSpPr>
        <p:spPr>
          <a:xfrm>
            <a:off x="7279236" y="1798966"/>
            <a:ext cx="3012440" cy="1208408"/>
          </a:xfrm>
          <a:prstGeom prst="rect">
            <a:avLst/>
          </a:prstGeom>
        </p:spPr>
        <p:txBody>
          <a:bodyPr vert="horz" wrap="square" lIns="0" tIns="12065" rIns="0" bIns="0" rtlCol="0">
            <a:spAutoFit/>
          </a:bodyPr>
          <a:lstStyle/>
          <a:p>
            <a:pPr marR="39370">
              <a:lnSpc>
                <a:spcPct val="155300"/>
              </a:lnSpc>
              <a:spcBef>
                <a:spcPts val="95"/>
              </a:spcBef>
            </a:pPr>
            <a:r>
              <a:rPr sz="800" dirty="0">
                <a:latin typeface="Arial Unicode MS"/>
                <a:cs typeface="Arial Unicode MS"/>
              </a:rPr>
              <a:t>The</a:t>
            </a:r>
            <a:r>
              <a:rPr sz="800" spc="90" dirty="0">
                <a:latin typeface="Arial Unicode MS"/>
                <a:cs typeface="Arial Unicode MS"/>
              </a:rPr>
              <a:t> </a:t>
            </a:r>
            <a:r>
              <a:rPr sz="800" dirty="0">
                <a:latin typeface="Arial Unicode MS"/>
                <a:cs typeface="Arial Unicode MS"/>
              </a:rPr>
              <a:t>big</a:t>
            </a:r>
            <a:r>
              <a:rPr sz="800" spc="95" dirty="0">
                <a:latin typeface="Arial Unicode MS"/>
                <a:cs typeface="Arial Unicode MS"/>
              </a:rPr>
              <a:t> </a:t>
            </a:r>
            <a:r>
              <a:rPr sz="800" dirty="0">
                <a:latin typeface="Arial Unicode MS"/>
                <a:cs typeface="Arial Unicode MS"/>
              </a:rPr>
              <a:t>break</a:t>
            </a:r>
            <a:r>
              <a:rPr sz="800" spc="95" dirty="0">
                <a:latin typeface="Arial Unicode MS"/>
                <a:cs typeface="Arial Unicode MS"/>
              </a:rPr>
              <a:t> </a:t>
            </a:r>
            <a:r>
              <a:rPr sz="800" dirty="0">
                <a:latin typeface="Arial Unicode MS"/>
                <a:cs typeface="Arial Unicode MS"/>
              </a:rPr>
              <a:t>you</a:t>
            </a:r>
            <a:r>
              <a:rPr sz="800" spc="95" dirty="0">
                <a:latin typeface="Arial Unicode MS"/>
                <a:cs typeface="Arial Unicode MS"/>
              </a:rPr>
              <a:t> </a:t>
            </a:r>
            <a:r>
              <a:rPr sz="800" dirty="0">
                <a:latin typeface="Arial Unicode MS"/>
                <a:cs typeface="Arial Unicode MS"/>
              </a:rPr>
              <a:t>deserve</a:t>
            </a:r>
            <a:r>
              <a:rPr sz="800" spc="95" dirty="0">
                <a:latin typeface="Arial Unicode MS"/>
                <a:cs typeface="Arial Unicode MS"/>
              </a:rPr>
              <a:t> </a:t>
            </a:r>
            <a:r>
              <a:rPr sz="800" dirty="0">
                <a:latin typeface="Arial Unicode MS"/>
                <a:cs typeface="Arial Unicode MS"/>
              </a:rPr>
              <a:t>awaits!</a:t>
            </a:r>
            <a:r>
              <a:rPr sz="800" spc="95" dirty="0">
                <a:latin typeface="Arial Unicode MS"/>
                <a:cs typeface="Arial Unicode MS"/>
              </a:rPr>
              <a:t> </a:t>
            </a:r>
            <a:r>
              <a:rPr sz="800" dirty="0">
                <a:latin typeface="Arial Unicode MS"/>
                <a:cs typeface="Arial Unicode MS"/>
              </a:rPr>
              <a:t>Find</a:t>
            </a:r>
            <a:r>
              <a:rPr sz="800" spc="95" dirty="0">
                <a:latin typeface="Arial Unicode MS"/>
                <a:cs typeface="Arial Unicode MS"/>
              </a:rPr>
              <a:t> </a:t>
            </a:r>
            <a:r>
              <a:rPr sz="800" dirty="0">
                <a:latin typeface="Arial Unicode MS"/>
                <a:cs typeface="Arial Unicode MS"/>
              </a:rPr>
              <a:t>new</a:t>
            </a:r>
            <a:r>
              <a:rPr sz="800" spc="95" dirty="0">
                <a:latin typeface="Arial Unicode MS"/>
                <a:cs typeface="Arial Unicode MS"/>
              </a:rPr>
              <a:t> </a:t>
            </a:r>
            <a:r>
              <a:rPr sz="800" dirty="0">
                <a:latin typeface="Arial Unicode MS"/>
                <a:cs typeface="Arial Unicode MS"/>
              </a:rPr>
              <a:t>perspectives</a:t>
            </a:r>
            <a:r>
              <a:rPr sz="800" spc="95" dirty="0">
                <a:latin typeface="Arial Unicode MS"/>
                <a:cs typeface="Arial Unicode MS"/>
              </a:rPr>
              <a:t> </a:t>
            </a:r>
            <a:r>
              <a:rPr sz="800" spc="-20" dirty="0">
                <a:latin typeface="Arial Unicode MS"/>
                <a:cs typeface="Arial Unicode MS"/>
              </a:rPr>
              <a:t>with </a:t>
            </a:r>
            <a:r>
              <a:rPr sz="800" dirty="0">
                <a:latin typeface="Arial Unicode MS"/>
                <a:cs typeface="Arial Unicode MS"/>
              </a:rPr>
              <a:t>you</a:t>
            </a:r>
            <a:r>
              <a:rPr sz="800" spc="125" dirty="0">
                <a:latin typeface="Arial Unicode MS"/>
                <a:cs typeface="Arial Unicode MS"/>
              </a:rPr>
              <a:t> </a:t>
            </a:r>
            <a:r>
              <a:rPr sz="800" dirty="0">
                <a:latin typeface="Arial Unicode MS"/>
                <a:cs typeface="Arial Unicode MS"/>
              </a:rPr>
              <a:t>next</a:t>
            </a:r>
            <a:r>
              <a:rPr sz="800" spc="130" dirty="0">
                <a:latin typeface="Arial Unicode MS"/>
                <a:cs typeface="Arial Unicode MS"/>
              </a:rPr>
              <a:t> </a:t>
            </a:r>
            <a:r>
              <a:rPr sz="800" dirty="0">
                <a:latin typeface="Arial Unicode MS"/>
                <a:cs typeface="Arial Unicode MS"/>
              </a:rPr>
              <a:t>travel</a:t>
            </a:r>
            <a:r>
              <a:rPr sz="800" spc="130" dirty="0">
                <a:latin typeface="Arial Unicode MS"/>
                <a:cs typeface="Arial Unicode MS"/>
              </a:rPr>
              <a:t> </a:t>
            </a:r>
            <a:r>
              <a:rPr sz="800" spc="-10" dirty="0">
                <a:latin typeface="Arial Unicode MS"/>
                <a:cs typeface="Arial Unicode MS"/>
              </a:rPr>
              <a:t>journey.</a:t>
            </a:r>
            <a:endParaRPr sz="800">
              <a:latin typeface="Arial Unicode MS"/>
              <a:cs typeface="Arial Unicode MS"/>
            </a:endParaRPr>
          </a:p>
          <a:p>
            <a:pPr marR="5080">
              <a:lnSpc>
                <a:spcPct val="155300"/>
              </a:lnSpc>
            </a:pPr>
            <a:r>
              <a:rPr sz="800" dirty="0">
                <a:latin typeface="Arial Unicode MS"/>
                <a:cs typeface="Arial Unicode MS"/>
              </a:rPr>
              <a:t>Book</a:t>
            </a:r>
            <a:r>
              <a:rPr sz="800" spc="50" dirty="0">
                <a:latin typeface="Arial Unicode MS"/>
                <a:cs typeface="Arial Unicode MS"/>
              </a:rPr>
              <a:t> </a:t>
            </a:r>
            <a:r>
              <a:rPr sz="800" dirty="0">
                <a:latin typeface="Arial Unicode MS"/>
                <a:cs typeface="Arial Unicode MS"/>
              </a:rPr>
              <a:t>with</a:t>
            </a:r>
            <a:r>
              <a:rPr sz="800" spc="55" dirty="0">
                <a:latin typeface="Arial Unicode MS"/>
                <a:cs typeface="Arial Unicode MS"/>
              </a:rPr>
              <a:t> </a:t>
            </a:r>
            <a:r>
              <a:rPr sz="800" dirty="0">
                <a:latin typeface="Arial Unicode MS"/>
                <a:cs typeface="Arial Unicode MS"/>
              </a:rPr>
              <a:t>us</a:t>
            </a:r>
            <a:r>
              <a:rPr sz="800" spc="55" dirty="0">
                <a:latin typeface="Arial Unicode MS"/>
                <a:cs typeface="Arial Unicode MS"/>
              </a:rPr>
              <a:t> </a:t>
            </a:r>
            <a:r>
              <a:rPr sz="800" dirty="0">
                <a:latin typeface="Arial Unicode MS"/>
                <a:cs typeface="Arial Unicode MS"/>
              </a:rPr>
              <a:t>at</a:t>
            </a:r>
            <a:r>
              <a:rPr sz="800" spc="55" dirty="0">
                <a:latin typeface="Arial Unicode MS"/>
                <a:cs typeface="Arial Unicode MS"/>
              </a:rPr>
              <a:t> </a:t>
            </a:r>
            <a:r>
              <a:rPr sz="800" b="1" dirty="0">
                <a:latin typeface="Arial"/>
                <a:cs typeface="Arial"/>
              </a:rPr>
              <a:t>Hotel</a:t>
            </a:r>
            <a:r>
              <a:rPr sz="800" b="1" spc="55" dirty="0">
                <a:latin typeface="Arial"/>
                <a:cs typeface="Arial"/>
              </a:rPr>
              <a:t> </a:t>
            </a:r>
            <a:r>
              <a:rPr sz="800" b="1" dirty="0">
                <a:latin typeface="Arial"/>
                <a:cs typeface="Arial"/>
              </a:rPr>
              <a:t>Casa</a:t>
            </a:r>
            <a:r>
              <a:rPr sz="800" b="1" spc="55" dirty="0">
                <a:latin typeface="Arial"/>
                <a:cs typeface="Arial"/>
              </a:rPr>
              <a:t> </a:t>
            </a:r>
            <a:r>
              <a:rPr sz="800" b="1" dirty="0">
                <a:latin typeface="Arial"/>
                <a:cs typeface="Arial"/>
              </a:rPr>
              <a:t>Bella,</a:t>
            </a:r>
            <a:r>
              <a:rPr sz="800" b="1" spc="55" dirty="0">
                <a:latin typeface="Arial"/>
                <a:cs typeface="Arial"/>
              </a:rPr>
              <a:t> </a:t>
            </a:r>
            <a:r>
              <a:rPr sz="800" b="1" dirty="0">
                <a:latin typeface="Arial"/>
                <a:cs typeface="Arial"/>
              </a:rPr>
              <a:t>Bali</a:t>
            </a:r>
            <a:r>
              <a:rPr sz="800" b="1" spc="55" dirty="0">
                <a:latin typeface="Arial"/>
                <a:cs typeface="Arial"/>
              </a:rPr>
              <a:t> </a:t>
            </a:r>
            <a:r>
              <a:rPr sz="800" dirty="0">
                <a:latin typeface="Arial Unicode MS"/>
                <a:cs typeface="Arial Unicode MS"/>
              </a:rPr>
              <a:t>and</a:t>
            </a:r>
            <a:r>
              <a:rPr sz="800" spc="55" dirty="0">
                <a:latin typeface="Arial Unicode MS"/>
                <a:cs typeface="Arial Unicode MS"/>
              </a:rPr>
              <a:t> </a:t>
            </a:r>
            <a:r>
              <a:rPr sz="800" dirty="0">
                <a:latin typeface="Arial Unicode MS"/>
                <a:cs typeface="Arial Unicode MS"/>
              </a:rPr>
              <a:t>save</a:t>
            </a:r>
            <a:r>
              <a:rPr sz="800" spc="55" dirty="0">
                <a:latin typeface="Arial Unicode MS"/>
                <a:cs typeface="Arial Unicode MS"/>
              </a:rPr>
              <a:t> </a:t>
            </a:r>
            <a:r>
              <a:rPr sz="800" spc="50" dirty="0">
                <a:latin typeface="Arial Unicode MS"/>
                <a:cs typeface="Arial Unicode MS"/>
              </a:rPr>
              <a:t>up</a:t>
            </a:r>
            <a:r>
              <a:rPr sz="800" spc="55" dirty="0">
                <a:latin typeface="Arial Unicode MS"/>
                <a:cs typeface="Arial Unicode MS"/>
              </a:rPr>
              <a:t> to </a:t>
            </a:r>
            <a:r>
              <a:rPr sz="800" b="1" dirty="0">
                <a:latin typeface="Arial"/>
                <a:cs typeface="Arial"/>
              </a:rPr>
              <a:t>20%</a:t>
            </a:r>
            <a:r>
              <a:rPr sz="800" b="1" spc="55" dirty="0">
                <a:latin typeface="Arial"/>
                <a:cs typeface="Arial"/>
              </a:rPr>
              <a:t> </a:t>
            </a:r>
            <a:r>
              <a:rPr sz="800" spc="25" dirty="0">
                <a:latin typeface="Arial Unicode MS"/>
                <a:cs typeface="Arial Unicode MS"/>
              </a:rPr>
              <a:t>for </a:t>
            </a:r>
            <a:r>
              <a:rPr sz="800" dirty="0">
                <a:latin typeface="Arial Unicode MS"/>
                <a:cs typeface="Arial Unicode MS"/>
              </a:rPr>
              <a:t>bookings</a:t>
            </a:r>
            <a:r>
              <a:rPr sz="800" spc="110" dirty="0">
                <a:latin typeface="Arial Unicode MS"/>
                <a:cs typeface="Arial Unicode MS"/>
              </a:rPr>
              <a:t> </a:t>
            </a:r>
            <a:r>
              <a:rPr sz="800" dirty="0">
                <a:latin typeface="Arial Unicode MS"/>
                <a:cs typeface="Arial Unicode MS"/>
              </a:rPr>
              <a:t>until</a:t>
            </a:r>
            <a:r>
              <a:rPr sz="800" spc="114" dirty="0">
                <a:latin typeface="Arial Unicode MS"/>
                <a:cs typeface="Arial Unicode MS"/>
              </a:rPr>
              <a:t> </a:t>
            </a:r>
            <a:r>
              <a:rPr sz="800" b="1" dirty="0">
                <a:latin typeface="Arial"/>
                <a:cs typeface="Arial"/>
              </a:rPr>
              <a:t>31st</a:t>
            </a:r>
            <a:r>
              <a:rPr sz="800" b="1" spc="110" dirty="0">
                <a:latin typeface="Arial"/>
                <a:cs typeface="Arial"/>
              </a:rPr>
              <a:t> </a:t>
            </a:r>
            <a:r>
              <a:rPr sz="800" b="1" spc="50" dirty="0">
                <a:latin typeface="Arial"/>
                <a:cs typeface="Arial"/>
              </a:rPr>
              <a:t>May</a:t>
            </a:r>
            <a:r>
              <a:rPr sz="800" b="1" spc="114" dirty="0">
                <a:latin typeface="Arial"/>
                <a:cs typeface="Arial"/>
              </a:rPr>
              <a:t> </a:t>
            </a:r>
            <a:r>
              <a:rPr sz="800" b="1" spc="-10" dirty="0">
                <a:latin typeface="Arial"/>
                <a:cs typeface="Arial"/>
              </a:rPr>
              <a:t>2020</a:t>
            </a:r>
            <a:r>
              <a:rPr sz="800" spc="-10" dirty="0">
                <a:latin typeface="Arial Unicode MS"/>
                <a:cs typeface="Arial Unicode MS"/>
              </a:rPr>
              <a:t>.</a:t>
            </a:r>
            <a:endParaRPr sz="800">
              <a:latin typeface="Arial Unicode MS"/>
              <a:cs typeface="Arial Unicode MS"/>
            </a:endParaRPr>
          </a:p>
          <a:p>
            <a:pPr marR="593725">
              <a:lnSpc>
                <a:spcPct val="155300"/>
              </a:lnSpc>
              <a:spcBef>
                <a:spcPts val="350"/>
              </a:spcBef>
            </a:pPr>
            <a:r>
              <a:rPr sz="800" dirty="0">
                <a:latin typeface="Arial Unicode MS"/>
                <a:cs typeface="Arial Unicode MS"/>
              </a:rPr>
              <a:t>#</a:t>
            </a:r>
            <a:r>
              <a:rPr sz="800" b="1" dirty="0">
                <a:latin typeface="Arial"/>
                <a:cs typeface="Arial"/>
              </a:rPr>
              <a:t>HotelCasaBella</a:t>
            </a:r>
            <a:r>
              <a:rPr sz="800" b="1" spc="180" dirty="0">
                <a:latin typeface="Arial"/>
                <a:cs typeface="Arial"/>
              </a:rPr>
              <a:t> </a:t>
            </a:r>
            <a:r>
              <a:rPr sz="800" dirty="0">
                <a:latin typeface="Arial Unicode MS"/>
                <a:cs typeface="Arial Unicode MS"/>
              </a:rPr>
              <a:t>#</a:t>
            </a:r>
            <a:r>
              <a:rPr sz="800" b="1" dirty="0">
                <a:latin typeface="Arial"/>
                <a:cs typeface="Arial"/>
              </a:rPr>
              <a:t>Bali</a:t>
            </a:r>
            <a:r>
              <a:rPr sz="800" b="1" spc="185" dirty="0">
                <a:latin typeface="Arial"/>
                <a:cs typeface="Arial"/>
              </a:rPr>
              <a:t> </a:t>
            </a:r>
            <a:r>
              <a:rPr sz="800" dirty="0">
                <a:latin typeface="Arial Unicode MS"/>
                <a:cs typeface="Arial Unicode MS"/>
              </a:rPr>
              <a:t>#SpecialDeals</a:t>
            </a:r>
            <a:r>
              <a:rPr sz="800" spc="185" dirty="0">
                <a:latin typeface="Arial Unicode MS"/>
                <a:cs typeface="Arial Unicode MS"/>
              </a:rPr>
              <a:t> </a:t>
            </a:r>
            <a:r>
              <a:rPr sz="800" spc="-10" dirty="0">
                <a:latin typeface="Arial Unicode MS"/>
                <a:cs typeface="Arial Unicode MS"/>
              </a:rPr>
              <a:t>#BestDeals #HotelDiscount</a:t>
            </a:r>
            <a:endParaRPr sz="800">
              <a:latin typeface="Arial Unicode MS"/>
              <a:cs typeface="Arial Unicode MS"/>
            </a:endParaRPr>
          </a:p>
        </p:txBody>
      </p:sp>
      <p:sp>
        <p:nvSpPr>
          <p:cNvPr id="58" name="object 58"/>
          <p:cNvSpPr txBox="1"/>
          <p:nvPr/>
        </p:nvSpPr>
        <p:spPr>
          <a:xfrm>
            <a:off x="675694" y="1603064"/>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Friday</a:t>
            </a:r>
            <a:r>
              <a:rPr sz="550" spc="80" dirty="0">
                <a:latin typeface="Arial Unicode MS"/>
                <a:cs typeface="Arial Unicode MS"/>
              </a:rPr>
              <a:t> </a:t>
            </a:r>
            <a:r>
              <a:rPr sz="550" dirty="0">
                <a:latin typeface="Arial Unicode MS"/>
                <a:cs typeface="Arial Unicode MS"/>
              </a:rPr>
              <a:t>at</a:t>
            </a:r>
            <a:r>
              <a:rPr sz="550" spc="85" dirty="0">
                <a:latin typeface="Arial Unicode MS"/>
                <a:cs typeface="Arial Unicode MS"/>
              </a:rPr>
              <a:t> </a:t>
            </a:r>
            <a:r>
              <a:rPr sz="550" dirty="0">
                <a:latin typeface="Arial Unicode MS"/>
                <a:cs typeface="Arial Unicode MS"/>
              </a:rPr>
              <a:t>01.12</a:t>
            </a:r>
            <a:r>
              <a:rPr sz="550" spc="85" dirty="0">
                <a:latin typeface="Arial Unicode MS"/>
                <a:cs typeface="Arial Unicode MS"/>
              </a:rPr>
              <a:t> </a:t>
            </a:r>
            <a:r>
              <a:rPr sz="550" spc="-25" dirty="0">
                <a:latin typeface="Arial Unicode MS"/>
                <a:cs typeface="Arial Unicode MS"/>
              </a:rPr>
              <a:t>PM</a:t>
            </a:r>
            <a:endParaRPr sz="550">
              <a:latin typeface="Arial Unicode MS"/>
              <a:cs typeface="Arial Unicode MS"/>
            </a:endParaRPr>
          </a:p>
        </p:txBody>
      </p:sp>
      <p:sp>
        <p:nvSpPr>
          <p:cNvPr id="59" name="object 59"/>
          <p:cNvSpPr txBox="1"/>
          <p:nvPr/>
        </p:nvSpPr>
        <p:spPr>
          <a:xfrm>
            <a:off x="4106493"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0" name="object 60"/>
          <p:cNvSpPr txBox="1"/>
          <p:nvPr/>
        </p:nvSpPr>
        <p:spPr>
          <a:xfrm>
            <a:off x="4106510" y="1726787"/>
            <a:ext cx="721995"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Monday</a:t>
            </a:r>
            <a:r>
              <a:rPr sz="550" spc="120" dirty="0">
                <a:latin typeface="Arial Unicode MS"/>
                <a:cs typeface="Arial Unicode MS"/>
              </a:rPr>
              <a:t> </a:t>
            </a:r>
            <a:r>
              <a:rPr sz="550" dirty="0">
                <a:latin typeface="Arial Unicode MS"/>
                <a:cs typeface="Arial Unicode MS"/>
              </a:rPr>
              <a:t>at</a:t>
            </a:r>
            <a:r>
              <a:rPr sz="550" spc="125" dirty="0">
                <a:latin typeface="Arial Unicode MS"/>
                <a:cs typeface="Arial Unicode MS"/>
              </a:rPr>
              <a:t> </a:t>
            </a:r>
            <a:r>
              <a:rPr sz="550" dirty="0">
                <a:latin typeface="Arial Unicode MS"/>
                <a:cs typeface="Arial Unicode MS"/>
              </a:rPr>
              <a:t>06.36</a:t>
            </a:r>
            <a:r>
              <a:rPr sz="550" spc="125" dirty="0">
                <a:latin typeface="Arial Unicode MS"/>
                <a:cs typeface="Arial Unicode MS"/>
              </a:rPr>
              <a:t> </a:t>
            </a:r>
            <a:r>
              <a:rPr sz="550" spc="-25" dirty="0">
                <a:latin typeface="Arial Unicode MS"/>
                <a:cs typeface="Arial Unicode MS"/>
              </a:rPr>
              <a:t>AM</a:t>
            </a:r>
            <a:endParaRPr sz="550">
              <a:latin typeface="Arial Unicode MS"/>
              <a:cs typeface="Arial Unicode MS"/>
            </a:endParaRPr>
          </a:p>
        </p:txBody>
      </p:sp>
      <p:sp>
        <p:nvSpPr>
          <p:cNvPr id="61" name="object 61"/>
          <p:cNvSpPr txBox="1"/>
          <p:nvPr/>
        </p:nvSpPr>
        <p:spPr>
          <a:xfrm>
            <a:off x="7581848" y="1603070"/>
            <a:ext cx="848994" cy="137857"/>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p:txBody>
      </p:sp>
      <p:sp>
        <p:nvSpPr>
          <p:cNvPr id="62" name="object 62"/>
          <p:cNvSpPr txBox="1"/>
          <p:nvPr/>
        </p:nvSpPr>
        <p:spPr>
          <a:xfrm>
            <a:off x="7581848" y="1726787"/>
            <a:ext cx="746760" cy="101951"/>
          </a:xfrm>
          <a:prstGeom prst="rect">
            <a:avLst/>
          </a:prstGeom>
        </p:spPr>
        <p:txBody>
          <a:bodyPr vert="horz" wrap="square" lIns="0" tIns="17145" rIns="0" bIns="0" rtlCol="0">
            <a:spAutoFit/>
          </a:bodyPr>
          <a:lstStyle/>
          <a:p>
            <a:pPr>
              <a:lnSpc>
                <a:spcPct val="100000"/>
              </a:lnSpc>
              <a:spcBef>
                <a:spcPts val="135"/>
              </a:spcBef>
            </a:pPr>
            <a:r>
              <a:rPr sz="550" dirty="0">
                <a:latin typeface="Arial Unicode MS"/>
                <a:cs typeface="Arial Unicode MS"/>
              </a:rPr>
              <a:t>Saturday</a:t>
            </a:r>
            <a:r>
              <a:rPr sz="550" spc="105" dirty="0">
                <a:latin typeface="Arial Unicode MS"/>
                <a:cs typeface="Arial Unicode MS"/>
              </a:rPr>
              <a:t> </a:t>
            </a:r>
            <a:r>
              <a:rPr sz="550" dirty="0">
                <a:latin typeface="Arial Unicode MS"/>
                <a:cs typeface="Arial Unicode MS"/>
              </a:rPr>
              <a:t>at</a:t>
            </a:r>
            <a:r>
              <a:rPr sz="550" spc="105" dirty="0">
                <a:latin typeface="Arial Unicode MS"/>
                <a:cs typeface="Arial Unicode MS"/>
              </a:rPr>
              <a:t> </a:t>
            </a:r>
            <a:r>
              <a:rPr sz="550" dirty="0">
                <a:latin typeface="Arial Unicode MS"/>
                <a:cs typeface="Arial Unicode MS"/>
              </a:rPr>
              <a:t>05.30</a:t>
            </a:r>
            <a:r>
              <a:rPr sz="550" spc="105" dirty="0">
                <a:latin typeface="Arial Unicode MS"/>
                <a:cs typeface="Arial Unicode MS"/>
              </a:rPr>
              <a:t> </a:t>
            </a:r>
            <a:r>
              <a:rPr sz="550" spc="-25" dirty="0">
                <a:latin typeface="Arial Unicode MS"/>
                <a:cs typeface="Arial Unicode MS"/>
              </a:rPr>
              <a:t>PM</a:t>
            </a:r>
            <a:endParaRPr sz="550">
              <a:latin typeface="Arial Unicode MS"/>
              <a:cs typeface="Arial Unicode MS"/>
            </a:endParaRPr>
          </a:p>
        </p:txBody>
      </p:sp>
      <p:grpSp>
        <p:nvGrpSpPr>
          <p:cNvPr id="63" name="object 63"/>
          <p:cNvGrpSpPr/>
          <p:nvPr/>
        </p:nvGrpSpPr>
        <p:grpSpPr>
          <a:xfrm>
            <a:off x="0" y="770740"/>
            <a:ext cx="10693400" cy="6015355"/>
            <a:chOff x="0" y="770737"/>
            <a:chExt cx="10693400" cy="6015355"/>
          </a:xfrm>
        </p:grpSpPr>
        <p:sp>
          <p:nvSpPr>
            <p:cNvPr id="64" name="object 64"/>
            <p:cNvSpPr/>
            <p:nvPr/>
          </p:nvSpPr>
          <p:spPr>
            <a:xfrm>
              <a:off x="4912372" y="770737"/>
              <a:ext cx="868680" cy="518795"/>
            </a:xfrm>
            <a:custGeom>
              <a:avLst/>
              <a:gdLst/>
              <a:ahLst/>
              <a:cxnLst/>
              <a:rect l="l" t="t" r="r" b="b"/>
              <a:pathLst>
                <a:path w="868679" h="518794">
                  <a:moveTo>
                    <a:pt x="434327" y="518261"/>
                  </a:moveTo>
                  <a:lnTo>
                    <a:pt x="386944" y="515501"/>
                  </a:lnTo>
                  <a:lnTo>
                    <a:pt x="341053" y="507835"/>
                  </a:lnTo>
                  <a:lnTo>
                    <a:pt x="296917" y="495526"/>
                  </a:lnTo>
                  <a:lnTo>
                    <a:pt x="254800" y="478839"/>
                  </a:lnTo>
                  <a:lnTo>
                    <a:pt x="214964" y="458038"/>
                  </a:lnTo>
                  <a:lnTo>
                    <a:pt x="177674" y="433389"/>
                  </a:lnTo>
                  <a:lnTo>
                    <a:pt x="143191" y="405154"/>
                  </a:lnTo>
                  <a:lnTo>
                    <a:pt x="111780" y="373599"/>
                  </a:lnTo>
                  <a:lnTo>
                    <a:pt x="83703" y="338988"/>
                  </a:lnTo>
                  <a:lnTo>
                    <a:pt x="59223" y="301586"/>
                  </a:lnTo>
                  <a:lnTo>
                    <a:pt x="38605" y="261656"/>
                  </a:lnTo>
                  <a:lnTo>
                    <a:pt x="22110" y="219464"/>
                  </a:lnTo>
                  <a:lnTo>
                    <a:pt x="10002" y="175273"/>
                  </a:lnTo>
                  <a:lnTo>
                    <a:pt x="2544" y="129347"/>
                  </a:lnTo>
                  <a:lnTo>
                    <a:pt x="0" y="81953"/>
                  </a:lnTo>
                  <a:lnTo>
                    <a:pt x="2544" y="34565"/>
                  </a:lnTo>
                  <a:lnTo>
                    <a:pt x="8158" y="0"/>
                  </a:lnTo>
                  <a:lnTo>
                    <a:pt x="860496" y="0"/>
                  </a:lnTo>
                  <a:lnTo>
                    <a:pt x="866110" y="34565"/>
                  </a:lnTo>
                  <a:lnTo>
                    <a:pt x="868654" y="81953"/>
                  </a:lnTo>
                  <a:lnTo>
                    <a:pt x="866110" y="129347"/>
                  </a:lnTo>
                  <a:lnTo>
                    <a:pt x="858652" y="175273"/>
                  </a:lnTo>
                  <a:lnTo>
                    <a:pt x="846544" y="219464"/>
                  </a:lnTo>
                  <a:lnTo>
                    <a:pt x="830049" y="261656"/>
                  </a:lnTo>
                  <a:lnTo>
                    <a:pt x="809430" y="301586"/>
                  </a:lnTo>
                  <a:lnTo>
                    <a:pt x="784951" y="338988"/>
                  </a:lnTo>
                  <a:lnTo>
                    <a:pt x="756874" y="373599"/>
                  </a:lnTo>
                  <a:lnTo>
                    <a:pt x="725462" y="405154"/>
                  </a:lnTo>
                  <a:lnTo>
                    <a:pt x="690980" y="433389"/>
                  </a:lnTo>
                  <a:lnTo>
                    <a:pt x="653689" y="458038"/>
                  </a:lnTo>
                  <a:lnTo>
                    <a:pt x="613854" y="478839"/>
                  </a:lnTo>
                  <a:lnTo>
                    <a:pt x="571737" y="495526"/>
                  </a:lnTo>
                  <a:lnTo>
                    <a:pt x="527601" y="507835"/>
                  </a:lnTo>
                  <a:lnTo>
                    <a:pt x="481710" y="515501"/>
                  </a:lnTo>
                  <a:lnTo>
                    <a:pt x="434327" y="518261"/>
                  </a:lnTo>
                  <a:close/>
                </a:path>
              </a:pathLst>
            </a:custGeom>
            <a:solidFill>
              <a:srgbClr val="223CFF"/>
            </a:solidFill>
          </p:spPr>
          <p:txBody>
            <a:bodyPr wrap="square" lIns="0" tIns="0" rIns="0" bIns="0" rtlCol="0"/>
            <a:lstStyle/>
            <a:p>
              <a:endParaRPr/>
            </a:p>
          </p:txBody>
        </p:sp>
        <p:pic>
          <p:nvPicPr>
            <p:cNvPr id="65" name="object 65"/>
            <p:cNvPicPr/>
            <p:nvPr/>
          </p:nvPicPr>
          <p:blipFill>
            <a:blip r:embed="rId15" cstate="print"/>
            <a:stretch>
              <a:fillRect/>
            </a:stretch>
          </p:blipFill>
          <p:spPr>
            <a:xfrm>
              <a:off x="5295900" y="902150"/>
              <a:ext cx="101600" cy="226112"/>
            </a:xfrm>
            <a:prstGeom prst="rect">
              <a:avLst/>
            </a:prstGeom>
          </p:spPr>
        </p:pic>
        <p:sp>
          <p:nvSpPr>
            <p:cNvPr id="66" name="object 66"/>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7111"/>
            <a:ext cx="9309099" cy="1077218"/>
          </a:xfrm>
          <a:prstGeom prst="rect">
            <a:avLst/>
          </a:prstGeom>
        </p:spPr>
        <p:txBody>
          <a:bodyPr wrap="square">
            <a:spAutoFit/>
          </a:bodyPr>
          <a:lstStyle/>
          <a:p>
            <a:pPr algn="ctr" rtl="0"/>
            <a:r>
              <a:rPr lang="en-US" sz="3200" b="1" kern="1200" dirty="0">
                <a:solidFill>
                  <a:prstClr val="white"/>
                </a:solidFill>
                <a:latin typeface="Arial"/>
                <a:ea typeface="Arial Unicode MS"/>
              </a:rPr>
              <a:t>5 Predictions For Revenue </a:t>
            </a:r>
            <a:r>
              <a:rPr lang="en-US" sz="3200" b="1" kern="1200" dirty="0" smtClean="0">
                <a:solidFill>
                  <a:prstClr val="white"/>
                </a:solidFill>
                <a:latin typeface="Arial"/>
                <a:ea typeface="Arial Unicode MS"/>
              </a:rPr>
              <a:t>Success,</a:t>
            </a:r>
          </a:p>
          <a:p>
            <a:pPr algn="ctr" rtl="0"/>
            <a:r>
              <a:rPr lang="en-US" sz="3200" b="1" kern="1200" dirty="0" smtClean="0">
                <a:solidFill>
                  <a:prstClr val="white"/>
                </a:solidFill>
                <a:latin typeface="Arial"/>
                <a:ea typeface="Arial Unicode MS"/>
              </a:rPr>
              <a:t>So then do your best</a:t>
            </a:r>
            <a:endParaRPr lang="en-US" sz="3200" b="1" kern="1200" dirty="0">
              <a:solidFill>
                <a:prstClr val="white"/>
              </a:solidFill>
              <a:latin typeface="Arial"/>
              <a:ea typeface="Arial Unicode MS"/>
            </a:endParaRPr>
          </a:p>
        </p:txBody>
      </p:sp>
      <p:sp>
        <p:nvSpPr>
          <p:cNvPr id="3" name="Rectangle 2"/>
          <p:cNvSpPr/>
          <p:nvPr/>
        </p:nvSpPr>
        <p:spPr>
          <a:xfrm>
            <a:off x="711705" y="1691197"/>
            <a:ext cx="9367563" cy="3153855"/>
          </a:xfrm>
          <a:prstGeom prst="rect">
            <a:avLst/>
          </a:prstGeom>
        </p:spPr>
        <p:txBody>
          <a:bodyPr wrap="square">
            <a:spAutoFit/>
          </a:bodyPr>
          <a:lstStyle/>
          <a:p>
            <a:pPr algn="just" rtl="0"/>
            <a:r>
              <a:rPr lang="en-US" kern="1200" dirty="0">
                <a:solidFill>
                  <a:prstClr val="white"/>
                </a:solidFill>
                <a:latin typeface="Arial"/>
                <a:ea typeface="Arial Unicode MS"/>
              </a:rPr>
              <a:t>The situation of hospitality business during the pandemic even requires recovery time back under normal circumstances such as 2016 to 2018 is still in prediction and many reliable marketers are difficult to ensure that in the next two years there will be a normal recovery, optimists believe that there will be a recovery in 2023, while conservative groups say recovery will occur in 2025. </a:t>
            </a:r>
          </a:p>
          <a:p>
            <a:pPr algn="l" rtl="0"/>
            <a:endParaRPr lang="en-US" kern="1200" dirty="0">
              <a:solidFill>
                <a:prstClr val="white"/>
              </a:solidFill>
              <a:latin typeface="Arial"/>
              <a:ea typeface="Arial Unicode MS"/>
            </a:endParaRPr>
          </a:p>
          <a:p>
            <a:pPr algn="l" rtl="0"/>
            <a:r>
              <a:rPr lang="en-US" kern="1200" dirty="0">
                <a:solidFill>
                  <a:prstClr val="white"/>
                </a:solidFill>
                <a:latin typeface="Arial"/>
                <a:ea typeface="Arial Unicode MS"/>
              </a:rPr>
              <a:t>In such a situation as this slide, then we need light. So let predictions stay predictions, but we still need predictions that can still support our Hospitality Business. </a:t>
            </a:r>
          </a:p>
          <a:p>
            <a:pPr algn="l" rtl="0"/>
            <a:endParaRPr lang="en-US" kern="1200" dirty="0">
              <a:solidFill>
                <a:prstClr val="white"/>
              </a:solidFill>
              <a:latin typeface="Arial"/>
              <a:ea typeface="Arial Unicode MS"/>
            </a:endParaRPr>
          </a:p>
          <a:p>
            <a:pPr algn="l" rtl="0"/>
            <a:r>
              <a:rPr lang="en-US" kern="1200" dirty="0">
                <a:solidFill>
                  <a:prstClr val="white"/>
                </a:solidFill>
                <a:latin typeface="Arial"/>
                <a:ea typeface="Arial Unicode MS"/>
              </a:rPr>
              <a:t>Now how should we keep doing </a:t>
            </a:r>
            <a:r>
              <a:rPr lang="en-US" kern="1200" dirty="0" err="1">
                <a:solidFill>
                  <a:prstClr val="white"/>
                </a:solidFill>
                <a:latin typeface="Arial"/>
                <a:ea typeface="Arial Unicode MS"/>
              </a:rPr>
              <a:t>Perhotel</a:t>
            </a:r>
            <a:r>
              <a:rPr lang="en-US" kern="1200" dirty="0">
                <a:solidFill>
                  <a:prstClr val="white"/>
                </a:solidFill>
                <a:latin typeface="Arial"/>
                <a:ea typeface="Arial Unicode MS"/>
              </a:rPr>
              <a:t> Business while waiting for the recovery of occupancy rates to return to normal, let's discuss this issue. </a:t>
            </a:r>
          </a:p>
        </p:txBody>
      </p:sp>
      <p:sp>
        <p:nvSpPr>
          <p:cNvPr id="4" name="Rectangle 3"/>
          <p:cNvSpPr/>
          <p:nvPr/>
        </p:nvSpPr>
        <p:spPr>
          <a:xfrm>
            <a:off x="685800" y="6216667"/>
            <a:ext cx="5346700" cy="646331"/>
          </a:xfrm>
          <a:prstGeom prst="rect">
            <a:avLst/>
          </a:prstGeom>
        </p:spPr>
        <p:txBody>
          <a:bodyPr>
            <a:spAutoFit/>
          </a:bodyPr>
          <a:lstStyle/>
          <a:p>
            <a:r>
              <a:rPr lang="en-US" dirty="0" smtClean="0">
                <a:solidFill>
                  <a:schemeClr val="bg1"/>
                </a:solidFill>
              </a:rPr>
              <a:t>Don't think too much about finding ways and theories, but act in order to get business.</a:t>
            </a:r>
            <a:endParaRPr lang="en-US" dirty="0">
              <a:solidFill>
                <a:schemeClr val="bg1"/>
              </a:solidFill>
            </a:endParaRPr>
          </a:p>
        </p:txBody>
      </p:sp>
    </p:spTree>
    <p:extLst>
      <p:ext uri="{BB962C8B-B14F-4D97-AF65-F5344CB8AC3E}">
        <p14:creationId xmlns:p14="http://schemas.microsoft.com/office/powerpoint/2010/main" val="523513006"/>
      </p:ext>
    </p:extLst>
  </p:cSld>
  <p:clrMapOvr>
    <a:masterClrMapping/>
  </p:clrMapOvr>
  <p:transition spd="slow">
    <p:cover/>
    <p:sndAc>
      <p:stSnd>
        <p:snd r:embed="rId2" name="camera.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 y="770736"/>
            <a:ext cx="10694035" cy="5890260"/>
            <a:chOff x="0" y="770737"/>
            <a:chExt cx="10694035" cy="5890260"/>
          </a:xfrm>
        </p:grpSpPr>
        <p:sp>
          <p:nvSpPr>
            <p:cNvPr id="3" name="object 3"/>
            <p:cNvSpPr/>
            <p:nvPr/>
          </p:nvSpPr>
          <p:spPr>
            <a:xfrm>
              <a:off x="205828" y="1463877"/>
              <a:ext cx="10281920" cy="4899025"/>
            </a:xfrm>
            <a:custGeom>
              <a:avLst/>
              <a:gdLst/>
              <a:ahLst/>
              <a:cxnLst/>
              <a:rect l="l" t="t" r="r" b="b"/>
              <a:pathLst>
                <a:path w="10281920" h="4899025">
                  <a:moveTo>
                    <a:pt x="3348863" y="0"/>
                  </a:moveTo>
                  <a:lnTo>
                    <a:pt x="0" y="0"/>
                  </a:lnTo>
                  <a:lnTo>
                    <a:pt x="0" y="4875123"/>
                  </a:lnTo>
                  <a:lnTo>
                    <a:pt x="3348863" y="4875123"/>
                  </a:lnTo>
                  <a:lnTo>
                    <a:pt x="3348863" y="0"/>
                  </a:lnTo>
                  <a:close/>
                </a:path>
                <a:path w="10281920" h="4899025">
                  <a:moveTo>
                    <a:pt x="6806349" y="23507"/>
                  </a:moveTo>
                  <a:lnTo>
                    <a:pt x="3457473" y="23507"/>
                  </a:lnTo>
                  <a:lnTo>
                    <a:pt x="3457473" y="4898631"/>
                  </a:lnTo>
                  <a:lnTo>
                    <a:pt x="6806349" y="4898631"/>
                  </a:lnTo>
                  <a:lnTo>
                    <a:pt x="6806349" y="23507"/>
                  </a:lnTo>
                  <a:close/>
                </a:path>
                <a:path w="10281920" h="4899025">
                  <a:moveTo>
                    <a:pt x="10281729" y="23507"/>
                  </a:moveTo>
                  <a:lnTo>
                    <a:pt x="6932866" y="23507"/>
                  </a:lnTo>
                  <a:lnTo>
                    <a:pt x="6932866" y="4898631"/>
                  </a:lnTo>
                  <a:lnTo>
                    <a:pt x="10281729" y="4898631"/>
                  </a:lnTo>
                  <a:lnTo>
                    <a:pt x="10281729" y="23507"/>
                  </a:lnTo>
                  <a:close/>
                </a:path>
              </a:pathLst>
            </a:custGeom>
            <a:solidFill>
              <a:srgbClr val="EEEEEE"/>
            </a:solidFill>
          </p:spPr>
          <p:txBody>
            <a:bodyPr wrap="square" lIns="0" tIns="0" rIns="0" bIns="0" rtlCol="0"/>
            <a:lstStyle/>
            <a:p>
              <a:endParaRPr/>
            </a:p>
          </p:txBody>
        </p:sp>
        <p:sp>
          <p:nvSpPr>
            <p:cNvPr id="4" name="object 4"/>
            <p:cNvSpPr/>
            <p:nvPr/>
          </p:nvSpPr>
          <p:spPr>
            <a:xfrm>
              <a:off x="330403" y="1605305"/>
              <a:ext cx="223520" cy="222885"/>
            </a:xfrm>
            <a:custGeom>
              <a:avLst/>
              <a:gdLst/>
              <a:ahLst/>
              <a:cxnLst/>
              <a:rect l="l" t="t" r="r" b="b"/>
              <a:pathLst>
                <a:path w="223520" h="222885">
                  <a:moveTo>
                    <a:pt x="111467" y="222796"/>
                  </a:moveTo>
                  <a:lnTo>
                    <a:pt x="68076" y="214046"/>
                  </a:lnTo>
                  <a:lnTo>
                    <a:pt x="32645" y="190182"/>
                  </a:lnTo>
                  <a:lnTo>
                    <a:pt x="8758" y="154784"/>
                  </a:lnTo>
                  <a:lnTo>
                    <a:pt x="0" y="111429"/>
                  </a:ln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close/>
                </a:path>
              </a:pathLst>
            </a:custGeom>
            <a:solidFill>
              <a:srgbClr val="FFFFFF"/>
            </a:solidFill>
          </p:spPr>
          <p:txBody>
            <a:bodyPr wrap="square" lIns="0" tIns="0" rIns="0" bIns="0" rtlCol="0"/>
            <a:lstStyle/>
            <a:p>
              <a:endParaRPr/>
            </a:p>
          </p:txBody>
        </p:sp>
        <p:sp>
          <p:nvSpPr>
            <p:cNvPr id="5" name="object 5"/>
            <p:cNvSpPr/>
            <p:nvPr/>
          </p:nvSpPr>
          <p:spPr>
            <a:xfrm>
              <a:off x="330403" y="1605305"/>
              <a:ext cx="223520" cy="222885"/>
            </a:xfrm>
            <a:custGeom>
              <a:avLst/>
              <a:gdLst/>
              <a:ahLst/>
              <a:cxnLst/>
              <a:rect l="l" t="t" r="r" b="b"/>
              <a:pathLst>
                <a:path w="223520" h="222885">
                  <a:moveTo>
                    <a:pt x="0" y="111429"/>
                  </a:moveTo>
                  <a:lnTo>
                    <a:pt x="8758" y="68044"/>
                  </a:lnTo>
                  <a:lnTo>
                    <a:pt x="32645" y="32626"/>
                  </a:lnTo>
                  <a:lnTo>
                    <a:pt x="68076" y="8752"/>
                  </a:lnTo>
                  <a:lnTo>
                    <a:pt x="111467" y="0"/>
                  </a:lnTo>
                  <a:lnTo>
                    <a:pt x="133314" y="2163"/>
                  </a:lnTo>
                  <a:lnTo>
                    <a:pt x="173307" y="18736"/>
                  </a:lnTo>
                  <a:lnTo>
                    <a:pt x="204210" y="49611"/>
                  </a:lnTo>
                  <a:lnTo>
                    <a:pt x="220773" y="89583"/>
                  </a:lnTo>
                  <a:lnTo>
                    <a:pt x="222935" y="111429"/>
                  </a:lnTo>
                  <a:lnTo>
                    <a:pt x="214177" y="154784"/>
                  </a:lnTo>
                  <a:lnTo>
                    <a:pt x="190290" y="190182"/>
                  </a:lnTo>
                  <a:lnTo>
                    <a:pt x="154859" y="214046"/>
                  </a:lnTo>
                  <a:lnTo>
                    <a:pt x="111467" y="222796"/>
                  </a:lnTo>
                  <a:lnTo>
                    <a:pt x="68076" y="214046"/>
                  </a:lnTo>
                  <a:lnTo>
                    <a:pt x="32645" y="190182"/>
                  </a:lnTo>
                  <a:lnTo>
                    <a:pt x="8758" y="154784"/>
                  </a:lnTo>
                  <a:lnTo>
                    <a:pt x="0" y="111429"/>
                  </a:lnTo>
                  <a:close/>
                </a:path>
              </a:pathLst>
            </a:custGeom>
            <a:ln w="5569">
              <a:solidFill>
                <a:srgbClr val="CBCBCB"/>
              </a:solidFill>
            </a:ln>
          </p:spPr>
          <p:txBody>
            <a:bodyPr wrap="square" lIns="0" tIns="0" rIns="0" bIns="0" rtlCol="0"/>
            <a:lstStyle/>
            <a:p>
              <a:endParaRPr/>
            </a:p>
          </p:txBody>
        </p:sp>
      </p:grpSp>
      <p:sp>
        <p:nvSpPr>
          <p:cNvPr id="6" name="object 6"/>
          <p:cNvSpPr txBox="1"/>
          <p:nvPr/>
        </p:nvSpPr>
        <p:spPr>
          <a:xfrm>
            <a:off x="63113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7" name="object 7"/>
          <p:cNvSpPr txBox="1"/>
          <p:nvPr/>
        </p:nvSpPr>
        <p:spPr>
          <a:xfrm>
            <a:off x="37697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8" name="object 8"/>
          <p:cNvGrpSpPr/>
          <p:nvPr/>
        </p:nvGrpSpPr>
        <p:grpSpPr>
          <a:xfrm>
            <a:off x="371894" y="1602449"/>
            <a:ext cx="3660140" cy="228600"/>
            <a:chOff x="371894" y="1602447"/>
            <a:chExt cx="3660140" cy="228600"/>
          </a:xfrm>
        </p:grpSpPr>
        <p:sp>
          <p:nvSpPr>
            <p:cNvPr id="9" name="object 9"/>
            <p:cNvSpPr/>
            <p:nvPr/>
          </p:nvSpPr>
          <p:spPr>
            <a:xfrm>
              <a:off x="374751" y="1658137"/>
              <a:ext cx="136525" cy="118745"/>
            </a:xfrm>
            <a:custGeom>
              <a:avLst/>
              <a:gdLst/>
              <a:ahLst/>
              <a:cxnLst/>
              <a:rect l="l" t="t" r="r" b="b"/>
              <a:pathLst>
                <a:path w="136525" h="118744">
                  <a:moveTo>
                    <a:pt x="132359" y="87515"/>
                  </a:moveTo>
                  <a:lnTo>
                    <a:pt x="133540" y="87515"/>
                  </a:lnTo>
                  <a:lnTo>
                    <a:pt x="134442" y="88061"/>
                  </a:lnTo>
                  <a:lnTo>
                    <a:pt x="135128" y="89103"/>
                  </a:lnTo>
                  <a:lnTo>
                    <a:pt x="135775" y="90195"/>
                  </a:lnTo>
                  <a:lnTo>
                    <a:pt x="136131" y="91630"/>
                  </a:lnTo>
                  <a:lnTo>
                    <a:pt x="136131" y="93471"/>
                  </a:lnTo>
                  <a:lnTo>
                    <a:pt x="136131" y="96939"/>
                  </a:lnTo>
                  <a:lnTo>
                    <a:pt x="105371" y="117881"/>
                  </a:lnTo>
                  <a:lnTo>
                    <a:pt x="96735" y="117881"/>
                  </a:lnTo>
                  <a:lnTo>
                    <a:pt x="76987" y="79184"/>
                  </a:lnTo>
                  <a:lnTo>
                    <a:pt x="76987" y="76161"/>
                  </a:lnTo>
                  <a:lnTo>
                    <a:pt x="77089" y="73126"/>
                  </a:lnTo>
                  <a:lnTo>
                    <a:pt x="77393" y="70053"/>
                  </a:lnTo>
                  <a:lnTo>
                    <a:pt x="71437" y="71145"/>
                  </a:lnTo>
                  <a:lnTo>
                    <a:pt x="64985" y="71945"/>
                  </a:lnTo>
                  <a:lnTo>
                    <a:pt x="58140" y="72440"/>
                  </a:lnTo>
                  <a:lnTo>
                    <a:pt x="53479" y="72834"/>
                  </a:lnTo>
                  <a:lnTo>
                    <a:pt x="50304" y="73126"/>
                  </a:lnTo>
                  <a:lnTo>
                    <a:pt x="48615" y="73228"/>
                  </a:lnTo>
                  <a:lnTo>
                    <a:pt x="47090" y="80390"/>
                  </a:lnTo>
                  <a:lnTo>
                    <a:pt x="35610" y="118275"/>
                  </a:lnTo>
                  <a:lnTo>
                    <a:pt x="30353" y="118275"/>
                  </a:lnTo>
                  <a:lnTo>
                    <a:pt x="24650" y="118275"/>
                  </a:lnTo>
                  <a:lnTo>
                    <a:pt x="21831" y="115696"/>
                  </a:lnTo>
                  <a:lnTo>
                    <a:pt x="21831" y="110540"/>
                  </a:lnTo>
                  <a:lnTo>
                    <a:pt x="21831" y="109346"/>
                  </a:lnTo>
                  <a:lnTo>
                    <a:pt x="22021" y="107708"/>
                  </a:lnTo>
                  <a:lnTo>
                    <a:pt x="22415" y="105575"/>
                  </a:lnTo>
                  <a:lnTo>
                    <a:pt x="24578" y="96802"/>
                  </a:lnTo>
                  <a:lnTo>
                    <a:pt x="26520" y="88719"/>
                  </a:lnTo>
                  <a:lnTo>
                    <a:pt x="28248" y="81325"/>
                  </a:lnTo>
                  <a:lnTo>
                    <a:pt x="29768" y="74625"/>
                  </a:lnTo>
                  <a:lnTo>
                    <a:pt x="23215" y="74815"/>
                  </a:lnTo>
                  <a:lnTo>
                    <a:pt x="20281" y="74815"/>
                  </a:lnTo>
                  <a:lnTo>
                    <a:pt x="18160" y="74371"/>
                  </a:lnTo>
                  <a:lnTo>
                    <a:pt x="16865" y="73431"/>
                  </a:lnTo>
                  <a:lnTo>
                    <a:pt x="15519" y="72389"/>
                  </a:lnTo>
                  <a:lnTo>
                    <a:pt x="14884" y="70650"/>
                  </a:lnTo>
                  <a:lnTo>
                    <a:pt x="14884" y="68275"/>
                  </a:lnTo>
                  <a:lnTo>
                    <a:pt x="14884" y="65392"/>
                  </a:lnTo>
                  <a:lnTo>
                    <a:pt x="15722" y="63258"/>
                  </a:lnTo>
                  <a:lnTo>
                    <a:pt x="17462" y="61925"/>
                  </a:lnTo>
                  <a:lnTo>
                    <a:pt x="19151" y="60477"/>
                  </a:lnTo>
                  <a:lnTo>
                    <a:pt x="21920" y="59689"/>
                  </a:lnTo>
                  <a:lnTo>
                    <a:pt x="25793" y="59537"/>
                  </a:lnTo>
                  <a:lnTo>
                    <a:pt x="32943" y="59143"/>
                  </a:lnTo>
                  <a:lnTo>
                    <a:pt x="34503" y="50292"/>
                  </a:lnTo>
                  <a:lnTo>
                    <a:pt x="35618" y="42579"/>
                  </a:lnTo>
                  <a:lnTo>
                    <a:pt x="36288" y="36005"/>
                  </a:lnTo>
                  <a:lnTo>
                    <a:pt x="36512" y="30568"/>
                  </a:lnTo>
                  <a:lnTo>
                    <a:pt x="36512" y="26352"/>
                  </a:lnTo>
                  <a:lnTo>
                    <a:pt x="35814" y="23520"/>
                  </a:lnTo>
                  <a:lnTo>
                    <a:pt x="34531" y="22034"/>
                  </a:lnTo>
                  <a:lnTo>
                    <a:pt x="33337" y="20446"/>
                  </a:lnTo>
                  <a:lnTo>
                    <a:pt x="31648" y="19646"/>
                  </a:lnTo>
                  <a:lnTo>
                    <a:pt x="29565" y="19646"/>
                  </a:lnTo>
                  <a:lnTo>
                    <a:pt x="7340" y="36817"/>
                  </a:lnTo>
                  <a:lnTo>
                    <a:pt x="5994" y="37515"/>
                  </a:lnTo>
                  <a:lnTo>
                    <a:pt x="4559" y="37515"/>
                  </a:lnTo>
                  <a:lnTo>
                    <a:pt x="3365" y="37515"/>
                  </a:lnTo>
                  <a:lnTo>
                    <a:pt x="2285" y="37020"/>
                  </a:lnTo>
                  <a:lnTo>
                    <a:pt x="1384" y="35928"/>
                  </a:lnTo>
                  <a:lnTo>
                    <a:pt x="495" y="34734"/>
                  </a:lnTo>
                  <a:lnTo>
                    <a:pt x="0" y="33248"/>
                  </a:lnTo>
                  <a:lnTo>
                    <a:pt x="0" y="31356"/>
                  </a:lnTo>
                  <a:lnTo>
                    <a:pt x="0" y="28575"/>
                  </a:lnTo>
                  <a:lnTo>
                    <a:pt x="30264" y="3771"/>
                  </a:lnTo>
                  <a:lnTo>
                    <a:pt x="36512" y="3771"/>
                  </a:lnTo>
                  <a:lnTo>
                    <a:pt x="42164"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42" y="57505"/>
                  </a:lnTo>
                  <a:lnTo>
                    <a:pt x="75006" y="57061"/>
                  </a:lnTo>
                  <a:lnTo>
                    <a:pt x="78981" y="56362"/>
                  </a:lnTo>
                  <a:lnTo>
                    <a:pt x="80330" y="49151"/>
                  </a:lnTo>
                  <a:lnTo>
                    <a:pt x="81999" y="42186"/>
                  </a:lnTo>
                  <a:lnTo>
                    <a:pt x="98615" y="8140"/>
                  </a:lnTo>
                  <a:lnTo>
                    <a:pt x="103479" y="2730"/>
                  </a:lnTo>
                  <a:lnTo>
                    <a:pt x="108991" y="0"/>
                  </a:lnTo>
                  <a:lnTo>
                    <a:pt x="115087" y="0"/>
                  </a:lnTo>
                  <a:lnTo>
                    <a:pt x="119557" y="0"/>
                  </a:lnTo>
                  <a:lnTo>
                    <a:pt x="123075" y="1790"/>
                  </a:lnTo>
                  <a:lnTo>
                    <a:pt x="125603" y="5359"/>
                  </a:lnTo>
                  <a:lnTo>
                    <a:pt x="128231" y="8839"/>
                  </a:lnTo>
                  <a:lnTo>
                    <a:pt x="129578" y="13398"/>
                  </a:lnTo>
                  <a:lnTo>
                    <a:pt x="129578" y="19050"/>
                  </a:lnTo>
                  <a:lnTo>
                    <a:pt x="127456" y="34376"/>
                  </a:lnTo>
                  <a:lnTo>
                    <a:pt x="121092" y="47156"/>
                  </a:lnTo>
                  <a:lnTo>
                    <a:pt x="110488" y="57395"/>
                  </a:lnTo>
                  <a:lnTo>
                    <a:pt x="95643" y="65100"/>
                  </a:lnTo>
                  <a:lnTo>
                    <a:pt x="95351" y="68668"/>
                  </a:lnTo>
                  <a:lnTo>
                    <a:pt x="95250" y="72389"/>
                  </a:lnTo>
                  <a:lnTo>
                    <a:pt x="95250" y="76200"/>
                  </a:lnTo>
                  <a:lnTo>
                    <a:pt x="95250" y="85636"/>
                  </a:lnTo>
                  <a:lnTo>
                    <a:pt x="96342" y="92278"/>
                  </a:lnTo>
                  <a:lnTo>
                    <a:pt x="98615" y="96253"/>
                  </a:lnTo>
                  <a:lnTo>
                    <a:pt x="101003" y="100114"/>
                  </a:lnTo>
                  <a:lnTo>
                    <a:pt x="104279" y="102006"/>
                  </a:lnTo>
                  <a:lnTo>
                    <a:pt x="108546" y="102006"/>
                  </a:lnTo>
                  <a:lnTo>
                    <a:pt x="112115" y="102006"/>
                  </a:lnTo>
                  <a:lnTo>
                    <a:pt x="128778" y="89306"/>
                  </a:lnTo>
                  <a:lnTo>
                    <a:pt x="129819" y="88112"/>
                  </a:lnTo>
                  <a:lnTo>
                    <a:pt x="131013" y="87515"/>
                  </a:lnTo>
                  <a:lnTo>
                    <a:pt x="132359"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81" y="48920"/>
                  </a:lnTo>
                  <a:lnTo>
                    <a:pt x="109588" y="44754"/>
                  </a:lnTo>
                  <a:lnTo>
                    <a:pt x="112903" y="39293"/>
                  </a:lnTo>
                  <a:lnTo>
                    <a:pt x="116332" y="33743"/>
                  </a:lnTo>
                  <a:lnTo>
                    <a:pt x="118071" y="26746"/>
                  </a:lnTo>
                  <a:lnTo>
                    <a:pt x="118071" y="18262"/>
                  </a:lnTo>
                  <a:lnTo>
                    <a:pt x="118071" y="16179"/>
                  </a:lnTo>
                  <a:lnTo>
                    <a:pt x="117716"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0" name="object 10"/>
            <p:cNvSpPr/>
            <p:nvPr/>
          </p:nvSpPr>
          <p:spPr>
            <a:xfrm>
              <a:off x="3805732" y="1605305"/>
              <a:ext cx="223520" cy="222885"/>
            </a:xfrm>
            <a:custGeom>
              <a:avLst/>
              <a:gdLst/>
              <a:ahLst/>
              <a:cxnLst/>
              <a:rect l="l" t="t" r="r" b="b"/>
              <a:pathLst>
                <a:path w="223520" h="222885">
                  <a:moveTo>
                    <a:pt x="111467" y="222796"/>
                  </a:moveTo>
                  <a:lnTo>
                    <a:pt x="68081" y="214046"/>
                  </a:lnTo>
                  <a:lnTo>
                    <a:pt x="32650" y="190182"/>
                  </a:lnTo>
                  <a:lnTo>
                    <a:pt x="8760" y="154784"/>
                  </a:lnTo>
                  <a:lnTo>
                    <a:pt x="0" y="111429"/>
                  </a:ln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close/>
                </a:path>
              </a:pathLst>
            </a:custGeom>
            <a:solidFill>
              <a:srgbClr val="FFFFFF"/>
            </a:solidFill>
          </p:spPr>
          <p:txBody>
            <a:bodyPr wrap="square" lIns="0" tIns="0" rIns="0" bIns="0" rtlCol="0"/>
            <a:lstStyle/>
            <a:p>
              <a:endParaRPr/>
            </a:p>
          </p:txBody>
        </p:sp>
        <p:sp>
          <p:nvSpPr>
            <p:cNvPr id="11" name="object 11"/>
            <p:cNvSpPr/>
            <p:nvPr/>
          </p:nvSpPr>
          <p:spPr>
            <a:xfrm>
              <a:off x="3805732" y="1605305"/>
              <a:ext cx="223520" cy="222885"/>
            </a:xfrm>
            <a:custGeom>
              <a:avLst/>
              <a:gdLst/>
              <a:ahLst/>
              <a:cxnLst/>
              <a:rect l="l" t="t" r="r" b="b"/>
              <a:pathLst>
                <a:path w="223520" h="222885">
                  <a:moveTo>
                    <a:pt x="0" y="111429"/>
                  </a:moveTo>
                  <a:lnTo>
                    <a:pt x="8760" y="68044"/>
                  </a:lnTo>
                  <a:lnTo>
                    <a:pt x="32650" y="32626"/>
                  </a:lnTo>
                  <a:lnTo>
                    <a:pt x="68081" y="8752"/>
                  </a:lnTo>
                  <a:lnTo>
                    <a:pt x="111467" y="0"/>
                  </a:lnTo>
                  <a:lnTo>
                    <a:pt x="133327" y="2163"/>
                  </a:lnTo>
                  <a:lnTo>
                    <a:pt x="173330" y="18736"/>
                  </a:lnTo>
                  <a:lnTo>
                    <a:pt x="204233" y="49611"/>
                  </a:lnTo>
                  <a:lnTo>
                    <a:pt x="220791" y="89583"/>
                  </a:lnTo>
                  <a:lnTo>
                    <a:pt x="222948" y="111429"/>
                  </a:lnTo>
                  <a:lnTo>
                    <a:pt x="214187" y="154784"/>
                  </a:lnTo>
                  <a:lnTo>
                    <a:pt x="190296" y="190182"/>
                  </a:lnTo>
                  <a:lnTo>
                    <a:pt x="154861" y="214046"/>
                  </a:lnTo>
                  <a:lnTo>
                    <a:pt x="111467" y="222796"/>
                  </a:lnTo>
                  <a:lnTo>
                    <a:pt x="68081" y="214046"/>
                  </a:lnTo>
                  <a:lnTo>
                    <a:pt x="32650" y="190182"/>
                  </a:lnTo>
                  <a:lnTo>
                    <a:pt x="8760" y="154784"/>
                  </a:lnTo>
                  <a:lnTo>
                    <a:pt x="0" y="111429"/>
                  </a:lnTo>
                  <a:close/>
                </a:path>
              </a:pathLst>
            </a:custGeom>
            <a:ln w="5569">
              <a:solidFill>
                <a:srgbClr val="CBCBCB"/>
              </a:solidFill>
            </a:ln>
          </p:spPr>
          <p:txBody>
            <a:bodyPr wrap="square" lIns="0" tIns="0" rIns="0" bIns="0" rtlCol="0"/>
            <a:lstStyle/>
            <a:p>
              <a:endParaRPr/>
            </a:p>
          </p:txBody>
        </p:sp>
      </p:grpSp>
      <p:sp>
        <p:nvSpPr>
          <p:cNvPr id="12" name="object 12"/>
          <p:cNvSpPr txBox="1"/>
          <p:nvPr/>
        </p:nvSpPr>
        <p:spPr>
          <a:xfrm>
            <a:off x="4106493"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3" name="object 13"/>
          <p:cNvSpPr txBox="1"/>
          <p:nvPr/>
        </p:nvSpPr>
        <p:spPr>
          <a:xfrm>
            <a:off x="3852327"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14" name="object 14"/>
          <p:cNvGrpSpPr/>
          <p:nvPr/>
        </p:nvGrpSpPr>
        <p:grpSpPr>
          <a:xfrm>
            <a:off x="3847276" y="1602449"/>
            <a:ext cx="3660140" cy="228600"/>
            <a:chOff x="3847274" y="1602447"/>
            <a:chExt cx="3660140" cy="228600"/>
          </a:xfrm>
        </p:grpSpPr>
        <p:sp>
          <p:nvSpPr>
            <p:cNvPr id="15" name="object 15"/>
            <p:cNvSpPr/>
            <p:nvPr/>
          </p:nvSpPr>
          <p:spPr>
            <a:xfrm>
              <a:off x="3850131" y="1658137"/>
              <a:ext cx="136525" cy="118745"/>
            </a:xfrm>
            <a:custGeom>
              <a:avLst/>
              <a:gdLst/>
              <a:ahLst/>
              <a:cxnLst/>
              <a:rect l="l" t="t" r="r" b="b"/>
              <a:pathLst>
                <a:path w="136525" h="118744">
                  <a:moveTo>
                    <a:pt x="132359" y="87515"/>
                  </a:moveTo>
                  <a:lnTo>
                    <a:pt x="133553" y="87515"/>
                  </a:lnTo>
                  <a:lnTo>
                    <a:pt x="134442" y="88061"/>
                  </a:lnTo>
                  <a:lnTo>
                    <a:pt x="135140" y="89103"/>
                  </a:lnTo>
                  <a:lnTo>
                    <a:pt x="135788" y="90195"/>
                  </a:lnTo>
                  <a:lnTo>
                    <a:pt x="136131" y="91630"/>
                  </a:lnTo>
                  <a:lnTo>
                    <a:pt x="136131" y="93471"/>
                  </a:lnTo>
                  <a:lnTo>
                    <a:pt x="136131" y="96939"/>
                  </a:lnTo>
                  <a:lnTo>
                    <a:pt x="105371" y="117881"/>
                  </a:lnTo>
                  <a:lnTo>
                    <a:pt x="96735" y="117881"/>
                  </a:lnTo>
                  <a:lnTo>
                    <a:pt x="77000" y="79184"/>
                  </a:lnTo>
                  <a:lnTo>
                    <a:pt x="77000" y="76161"/>
                  </a:lnTo>
                  <a:lnTo>
                    <a:pt x="77088" y="73126"/>
                  </a:lnTo>
                  <a:lnTo>
                    <a:pt x="77393" y="70053"/>
                  </a:lnTo>
                  <a:lnTo>
                    <a:pt x="71437" y="71145"/>
                  </a:lnTo>
                  <a:lnTo>
                    <a:pt x="64985" y="71945"/>
                  </a:lnTo>
                  <a:lnTo>
                    <a:pt x="58140" y="72440"/>
                  </a:lnTo>
                  <a:lnTo>
                    <a:pt x="53479" y="72834"/>
                  </a:lnTo>
                  <a:lnTo>
                    <a:pt x="50304" y="73126"/>
                  </a:lnTo>
                  <a:lnTo>
                    <a:pt x="48615" y="73228"/>
                  </a:lnTo>
                  <a:lnTo>
                    <a:pt x="47092" y="80390"/>
                  </a:lnTo>
                  <a:lnTo>
                    <a:pt x="35623" y="118275"/>
                  </a:lnTo>
                  <a:lnTo>
                    <a:pt x="30365" y="118275"/>
                  </a:lnTo>
                  <a:lnTo>
                    <a:pt x="24663" y="118275"/>
                  </a:lnTo>
                  <a:lnTo>
                    <a:pt x="21831" y="115696"/>
                  </a:lnTo>
                  <a:lnTo>
                    <a:pt x="21831" y="110540"/>
                  </a:lnTo>
                  <a:lnTo>
                    <a:pt x="21831" y="109346"/>
                  </a:lnTo>
                  <a:lnTo>
                    <a:pt x="22034" y="107708"/>
                  </a:lnTo>
                  <a:lnTo>
                    <a:pt x="22428" y="105575"/>
                  </a:lnTo>
                  <a:lnTo>
                    <a:pt x="24584" y="96802"/>
                  </a:lnTo>
                  <a:lnTo>
                    <a:pt x="26522" y="88719"/>
                  </a:lnTo>
                  <a:lnTo>
                    <a:pt x="28248" y="81325"/>
                  </a:lnTo>
                  <a:lnTo>
                    <a:pt x="29768" y="74625"/>
                  </a:lnTo>
                  <a:lnTo>
                    <a:pt x="23215" y="74815"/>
                  </a:lnTo>
                  <a:lnTo>
                    <a:pt x="20294" y="74815"/>
                  </a:lnTo>
                  <a:lnTo>
                    <a:pt x="18160" y="74371"/>
                  </a:lnTo>
                  <a:lnTo>
                    <a:pt x="16865" y="73431"/>
                  </a:lnTo>
                  <a:lnTo>
                    <a:pt x="15532" y="72389"/>
                  </a:lnTo>
                  <a:lnTo>
                    <a:pt x="14884" y="70650"/>
                  </a:lnTo>
                  <a:lnTo>
                    <a:pt x="14884" y="68275"/>
                  </a:lnTo>
                  <a:lnTo>
                    <a:pt x="14884" y="65392"/>
                  </a:lnTo>
                  <a:lnTo>
                    <a:pt x="15722" y="63258"/>
                  </a:lnTo>
                  <a:lnTo>
                    <a:pt x="17462" y="61925"/>
                  </a:lnTo>
                  <a:lnTo>
                    <a:pt x="19151" y="60477"/>
                  </a:lnTo>
                  <a:lnTo>
                    <a:pt x="21932" y="59689"/>
                  </a:lnTo>
                  <a:lnTo>
                    <a:pt x="25793" y="59537"/>
                  </a:lnTo>
                  <a:lnTo>
                    <a:pt x="32943" y="59143"/>
                  </a:lnTo>
                  <a:lnTo>
                    <a:pt x="34503" y="50292"/>
                  </a:lnTo>
                  <a:lnTo>
                    <a:pt x="35618" y="42579"/>
                  </a:lnTo>
                  <a:lnTo>
                    <a:pt x="36288" y="36005"/>
                  </a:lnTo>
                  <a:lnTo>
                    <a:pt x="36512" y="30568"/>
                  </a:lnTo>
                  <a:lnTo>
                    <a:pt x="36512" y="26352"/>
                  </a:lnTo>
                  <a:lnTo>
                    <a:pt x="35813" y="23520"/>
                  </a:lnTo>
                  <a:lnTo>
                    <a:pt x="34531" y="22034"/>
                  </a:lnTo>
                  <a:lnTo>
                    <a:pt x="33337" y="20446"/>
                  </a:lnTo>
                  <a:lnTo>
                    <a:pt x="31648" y="19646"/>
                  </a:lnTo>
                  <a:lnTo>
                    <a:pt x="29565" y="19646"/>
                  </a:lnTo>
                  <a:lnTo>
                    <a:pt x="7340" y="36817"/>
                  </a:lnTo>
                  <a:lnTo>
                    <a:pt x="6007" y="37515"/>
                  </a:lnTo>
                  <a:lnTo>
                    <a:pt x="4571" y="37515"/>
                  </a:lnTo>
                  <a:lnTo>
                    <a:pt x="3378" y="37515"/>
                  </a:lnTo>
                  <a:lnTo>
                    <a:pt x="2285" y="37020"/>
                  </a:lnTo>
                  <a:lnTo>
                    <a:pt x="1396" y="35928"/>
                  </a:lnTo>
                  <a:lnTo>
                    <a:pt x="495" y="34734"/>
                  </a:lnTo>
                  <a:lnTo>
                    <a:pt x="0" y="33248"/>
                  </a:lnTo>
                  <a:lnTo>
                    <a:pt x="0" y="31356"/>
                  </a:lnTo>
                  <a:lnTo>
                    <a:pt x="0" y="28575"/>
                  </a:lnTo>
                  <a:lnTo>
                    <a:pt x="18262" y="9131"/>
                  </a:lnTo>
                  <a:lnTo>
                    <a:pt x="24206" y="5562"/>
                  </a:lnTo>
                  <a:lnTo>
                    <a:pt x="30264" y="3771"/>
                  </a:lnTo>
                  <a:lnTo>
                    <a:pt x="36512" y="3771"/>
                  </a:lnTo>
                  <a:lnTo>
                    <a:pt x="42163" y="3771"/>
                  </a:lnTo>
                  <a:lnTo>
                    <a:pt x="46634" y="5765"/>
                  </a:lnTo>
                  <a:lnTo>
                    <a:pt x="49809" y="9728"/>
                  </a:lnTo>
                  <a:lnTo>
                    <a:pt x="52984" y="13703"/>
                  </a:lnTo>
                  <a:lnTo>
                    <a:pt x="54571" y="19951"/>
                  </a:lnTo>
                  <a:lnTo>
                    <a:pt x="54571" y="28384"/>
                  </a:lnTo>
                  <a:lnTo>
                    <a:pt x="54368" y="34440"/>
                  </a:lnTo>
                  <a:lnTo>
                    <a:pt x="53765" y="41449"/>
                  </a:lnTo>
                  <a:lnTo>
                    <a:pt x="52771" y="49415"/>
                  </a:lnTo>
                  <a:lnTo>
                    <a:pt x="51396" y="58343"/>
                  </a:lnTo>
                  <a:lnTo>
                    <a:pt x="64490" y="57746"/>
                  </a:lnTo>
                  <a:lnTo>
                    <a:pt x="70154" y="57505"/>
                  </a:lnTo>
                  <a:lnTo>
                    <a:pt x="75006" y="57061"/>
                  </a:lnTo>
                  <a:lnTo>
                    <a:pt x="78981" y="56362"/>
                  </a:lnTo>
                  <a:lnTo>
                    <a:pt x="80330" y="49151"/>
                  </a:lnTo>
                  <a:lnTo>
                    <a:pt x="81999" y="42186"/>
                  </a:lnTo>
                  <a:lnTo>
                    <a:pt x="98628" y="8140"/>
                  </a:lnTo>
                  <a:lnTo>
                    <a:pt x="103492" y="2730"/>
                  </a:lnTo>
                  <a:lnTo>
                    <a:pt x="108991" y="0"/>
                  </a:lnTo>
                  <a:lnTo>
                    <a:pt x="115100" y="0"/>
                  </a:lnTo>
                  <a:lnTo>
                    <a:pt x="119557" y="0"/>
                  </a:lnTo>
                  <a:lnTo>
                    <a:pt x="123088" y="1790"/>
                  </a:lnTo>
                  <a:lnTo>
                    <a:pt x="125615" y="5359"/>
                  </a:lnTo>
                  <a:lnTo>
                    <a:pt x="128244" y="8839"/>
                  </a:lnTo>
                  <a:lnTo>
                    <a:pt x="129578" y="13398"/>
                  </a:lnTo>
                  <a:lnTo>
                    <a:pt x="129578" y="19050"/>
                  </a:lnTo>
                  <a:lnTo>
                    <a:pt x="127458" y="34376"/>
                  </a:lnTo>
                  <a:lnTo>
                    <a:pt x="121097" y="47156"/>
                  </a:lnTo>
                  <a:lnTo>
                    <a:pt x="110493" y="57395"/>
                  </a:lnTo>
                  <a:lnTo>
                    <a:pt x="95643" y="65100"/>
                  </a:lnTo>
                  <a:lnTo>
                    <a:pt x="95351" y="68668"/>
                  </a:lnTo>
                  <a:lnTo>
                    <a:pt x="95250" y="72389"/>
                  </a:lnTo>
                  <a:lnTo>
                    <a:pt x="95250" y="76200"/>
                  </a:lnTo>
                  <a:lnTo>
                    <a:pt x="95250" y="85636"/>
                  </a:lnTo>
                  <a:lnTo>
                    <a:pt x="96342" y="92278"/>
                  </a:lnTo>
                  <a:lnTo>
                    <a:pt x="98628" y="96253"/>
                  </a:lnTo>
                  <a:lnTo>
                    <a:pt x="101003" y="100114"/>
                  </a:lnTo>
                  <a:lnTo>
                    <a:pt x="104279" y="102006"/>
                  </a:lnTo>
                  <a:lnTo>
                    <a:pt x="108546" y="102006"/>
                  </a:lnTo>
                  <a:lnTo>
                    <a:pt x="112115" y="102006"/>
                  </a:lnTo>
                  <a:lnTo>
                    <a:pt x="128790" y="89306"/>
                  </a:lnTo>
                  <a:lnTo>
                    <a:pt x="129832" y="88112"/>
                  </a:lnTo>
                  <a:lnTo>
                    <a:pt x="131025" y="87515"/>
                  </a:lnTo>
                  <a:lnTo>
                    <a:pt x="132359" y="87515"/>
                  </a:lnTo>
                  <a:close/>
                </a:path>
                <a:path w="136525" h="118744">
                  <a:moveTo>
                    <a:pt x="114300" y="11709"/>
                  </a:moveTo>
                  <a:lnTo>
                    <a:pt x="112420" y="11709"/>
                  </a:lnTo>
                  <a:lnTo>
                    <a:pt x="110388" y="13500"/>
                  </a:lnTo>
                  <a:lnTo>
                    <a:pt x="108153" y="17068"/>
                  </a:lnTo>
                  <a:lnTo>
                    <a:pt x="106019" y="20548"/>
                  </a:lnTo>
                  <a:lnTo>
                    <a:pt x="103987" y="25361"/>
                  </a:lnTo>
                  <a:lnTo>
                    <a:pt x="101993" y="31559"/>
                  </a:lnTo>
                  <a:lnTo>
                    <a:pt x="100012" y="37655"/>
                  </a:lnTo>
                  <a:lnTo>
                    <a:pt x="98425" y="44411"/>
                  </a:lnTo>
                  <a:lnTo>
                    <a:pt x="97231" y="51803"/>
                  </a:lnTo>
                  <a:lnTo>
                    <a:pt x="104381" y="48920"/>
                  </a:lnTo>
                  <a:lnTo>
                    <a:pt x="109588" y="44754"/>
                  </a:lnTo>
                  <a:lnTo>
                    <a:pt x="112915" y="39293"/>
                  </a:lnTo>
                  <a:lnTo>
                    <a:pt x="116331" y="33743"/>
                  </a:lnTo>
                  <a:lnTo>
                    <a:pt x="118071" y="26746"/>
                  </a:lnTo>
                  <a:lnTo>
                    <a:pt x="118071" y="18262"/>
                  </a:lnTo>
                  <a:lnTo>
                    <a:pt x="118071" y="16179"/>
                  </a:lnTo>
                  <a:lnTo>
                    <a:pt x="117728" y="14592"/>
                  </a:lnTo>
                  <a:lnTo>
                    <a:pt x="117081" y="13500"/>
                  </a:lnTo>
                  <a:lnTo>
                    <a:pt x="116382" y="12306"/>
                  </a:lnTo>
                  <a:lnTo>
                    <a:pt x="115493" y="11709"/>
                  </a:lnTo>
                  <a:lnTo>
                    <a:pt x="114300" y="11709"/>
                  </a:lnTo>
                  <a:close/>
                </a:path>
              </a:pathLst>
            </a:custGeom>
            <a:ln w="5569">
              <a:solidFill>
                <a:srgbClr val="223CFF"/>
              </a:solidFill>
            </a:ln>
          </p:spPr>
          <p:txBody>
            <a:bodyPr wrap="square" lIns="0" tIns="0" rIns="0" bIns="0" rtlCol="0"/>
            <a:lstStyle/>
            <a:p>
              <a:endParaRPr/>
            </a:p>
          </p:txBody>
        </p:sp>
        <p:sp>
          <p:nvSpPr>
            <p:cNvPr id="16" name="object 16"/>
            <p:cNvSpPr/>
            <p:nvPr/>
          </p:nvSpPr>
          <p:spPr>
            <a:xfrm>
              <a:off x="7281062" y="1605305"/>
              <a:ext cx="223520" cy="222885"/>
            </a:xfrm>
            <a:custGeom>
              <a:avLst/>
              <a:gdLst/>
              <a:ahLst/>
              <a:cxnLst/>
              <a:rect l="l" t="t" r="r" b="b"/>
              <a:pathLst>
                <a:path w="223520" h="222885">
                  <a:moveTo>
                    <a:pt x="111531" y="222796"/>
                  </a:moveTo>
                  <a:lnTo>
                    <a:pt x="68129" y="214046"/>
                  </a:lnTo>
                  <a:lnTo>
                    <a:pt x="32677" y="190182"/>
                  </a:lnTo>
                  <a:lnTo>
                    <a:pt x="8768" y="154784"/>
                  </a:lnTo>
                  <a:lnTo>
                    <a:pt x="0" y="111429"/>
                  </a:ln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close/>
                </a:path>
              </a:pathLst>
            </a:custGeom>
            <a:solidFill>
              <a:srgbClr val="FFFFFF"/>
            </a:solidFill>
          </p:spPr>
          <p:txBody>
            <a:bodyPr wrap="square" lIns="0" tIns="0" rIns="0" bIns="0" rtlCol="0"/>
            <a:lstStyle/>
            <a:p>
              <a:endParaRPr/>
            </a:p>
          </p:txBody>
        </p:sp>
        <p:sp>
          <p:nvSpPr>
            <p:cNvPr id="17" name="object 17"/>
            <p:cNvSpPr/>
            <p:nvPr/>
          </p:nvSpPr>
          <p:spPr>
            <a:xfrm>
              <a:off x="7281062" y="1605305"/>
              <a:ext cx="223520" cy="222885"/>
            </a:xfrm>
            <a:custGeom>
              <a:avLst/>
              <a:gdLst/>
              <a:ahLst/>
              <a:cxnLst/>
              <a:rect l="l" t="t" r="r" b="b"/>
              <a:pathLst>
                <a:path w="223520" h="222885">
                  <a:moveTo>
                    <a:pt x="0" y="111429"/>
                  </a:moveTo>
                  <a:lnTo>
                    <a:pt x="8768" y="68044"/>
                  </a:lnTo>
                  <a:lnTo>
                    <a:pt x="32677" y="32626"/>
                  </a:lnTo>
                  <a:lnTo>
                    <a:pt x="68129" y="8752"/>
                  </a:lnTo>
                  <a:lnTo>
                    <a:pt x="111531" y="0"/>
                  </a:lnTo>
                  <a:lnTo>
                    <a:pt x="133376" y="2163"/>
                  </a:lnTo>
                  <a:lnTo>
                    <a:pt x="173365" y="18736"/>
                  </a:lnTo>
                  <a:lnTo>
                    <a:pt x="204268" y="49611"/>
                  </a:lnTo>
                  <a:lnTo>
                    <a:pt x="220835" y="89583"/>
                  </a:lnTo>
                  <a:lnTo>
                    <a:pt x="222999" y="111429"/>
                  </a:lnTo>
                  <a:lnTo>
                    <a:pt x="214238" y="154784"/>
                  </a:lnTo>
                  <a:lnTo>
                    <a:pt x="190349" y="190182"/>
                  </a:lnTo>
                  <a:lnTo>
                    <a:pt x="154917" y="214046"/>
                  </a:lnTo>
                  <a:lnTo>
                    <a:pt x="111531" y="222796"/>
                  </a:lnTo>
                  <a:lnTo>
                    <a:pt x="68129" y="214046"/>
                  </a:lnTo>
                  <a:lnTo>
                    <a:pt x="32677" y="190182"/>
                  </a:lnTo>
                  <a:lnTo>
                    <a:pt x="8768" y="154784"/>
                  </a:lnTo>
                  <a:lnTo>
                    <a:pt x="0" y="111429"/>
                  </a:lnTo>
                  <a:close/>
                </a:path>
              </a:pathLst>
            </a:custGeom>
            <a:ln w="5569">
              <a:solidFill>
                <a:srgbClr val="CBCBCB"/>
              </a:solidFill>
            </a:ln>
          </p:spPr>
          <p:txBody>
            <a:bodyPr wrap="square" lIns="0" tIns="0" rIns="0" bIns="0" rtlCol="0"/>
            <a:lstStyle/>
            <a:p>
              <a:endParaRPr/>
            </a:p>
          </p:txBody>
        </p:sp>
      </p:grpSp>
      <p:sp>
        <p:nvSpPr>
          <p:cNvPr id="18" name="object 18"/>
          <p:cNvSpPr txBox="1"/>
          <p:nvPr/>
        </p:nvSpPr>
        <p:spPr>
          <a:xfrm>
            <a:off x="7581848" y="1603063"/>
            <a:ext cx="848994" cy="222496"/>
          </a:xfrm>
          <a:prstGeom prst="rect">
            <a:avLst/>
          </a:prstGeom>
        </p:spPr>
        <p:txBody>
          <a:bodyPr vert="horz" wrap="square" lIns="0" tIns="14604" rIns="0" bIns="0" rtlCol="0">
            <a:spAutoFit/>
          </a:bodyPr>
          <a:lstStyle/>
          <a:p>
            <a:pPr>
              <a:lnSpc>
                <a:spcPct val="100000"/>
              </a:lnSpc>
              <a:spcBef>
                <a:spcPts val="114"/>
              </a:spcBef>
            </a:pPr>
            <a:r>
              <a:rPr sz="800" b="1" dirty="0">
                <a:latin typeface="Arial"/>
                <a:cs typeface="Arial"/>
              </a:rPr>
              <a:t>Hotel</a:t>
            </a:r>
            <a:r>
              <a:rPr sz="800" b="1" spc="75" dirty="0">
                <a:latin typeface="Arial"/>
                <a:cs typeface="Arial"/>
              </a:rPr>
              <a:t> </a:t>
            </a:r>
            <a:r>
              <a:rPr sz="800" b="1" dirty="0">
                <a:latin typeface="Arial"/>
                <a:cs typeface="Arial"/>
              </a:rPr>
              <a:t>Casa</a:t>
            </a:r>
            <a:r>
              <a:rPr sz="800" b="1" spc="80" dirty="0">
                <a:latin typeface="Arial"/>
                <a:cs typeface="Arial"/>
              </a:rPr>
              <a:t> </a:t>
            </a:r>
            <a:r>
              <a:rPr sz="800" b="1" spc="-10" dirty="0">
                <a:latin typeface="Arial"/>
                <a:cs typeface="Arial"/>
              </a:rPr>
              <a:t>Bella</a:t>
            </a:r>
            <a:endParaRPr sz="800">
              <a:latin typeface="Arial"/>
              <a:cs typeface="Arial"/>
            </a:endParaRPr>
          </a:p>
          <a:p>
            <a:pPr>
              <a:lnSpc>
                <a:spcPct val="100000"/>
              </a:lnSpc>
              <a:spcBef>
                <a:spcPts val="30"/>
              </a:spcBef>
            </a:pPr>
            <a:r>
              <a:rPr sz="550" dirty="0">
                <a:latin typeface="Arial Unicode MS"/>
                <a:cs typeface="Arial Unicode MS"/>
              </a:rPr>
              <a:t>Tourist</a:t>
            </a:r>
            <a:r>
              <a:rPr sz="550" spc="180" dirty="0">
                <a:latin typeface="Arial Unicode MS"/>
                <a:cs typeface="Arial Unicode MS"/>
              </a:rPr>
              <a:t> </a:t>
            </a:r>
            <a:r>
              <a:rPr sz="550" spc="-10" dirty="0">
                <a:latin typeface="Arial Unicode MS"/>
                <a:cs typeface="Arial Unicode MS"/>
              </a:rPr>
              <a:t>Hotel</a:t>
            </a:r>
            <a:endParaRPr sz="550">
              <a:latin typeface="Arial Unicode MS"/>
              <a:cs typeface="Arial Unicode MS"/>
            </a:endParaRPr>
          </a:p>
        </p:txBody>
      </p:sp>
      <p:sp>
        <p:nvSpPr>
          <p:cNvPr id="19" name="object 19"/>
          <p:cNvSpPr txBox="1"/>
          <p:nvPr/>
        </p:nvSpPr>
        <p:spPr>
          <a:xfrm>
            <a:off x="7327682" y="1629062"/>
            <a:ext cx="129539" cy="174407"/>
          </a:xfrm>
          <a:prstGeom prst="rect">
            <a:avLst/>
          </a:prstGeom>
        </p:spPr>
        <p:txBody>
          <a:bodyPr vert="horz" wrap="square" lIns="0" tIns="12700" rIns="0" bIns="0" rtlCol="0">
            <a:spAutoFit/>
          </a:bodyPr>
          <a:lstStyle/>
          <a:p>
            <a:pPr>
              <a:lnSpc>
                <a:spcPct val="100000"/>
              </a:lnSpc>
              <a:spcBef>
                <a:spcPts val="100"/>
              </a:spcBef>
            </a:pPr>
            <a:r>
              <a:rPr sz="1050" dirty="0">
                <a:solidFill>
                  <a:srgbClr val="223CFF"/>
                </a:solidFill>
                <a:latin typeface="Blackadder ITC"/>
                <a:cs typeface="Blackadder ITC"/>
              </a:rPr>
              <a:t>H</a:t>
            </a:r>
            <a:endParaRPr sz="1050">
              <a:latin typeface="Blackadder ITC"/>
              <a:cs typeface="Blackadder ITC"/>
            </a:endParaRPr>
          </a:p>
        </p:txBody>
      </p:sp>
      <p:grpSp>
        <p:nvGrpSpPr>
          <p:cNvPr id="20" name="object 20"/>
          <p:cNvGrpSpPr/>
          <p:nvPr/>
        </p:nvGrpSpPr>
        <p:grpSpPr>
          <a:xfrm>
            <a:off x="285844" y="1655279"/>
            <a:ext cx="7178675" cy="3202940"/>
            <a:chOff x="285827" y="1655279"/>
            <a:chExt cx="7178675" cy="3202940"/>
          </a:xfrm>
        </p:grpSpPr>
        <p:sp>
          <p:nvSpPr>
            <p:cNvPr id="21" name="object 21"/>
            <p:cNvSpPr/>
            <p:nvPr/>
          </p:nvSpPr>
          <p:spPr>
            <a:xfrm>
              <a:off x="7325474" y="1658137"/>
              <a:ext cx="136525" cy="118745"/>
            </a:xfrm>
            <a:custGeom>
              <a:avLst/>
              <a:gdLst/>
              <a:ahLst/>
              <a:cxnLst/>
              <a:rect l="l" t="t" r="r" b="b"/>
              <a:pathLst>
                <a:path w="136525" h="118744">
                  <a:moveTo>
                    <a:pt x="132346" y="87515"/>
                  </a:moveTo>
                  <a:lnTo>
                    <a:pt x="133540" y="87515"/>
                  </a:lnTo>
                  <a:lnTo>
                    <a:pt x="134442" y="88061"/>
                  </a:lnTo>
                  <a:lnTo>
                    <a:pt x="135127" y="89103"/>
                  </a:lnTo>
                  <a:lnTo>
                    <a:pt x="135775" y="90195"/>
                  </a:lnTo>
                  <a:lnTo>
                    <a:pt x="136118" y="91630"/>
                  </a:lnTo>
                  <a:lnTo>
                    <a:pt x="136118" y="93471"/>
                  </a:lnTo>
                  <a:lnTo>
                    <a:pt x="136118" y="96939"/>
                  </a:lnTo>
                  <a:lnTo>
                    <a:pt x="105359" y="117881"/>
                  </a:lnTo>
                  <a:lnTo>
                    <a:pt x="96735" y="117881"/>
                  </a:lnTo>
                  <a:lnTo>
                    <a:pt x="76987" y="79184"/>
                  </a:lnTo>
                  <a:lnTo>
                    <a:pt x="76987" y="76161"/>
                  </a:lnTo>
                  <a:lnTo>
                    <a:pt x="77089" y="73126"/>
                  </a:lnTo>
                  <a:lnTo>
                    <a:pt x="77381" y="70053"/>
                  </a:lnTo>
                  <a:lnTo>
                    <a:pt x="71437" y="71145"/>
                  </a:lnTo>
                  <a:lnTo>
                    <a:pt x="64985" y="71945"/>
                  </a:lnTo>
                  <a:lnTo>
                    <a:pt x="58140" y="72440"/>
                  </a:lnTo>
                  <a:lnTo>
                    <a:pt x="53479" y="72834"/>
                  </a:lnTo>
                  <a:lnTo>
                    <a:pt x="50304" y="73126"/>
                  </a:lnTo>
                  <a:lnTo>
                    <a:pt x="48615" y="73228"/>
                  </a:lnTo>
                  <a:lnTo>
                    <a:pt x="47085" y="80390"/>
                  </a:lnTo>
                  <a:lnTo>
                    <a:pt x="35610" y="118275"/>
                  </a:lnTo>
                  <a:lnTo>
                    <a:pt x="30352" y="118275"/>
                  </a:lnTo>
                  <a:lnTo>
                    <a:pt x="24650" y="118275"/>
                  </a:lnTo>
                  <a:lnTo>
                    <a:pt x="21818" y="115696"/>
                  </a:lnTo>
                  <a:lnTo>
                    <a:pt x="21818" y="110540"/>
                  </a:lnTo>
                  <a:lnTo>
                    <a:pt x="21818" y="109346"/>
                  </a:lnTo>
                  <a:lnTo>
                    <a:pt x="22021" y="107708"/>
                  </a:lnTo>
                  <a:lnTo>
                    <a:pt x="22415" y="105575"/>
                  </a:lnTo>
                  <a:lnTo>
                    <a:pt x="24573" y="96802"/>
                  </a:lnTo>
                  <a:lnTo>
                    <a:pt x="26514" y="88719"/>
                  </a:lnTo>
                  <a:lnTo>
                    <a:pt x="28241" y="81325"/>
                  </a:lnTo>
                  <a:lnTo>
                    <a:pt x="29756" y="74625"/>
                  </a:lnTo>
                  <a:lnTo>
                    <a:pt x="23215" y="74815"/>
                  </a:lnTo>
                  <a:lnTo>
                    <a:pt x="20281" y="74815"/>
                  </a:lnTo>
                  <a:lnTo>
                    <a:pt x="18148" y="74371"/>
                  </a:lnTo>
                  <a:lnTo>
                    <a:pt x="16865" y="73431"/>
                  </a:lnTo>
                  <a:lnTo>
                    <a:pt x="15519" y="72389"/>
                  </a:lnTo>
                  <a:lnTo>
                    <a:pt x="14871" y="70650"/>
                  </a:lnTo>
                  <a:lnTo>
                    <a:pt x="14871" y="68275"/>
                  </a:lnTo>
                  <a:lnTo>
                    <a:pt x="14871" y="65392"/>
                  </a:lnTo>
                  <a:lnTo>
                    <a:pt x="15722" y="63258"/>
                  </a:lnTo>
                  <a:lnTo>
                    <a:pt x="17462" y="61925"/>
                  </a:lnTo>
                  <a:lnTo>
                    <a:pt x="19138" y="60477"/>
                  </a:lnTo>
                  <a:lnTo>
                    <a:pt x="21920" y="59689"/>
                  </a:lnTo>
                  <a:lnTo>
                    <a:pt x="25793" y="59537"/>
                  </a:lnTo>
                  <a:lnTo>
                    <a:pt x="32931" y="59143"/>
                  </a:lnTo>
                  <a:lnTo>
                    <a:pt x="34497" y="50292"/>
                  </a:lnTo>
                  <a:lnTo>
                    <a:pt x="35617" y="42579"/>
                  </a:lnTo>
                  <a:lnTo>
                    <a:pt x="36288" y="36005"/>
                  </a:lnTo>
                  <a:lnTo>
                    <a:pt x="36512" y="30568"/>
                  </a:lnTo>
                  <a:lnTo>
                    <a:pt x="36512" y="26352"/>
                  </a:lnTo>
                  <a:lnTo>
                    <a:pt x="35814" y="23520"/>
                  </a:lnTo>
                  <a:lnTo>
                    <a:pt x="34518" y="22034"/>
                  </a:lnTo>
                  <a:lnTo>
                    <a:pt x="33337" y="20446"/>
                  </a:lnTo>
                  <a:lnTo>
                    <a:pt x="31648" y="19646"/>
                  </a:lnTo>
                  <a:lnTo>
                    <a:pt x="29565" y="19646"/>
                  </a:lnTo>
                  <a:lnTo>
                    <a:pt x="7340" y="36817"/>
                  </a:lnTo>
                  <a:lnTo>
                    <a:pt x="5994" y="37515"/>
                  </a:lnTo>
                  <a:lnTo>
                    <a:pt x="4559" y="37515"/>
                  </a:lnTo>
                  <a:lnTo>
                    <a:pt x="3365" y="37515"/>
                  </a:lnTo>
                  <a:lnTo>
                    <a:pt x="2273" y="37020"/>
                  </a:lnTo>
                  <a:lnTo>
                    <a:pt x="1384" y="35928"/>
                  </a:lnTo>
                  <a:lnTo>
                    <a:pt x="495" y="34734"/>
                  </a:lnTo>
                  <a:lnTo>
                    <a:pt x="0" y="33248"/>
                  </a:lnTo>
                  <a:lnTo>
                    <a:pt x="0" y="31356"/>
                  </a:lnTo>
                  <a:lnTo>
                    <a:pt x="0" y="28575"/>
                  </a:lnTo>
                  <a:lnTo>
                    <a:pt x="30251" y="3771"/>
                  </a:lnTo>
                  <a:lnTo>
                    <a:pt x="36512" y="3771"/>
                  </a:lnTo>
                  <a:lnTo>
                    <a:pt x="42164" y="3771"/>
                  </a:lnTo>
                  <a:lnTo>
                    <a:pt x="46621" y="5765"/>
                  </a:lnTo>
                  <a:lnTo>
                    <a:pt x="49796" y="9728"/>
                  </a:lnTo>
                  <a:lnTo>
                    <a:pt x="52971" y="13703"/>
                  </a:lnTo>
                  <a:lnTo>
                    <a:pt x="54559" y="19951"/>
                  </a:lnTo>
                  <a:lnTo>
                    <a:pt x="54559" y="28384"/>
                  </a:lnTo>
                  <a:lnTo>
                    <a:pt x="54357" y="34440"/>
                  </a:lnTo>
                  <a:lnTo>
                    <a:pt x="53757" y="41449"/>
                  </a:lnTo>
                  <a:lnTo>
                    <a:pt x="52764" y="49415"/>
                  </a:lnTo>
                  <a:lnTo>
                    <a:pt x="51384" y="58343"/>
                  </a:lnTo>
                  <a:lnTo>
                    <a:pt x="64490" y="57746"/>
                  </a:lnTo>
                  <a:lnTo>
                    <a:pt x="70142" y="57505"/>
                  </a:lnTo>
                  <a:lnTo>
                    <a:pt x="75006" y="57061"/>
                  </a:lnTo>
                  <a:lnTo>
                    <a:pt x="78968" y="56362"/>
                  </a:lnTo>
                  <a:lnTo>
                    <a:pt x="80319" y="49151"/>
                  </a:lnTo>
                  <a:lnTo>
                    <a:pt x="81991" y="42186"/>
                  </a:lnTo>
                  <a:lnTo>
                    <a:pt x="98615" y="8140"/>
                  </a:lnTo>
                  <a:lnTo>
                    <a:pt x="103479" y="2730"/>
                  </a:lnTo>
                  <a:lnTo>
                    <a:pt x="108991" y="0"/>
                  </a:lnTo>
                  <a:lnTo>
                    <a:pt x="115087" y="0"/>
                  </a:lnTo>
                  <a:lnTo>
                    <a:pt x="119557" y="0"/>
                  </a:lnTo>
                  <a:lnTo>
                    <a:pt x="123075" y="1790"/>
                  </a:lnTo>
                  <a:lnTo>
                    <a:pt x="125602" y="5359"/>
                  </a:lnTo>
                  <a:lnTo>
                    <a:pt x="128231" y="8839"/>
                  </a:lnTo>
                  <a:lnTo>
                    <a:pt x="129578" y="13398"/>
                  </a:lnTo>
                  <a:lnTo>
                    <a:pt x="129578" y="19050"/>
                  </a:lnTo>
                  <a:lnTo>
                    <a:pt x="127456" y="34376"/>
                  </a:lnTo>
                  <a:lnTo>
                    <a:pt x="121092" y="47156"/>
                  </a:lnTo>
                  <a:lnTo>
                    <a:pt x="110488" y="57395"/>
                  </a:lnTo>
                  <a:lnTo>
                    <a:pt x="95643" y="65100"/>
                  </a:lnTo>
                  <a:lnTo>
                    <a:pt x="95338" y="68668"/>
                  </a:lnTo>
                  <a:lnTo>
                    <a:pt x="95250" y="72389"/>
                  </a:lnTo>
                  <a:lnTo>
                    <a:pt x="95250" y="76200"/>
                  </a:lnTo>
                  <a:lnTo>
                    <a:pt x="95250" y="85636"/>
                  </a:lnTo>
                  <a:lnTo>
                    <a:pt x="96342" y="92278"/>
                  </a:lnTo>
                  <a:lnTo>
                    <a:pt x="98615" y="96253"/>
                  </a:lnTo>
                  <a:lnTo>
                    <a:pt x="101003" y="100114"/>
                  </a:lnTo>
                  <a:lnTo>
                    <a:pt x="104279" y="102006"/>
                  </a:lnTo>
                  <a:lnTo>
                    <a:pt x="108534" y="102006"/>
                  </a:lnTo>
                  <a:lnTo>
                    <a:pt x="112115" y="102006"/>
                  </a:lnTo>
                  <a:lnTo>
                    <a:pt x="128777" y="89306"/>
                  </a:lnTo>
                  <a:lnTo>
                    <a:pt x="129819" y="88112"/>
                  </a:lnTo>
                  <a:lnTo>
                    <a:pt x="131013" y="87515"/>
                  </a:lnTo>
                  <a:lnTo>
                    <a:pt x="132346" y="87515"/>
                  </a:lnTo>
                  <a:close/>
                </a:path>
                <a:path w="136525" h="118744">
                  <a:moveTo>
                    <a:pt x="114300" y="11709"/>
                  </a:moveTo>
                  <a:lnTo>
                    <a:pt x="112407" y="11709"/>
                  </a:lnTo>
                  <a:lnTo>
                    <a:pt x="110375" y="13500"/>
                  </a:lnTo>
                  <a:lnTo>
                    <a:pt x="108140" y="17068"/>
                  </a:lnTo>
                  <a:lnTo>
                    <a:pt x="106006" y="20548"/>
                  </a:lnTo>
                  <a:lnTo>
                    <a:pt x="103974" y="25361"/>
                  </a:lnTo>
                  <a:lnTo>
                    <a:pt x="101993" y="31559"/>
                  </a:lnTo>
                  <a:lnTo>
                    <a:pt x="100012" y="37655"/>
                  </a:lnTo>
                  <a:lnTo>
                    <a:pt x="98425" y="44411"/>
                  </a:lnTo>
                  <a:lnTo>
                    <a:pt x="97231" y="51803"/>
                  </a:lnTo>
                  <a:lnTo>
                    <a:pt x="104368" y="48920"/>
                  </a:lnTo>
                  <a:lnTo>
                    <a:pt x="109588" y="44754"/>
                  </a:lnTo>
                  <a:lnTo>
                    <a:pt x="112902" y="39293"/>
                  </a:lnTo>
                  <a:lnTo>
                    <a:pt x="116332" y="33743"/>
                  </a:lnTo>
                  <a:lnTo>
                    <a:pt x="118059" y="26746"/>
                  </a:lnTo>
                  <a:lnTo>
                    <a:pt x="118059" y="18262"/>
                  </a:lnTo>
                  <a:lnTo>
                    <a:pt x="118059" y="16179"/>
                  </a:lnTo>
                  <a:lnTo>
                    <a:pt x="117716" y="14592"/>
                  </a:lnTo>
                  <a:lnTo>
                    <a:pt x="117068" y="13500"/>
                  </a:lnTo>
                  <a:lnTo>
                    <a:pt x="116382" y="12306"/>
                  </a:lnTo>
                  <a:lnTo>
                    <a:pt x="115481" y="11709"/>
                  </a:lnTo>
                  <a:lnTo>
                    <a:pt x="114300" y="11709"/>
                  </a:lnTo>
                  <a:close/>
                </a:path>
              </a:pathLst>
            </a:custGeom>
            <a:ln w="5569">
              <a:solidFill>
                <a:srgbClr val="223CFF"/>
              </a:solidFill>
            </a:ln>
          </p:spPr>
          <p:txBody>
            <a:bodyPr wrap="square" lIns="0" tIns="0" rIns="0" bIns="0" rtlCol="0"/>
            <a:lstStyle/>
            <a:p>
              <a:endParaRPr/>
            </a:p>
          </p:txBody>
        </p:sp>
        <p:pic>
          <p:nvPicPr>
            <p:cNvPr id="22" name="object 22"/>
            <p:cNvPicPr/>
            <p:nvPr/>
          </p:nvPicPr>
          <p:blipFill>
            <a:blip r:embed="rId3" cstate="print"/>
            <a:stretch>
              <a:fillRect/>
            </a:stretch>
          </p:blipFill>
          <p:spPr>
            <a:xfrm>
              <a:off x="285827" y="4580254"/>
              <a:ext cx="464009" cy="108407"/>
            </a:xfrm>
            <a:prstGeom prst="rect">
              <a:avLst/>
            </a:prstGeom>
          </p:spPr>
        </p:pic>
        <p:pic>
          <p:nvPicPr>
            <p:cNvPr id="23" name="object 23"/>
            <p:cNvPicPr/>
            <p:nvPr/>
          </p:nvPicPr>
          <p:blipFill>
            <a:blip r:embed="rId4" cstate="print"/>
            <a:stretch>
              <a:fillRect/>
            </a:stretch>
          </p:blipFill>
          <p:spPr>
            <a:xfrm>
              <a:off x="3378199" y="4589754"/>
              <a:ext cx="63500" cy="83845"/>
            </a:xfrm>
            <a:prstGeom prst="rect">
              <a:avLst/>
            </a:prstGeom>
          </p:spPr>
        </p:pic>
        <p:pic>
          <p:nvPicPr>
            <p:cNvPr id="24" name="object 24"/>
            <p:cNvPicPr/>
            <p:nvPr/>
          </p:nvPicPr>
          <p:blipFill>
            <a:blip r:embed="rId5" cstate="print"/>
            <a:stretch>
              <a:fillRect/>
            </a:stretch>
          </p:blipFill>
          <p:spPr>
            <a:xfrm>
              <a:off x="292100" y="4768405"/>
              <a:ext cx="88900" cy="89435"/>
            </a:xfrm>
            <a:prstGeom prst="rect">
              <a:avLst/>
            </a:prstGeom>
          </p:spPr>
        </p:pic>
      </p:grpSp>
      <p:sp>
        <p:nvSpPr>
          <p:cNvPr id="25" name="object 25"/>
          <p:cNvSpPr txBox="1"/>
          <p:nvPr/>
        </p:nvSpPr>
        <p:spPr>
          <a:xfrm>
            <a:off x="301833" y="4735550"/>
            <a:ext cx="3229610" cy="1284325"/>
          </a:xfrm>
          <a:prstGeom prst="rect">
            <a:avLst/>
          </a:prstGeom>
        </p:spPr>
        <p:txBody>
          <a:bodyPr vert="horz" wrap="square" lIns="0" tIns="14604" rIns="0" bIns="0" rtlCol="0">
            <a:spAutoFit/>
          </a:bodyPr>
          <a:lstStyle/>
          <a:p>
            <a:pPr marL="117475">
              <a:lnSpc>
                <a:spcPct val="100000"/>
              </a:lnSpc>
              <a:spcBef>
                <a:spcPts val="114"/>
              </a:spcBef>
            </a:pPr>
            <a:r>
              <a:rPr sz="800" b="1" dirty="0">
                <a:latin typeface="Arial"/>
                <a:cs typeface="Arial"/>
              </a:rPr>
              <a:t>48</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22</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980"/>
              </a:spcBef>
            </a:pPr>
            <a:r>
              <a:rPr sz="800" dirty="0">
                <a:latin typeface="Arial Unicode MS"/>
                <a:cs typeface="Arial Unicode MS"/>
              </a:rPr>
              <a:t>Reconnect</a:t>
            </a:r>
            <a:r>
              <a:rPr sz="800" spc="150" dirty="0">
                <a:latin typeface="Arial Unicode MS"/>
                <a:cs typeface="Arial Unicode MS"/>
              </a:rPr>
              <a:t> </a:t>
            </a:r>
            <a:r>
              <a:rPr sz="800" dirty="0">
                <a:latin typeface="Arial Unicode MS"/>
                <a:cs typeface="Arial Unicode MS"/>
              </a:rPr>
              <a:t>with</a:t>
            </a:r>
            <a:r>
              <a:rPr sz="800" spc="155" dirty="0">
                <a:latin typeface="Arial Unicode MS"/>
                <a:cs typeface="Arial Unicode MS"/>
              </a:rPr>
              <a:t> </a:t>
            </a:r>
            <a:r>
              <a:rPr sz="800" dirty="0">
                <a:latin typeface="Arial Unicode MS"/>
                <a:cs typeface="Arial Unicode MS"/>
              </a:rPr>
              <a:t>your</a:t>
            </a:r>
            <a:r>
              <a:rPr sz="800" spc="150" dirty="0">
                <a:latin typeface="Arial Unicode MS"/>
                <a:cs typeface="Arial Unicode MS"/>
              </a:rPr>
              <a:t> </a:t>
            </a:r>
            <a:r>
              <a:rPr sz="800" dirty="0">
                <a:latin typeface="Arial Unicode MS"/>
                <a:cs typeface="Arial Unicode MS"/>
              </a:rPr>
              <a:t>loved</a:t>
            </a:r>
            <a:r>
              <a:rPr sz="800" spc="155" dirty="0">
                <a:latin typeface="Arial Unicode MS"/>
                <a:cs typeface="Arial Unicode MS"/>
              </a:rPr>
              <a:t> </a:t>
            </a:r>
            <a:r>
              <a:rPr sz="800" dirty="0">
                <a:latin typeface="Arial Unicode MS"/>
                <a:cs typeface="Arial Unicode MS"/>
              </a:rPr>
              <a:t>ones</a:t>
            </a:r>
            <a:r>
              <a:rPr sz="800" spc="150" dirty="0">
                <a:latin typeface="Arial Unicode MS"/>
                <a:cs typeface="Arial Unicode MS"/>
              </a:rPr>
              <a:t> </a:t>
            </a:r>
            <a:r>
              <a:rPr sz="800" dirty="0">
                <a:latin typeface="Arial Unicode MS"/>
                <a:cs typeface="Arial Unicode MS"/>
              </a:rPr>
              <a:t>over</a:t>
            </a:r>
            <a:r>
              <a:rPr sz="800" spc="155" dirty="0">
                <a:latin typeface="Arial Unicode MS"/>
                <a:cs typeface="Arial Unicode MS"/>
              </a:rPr>
              <a:t> </a:t>
            </a:r>
            <a:r>
              <a:rPr sz="800" dirty="0">
                <a:latin typeface="Arial Unicode MS"/>
                <a:cs typeface="Arial Unicode MS"/>
              </a:rPr>
              <a:t>an</a:t>
            </a:r>
            <a:r>
              <a:rPr sz="800" spc="155" dirty="0">
                <a:latin typeface="Arial Unicode MS"/>
                <a:cs typeface="Arial Unicode MS"/>
              </a:rPr>
              <a:t> </a:t>
            </a:r>
            <a:r>
              <a:rPr sz="800" dirty="0">
                <a:latin typeface="Arial Unicode MS"/>
                <a:cs typeface="Arial Unicode MS"/>
              </a:rPr>
              <a:t>unforgettable</a:t>
            </a:r>
            <a:r>
              <a:rPr sz="800" spc="150" dirty="0">
                <a:latin typeface="Arial Unicode MS"/>
                <a:cs typeface="Arial Unicode MS"/>
              </a:rPr>
              <a:t> </a:t>
            </a:r>
            <a:r>
              <a:rPr sz="800" spc="-10" dirty="0">
                <a:latin typeface="Arial Unicode MS"/>
                <a:cs typeface="Arial Unicode MS"/>
              </a:rPr>
              <a:t>getaway, </a:t>
            </a:r>
            <a:r>
              <a:rPr sz="800" dirty="0">
                <a:latin typeface="Arial Unicode MS"/>
                <a:cs typeface="Arial Unicode MS"/>
              </a:rPr>
              <a:t>when</a:t>
            </a:r>
            <a:r>
              <a:rPr sz="800" spc="125" dirty="0">
                <a:latin typeface="Arial Unicode MS"/>
                <a:cs typeface="Arial Unicode MS"/>
              </a:rPr>
              <a:t> </a:t>
            </a:r>
            <a:r>
              <a:rPr sz="800" dirty="0">
                <a:latin typeface="Arial Unicode MS"/>
                <a:cs typeface="Arial Unicode MS"/>
              </a:rPr>
              <a:t>you</a:t>
            </a:r>
            <a:r>
              <a:rPr sz="800" spc="125" dirty="0">
                <a:latin typeface="Arial Unicode MS"/>
                <a:cs typeface="Arial Unicode MS"/>
              </a:rPr>
              <a:t> </a:t>
            </a:r>
            <a:r>
              <a:rPr sz="800" dirty="0">
                <a:latin typeface="Arial Unicode MS"/>
                <a:cs typeface="Arial Unicode MS"/>
              </a:rPr>
              <a:t>vacation</a:t>
            </a:r>
            <a:r>
              <a:rPr sz="800" spc="125" dirty="0">
                <a:latin typeface="Arial Unicode MS"/>
                <a:cs typeface="Arial Unicode MS"/>
              </a:rPr>
              <a:t> </a:t>
            </a:r>
            <a:r>
              <a:rPr sz="800" dirty="0">
                <a:latin typeface="Arial Unicode MS"/>
                <a:cs typeface="Arial Unicode MS"/>
              </a:rPr>
              <a:t>with</a:t>
            </a:r>
            <a:r>
              <a:rPr sz="800" spc="125" dirty="0">
                <a:latin typeface="Arial Unicode MS"/>
                <a:cs typeface="Arial Unicode MS"/>
              </a:rPr>
              <a:t> </a:t>
            </a:r>
            <a:r>
              <a:rPr sz="800" dirty="0">
                <a:latin typeface="Arial Unicode MS"/>
                <a:cs typeface="Arial Unicode MS"/>
              </a:rPr>
              <a:t>us.</a:t>
            </a:r>
            <a:r>
              <a:rPr sz="800" spc="125" dirty="0">
                <a:latin typeface="Arial Unicode MS"/>
                <a:cs typeface="Arial Unicode MS"/>
              </a:rPr>
              <a:t> </a:t>
            </a:r>
            <a:r>
              <a:rPr sz="800" dirty="0">
                <a:latin typeface="Arial Unicode MS"/>
                <a:cs typeface="Arial Unicode MS"/>
              </a:rPr>
              <a:t>Find</a:t>
            </a:r>
            <a:r>
              <a:rPr sz="800" spc="125" dirty="0">
                <a:latin typeface="Arial Unicode MS"/>
                <a:cs typeface="Arial Unicode MS"/>
              </a:rPr>
              <a:t> </a:t>
            </a:r>
            <a:r>
              <a:rPr sz="800" dirty="0">
                <a:latin typeface="Arial Unicode MS"/>
                <a:cs typeface="Arial Unicode MS"/>
              </a:rPr>
              <a:t>your</a:t>
            </a:r>
            <a:r>
              <a:rPr sz="800" spc="125" dirty="0">
                <a:latin typeface="Arial Unicode MS"/>
                <a:cs typeface="Arial Unicode MS"/>
              </a:rPr>
              <a:t> </a:t>
            </a:r>
            <a:r>
              <a:rPr sz="800" dirty="0">
                <a:latin typeface="Arial Unicode MS"/>
                <a:cs typeface="Arial Unicode MS"/>
              </a:rPr>
              <a:t>perfect</a:t>
            </a:r>
            <a:r>
              <a:rPr sz="800" spc="125" dirty="0">
                <a:latin typeface="Arial Unicode MS"/>
                <a:cs typeface="Arial Unicode MS"/>
              </a:rPr>
              <a:t> </a:t>
            </a:r>
            <a:r>
              <a:rPr sz="800" dirty="0">
                <a:latin typeface="Arial Unicode MS"/>
                <a:cs typeface="Arial Unicode MS"/>
              </a:rPr>
              <a:t>#WeTime</a:t>
            </a:r>
            <a:r>
              <a:rPr sz="800" spc="125" dirty="0">
                <a:latin typeface="Arial Unicode MS"/>
                <a:cs typeface="Arial Unicode MS"/>
              </a:rPr>
              <a:t> </a:t>
            </a:r>
            <a:r>
              <a:rPr sz="800" spc="-20" dirty="0">
                <a:latin typeface="Arial Unicode MS"/>
                <a:cs typeface="Arial Unicode MS"/>
              </a:rPr>
              <a:t>with </a:t>
            </a:r>
            <a:r>
              <a:rPr sz="800" dirty="0">
                <a:latin typeface="Arial Unicode MS"/>
                <a:cs typeface="Arial Unicode MS"/>
              </a:rPr>
              <a:t>@</a:t>
            </a:r>
            <a:r>
              <a:rPr sz="800" b="1" dirty="0">
                <a:latin typeface="Arial"/>
                <a:cs typeface="Arial"/>
              </a:rPr>
              <a:t>HotelCasaBella</a:t>
            </a:r>
            <a:r>
              <a:rPr sz="800" dirty="0">
                <a:latin typeface="Arial Unicode MS"/>
                <a:cs typeface="Arial Unicode MS"/>
              </a:rPr>
              <a:t>.</a:t>
            </a:r>
            <a:r>
              <a:rPr sz="800" spc="80" dirty="0">
                <a:latin typeface="Arial Unicode MS"/>
                <a:cs typeface="Arial Unicode MS"/>
              </a:rPr>
              <a:t> </a:t>
            </a:r>
            <a:r>
              <a:rPr sz="800" dirty="0">
                <a:latin typeface="Arial Unicode MS"/>
                <a:cs typeface="Arial Unicode MS"/>
              </a:rPr>
              <a:t>Book</a:t>
            </a:r>
            <a:r>
              <a:rPr sz="800" spc="85" dirty="0">
                <a:latin typeface="Arial Unicode MS"/>
                <a:cs typeface="Arial Unicode MS"/>
              </a:rPr>
              <a:t> </a:t>
            </a:r>
            <a:r>
              <a:rPr sz="800" dirty="0">
                <a:latin typeface="Arial Unicode MS"/>
                <a:cs typeface="Arial Unicode MS"/>
              </a:rPr>
              <a:t>your</a:t>
            </a:r>
            <a:r>
              <a:rPr sz="800" spc="85" dirty="0">
                <a:latin typeface="Arial Unicode MS"/>
                <a:cs typeface="Arial Unicode MS"/>
              </a:rPr>
              <a:t> </a:t>
            </a:r>
            <a:r>
              <a:rPr sz="800" dirty="0">
                <a:latin typeface="Arial Unicode MS"/>
                <a:cs typeface="Arial Unicode MS"/>
              </a:rPr>
              <a:t>stay</a:t>
            </a:r>
            <a:r>
              <a:rPr sz="800" spc="80" dirty="0">
                <a:latin typeface="Arial Unicode MS"/>
                <a:cs typeface="Arial Unicode MS"/>
              </a:rPr>
              <a:t> </a:t>
            </a:r>
            <a:r>
              <a:rPr sz="800" spc="50" dirty="0">
                <a:latin typeface="Arial Unicode MS"/>
                <a:cs typeface="Arial Unicode MS"/>
              </a:rPr>
              <a:t>now</a:t>
            </a:r>
            <a:r>
              <a:rPr sz="800" spc="85" dirty="0">
                <a:latin typeface="Arial Unicode MS"/>
                <a:cs typeface="Arial Unicode MS"/>
              </a:rPr>
              <a:t> </a:t>
            </a:r>
            <a:r>
              <a:rPr sz="800" dirty="0">
                <a:latin typeface="Arial Unicode MS"/>
                <a:cs typeface="Arial Unicode MS"/>
              </a:rPr>
              <a:t>and</a:t>
            </a:r>
            <a:r>
              <a:rPr sz="800" spc="85" dirty="0">
                <a:latin typeface="Arial Unicode MS"/>
                <a:cs typeface="Arial Unicode MS"/>
              </a:rPr>
              <a:t> </a:t>
            </a:r>
            <a:r>
              <a:rPr sz="800" dirty="0">
                <a:latin typeface="Arial Unicode MS"/>
                <a:cs typeface="Arial Unicode MS"/>
              </a:rPr>
              <a:t>get</a:t>
            </a:r>
            <a:r>
              <a:rPr sz="800" spc="80" dirty="0">
                <a:latin typeface="Arial Unicode MS"/>
                <a:cs typeface="Arial Unicode MS"/>
              </a:rPr>
              <a:t> </a:t>
            </a:r>
            <a:r>
              <a:rPr sz="800" b="1" dirty="0">
                <a:latin typeface="Arial"/>
                <a:cs typeface="Arial"/>
              </a:rPr>
              <a:t>10%</a:t>
            </a:r>
            <a:r>
              <a:rPr sz="800" b="1" spc="85" dirty="0">
                <a:latin typeface="Arial"/>
                <a:cs typeface="Arial"/>
              </a:rPr>
              <a:t> </a:t>
            </a:r>
            <a:r>
              <a:rPr sz="800" dirty="0">
                <a:latin typeface="Arial Unicode MS"/>
                <a:cs typeface="Arial Unicode MS"/>
              </a:rPr>
              <a:t>oﬀ,</a:t>
            </a:r>
            <a:r>
              <a:rPr sz="800" spc="85" dirty="0">
                <a:latin typeface="Arial Unicode MS"/>
                <a:cs typeface="Arial Unicode MS"/>
              </a:rPr>
              <a:t> </a:t>
            </a:r>
            <a:r>
              <a:rPr sz="800" dirty="0">
                <a:latin typeface="Arial Unicode MS"/>
                <a:cs typeface="Arial Unicode MS"/>
              </a:rPr>
              <a:t>link</a:t>
            </a:r>
            <a:r>
              <a:rPr sz="800" spc="80" dirty="0">
                <a:latin typeface="Arial Unicode MS"/>
                <a:cs typeface="Arial Unicode MS"/>
              </a:rPr>
              <a:t> </a:t>
            </a:r>
            <a:r>
              <a:rPr sz="800" dirty="0">
                <a:latin typeface="Arial Unicode MS"/>
                <a:cs typeface="Arial Unicode MS"/>
              </a:rPr>
              <a:t>in</a:t>
            </a:r>
            <a:r>
              <a:rPr sz="800" spc="85"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marR="315595">
              <a:lnSpc>
                <a:spcPct val="155300"/>
              </a:lnSpc>
              <a:spcBef>
                <a:spcPts val="530"/>
              </a:spcBef>
            </a:pPr>
            <a:r>
              <a:rPr sz="800" dirty="0">
                <a:latin typeface="Arial Unicode MS"/>
                <a:cs typeface="Arial Unicode MS"/>
              </a:rPr>
              <a:t>#</a:t>
            </a:r>
            <a:r>
              <a:rPr sz="800" b="1" dirty="0">
                <a:latin typeface="Arial"/>
                <a:cs typeface="Arial"/>
              </a:rPr>
              <a:t>HotelCasaBella</a:t>
            </a:r>
            <a:r>
              <a:rPr sz="800" b="1" spc="225" dirty="0">
                <a:latin typeface="Arial"/>
                <a:cs typeface="Arial"/>
              </a:rPr>
              <a:t> </a:t>
            </a:r>
            <a:r>
              <a:rPr sz="800" dirty="0">
                <a:latin typeface="Arial Unicode MS"/>
                <a:cs typeface="Arial Unicode MS"/>
              </a:rPr>
              <a:t>#</a:t>
            </a:r>
            <a:r>
              <a:rPr sz="800" b="1" dirty="0">
                <a:latin typeface="Arial"/>
                <a:cs typeface="Arial"/>
              </a:rPr>
              <a:t>Bali</a:t>
            </a:r>
            <a:r>
              <a:rPr sz="800" b="1" spc="225" dirty="0">
                <a:latin typeface="Arial"/>
                <a:cs typeface="Arial"/>
              </a:rPr>
              <a:t> </a:t>
            </a:r>
            <a:r>
              <a:rPr sz="800" dirty="0">
                <a:latin typeface="Arial Unicode MS"/>
                <a:cs typeface="Arial Unicode MS"/>
              </a:rPr>
              <a:t>#BestDeals</a:t>
            </a:r>
            <a:r>
              <a:rPr sz="800" spc="229" dirty="0">
                <a:latin typeface="Arial Unicode MS"/>
                <a:cs typeface="Arial Unicode MS"/>
              </a:rPr>
              <a:t> </a:t>
            </a:r>
            <a:r>
              <a:rPr sz="800" dirty="0">
                <a:latin typeface="Arial Unicode MS"/>
                <a:cs typeface="Arial Unicode MS"/>
              </a:rPr>
              <a:t>#DirectBook</a:t>
            </a:r>
            <a:r>
              <a:rPr sz="800" spc="225" dirty="0">
                <a:latin typeface="Arial Unicode MS"/>
                <a:cs typeface="Arial Unicode MS"/>
              </a:rPr>
              <a:t> </a:t>
            </a:r>
            <a:r>
              <a:rPr sz="800" spc="-10" dirty="0">
                <a:latin typeface="Arial Unicode MS"/>
                <a:cs typeface="Arial Unicode MS"/>
              </a:rPr>
              <a:t>#BookNow </a:t>
            </a:r>
            <a:r>
              <a:rPr sz="800" dirty="0">
                <a:latin typeface="Arial Unicode MS"/>
                <a:cs typeface="Arial Unicode MS"/>
              </a:rPr>
              <a:t>#HotelRoom</a:t>
            </a:r>
            <a:r>
              <a:rPr sz="800" spc="225" dirty="0">
                <a:latin typeface="Arial Unicode MS"/>
                <a:cs typeface="Arial Unicode MS"/>
              </a:rPr>
              <a:t> </a:t>
            </a:r>
            <a:r>
              <a:rPr sz="800" dirty="0">
                <a:latin typeface="Arial Unicode MS"/>
                <a:cs typeface="Arial Unicode MS"/>
              </a:rPr>
              <a:t>#WeTime</a:t>
            </a:r>
            <a:r>
              <a:rPr sz="800" spc="225" dirty="0">
                <a:latin typeface="Arial Unicode MS"/>
                <a:cs typeface="Arial Unicode MS"/>
              </a:rPr>
              <a:t> </a:t>
            </a:r>
            <a:r>
              <a:rPr sz="800" spc="-10" dirty="0">
                <a:latin typeface="Arial Unicode MS"/>
                <a:cs typeface="Arial Unicode MS"/>
              </a:rPr>
              <a:t>#BestOﬀer</a:t>
            </a:r>
            <a:endParaRPr sz="800">
              <a:latin typeface="Arial Unicode MS"/>
              <a:cs typeface="Arial Unicode MS"/>
            </a:endParaRPr>
          </a:p>
        </p:txBody>
      </p:sp>
      <p:grpSp>
        <p:nvGrpSpPr>
          <p:cNvPr id="26" name="object 26"/>
          <p:cNvGrpSpPr/>
          <p:nvPr/>
        </p:nvGrpSpPr>
        <p:grpSpPr>
          <a:xfrm>
            <a:off x="299834" y="1910311"/>
            <a:ext cx="6621780" cy="2947670"/>
            <a:chOff x="299834" y="1910311"/>
            <a:chExt cx="6621780" cy="2947670"/>
          </a:xfrm>
        </p:grpSpPr>
        <p:pic>
          <p:nvPicPr>
            <p:cNvPr id="27" name="object 27"/>
            <p:cNvPicPr/>
            <p:nvPr/>
          </p:nvPicPr>
          <p:blipFill>
            <a:blip r:embed="rId6" cstate="print"/>
            <a:stretch>
              <a:fillRect/>
            </a:stretch>
          </p:blipFill>
          <p:spPr>
            <a:xfrm>
              <a:off x="299834" y="1910311"/>
              <a:ext cx="3160864" cy="2475202"/>
            </a:xfrm>
            <a:prstGeom prst="rect">
              <a:avLst/>
            </a:prstGeom>
          </p:spPr>
        </p:pic>
        <p:pic>
          <p:nvPicPr>
            <p:cNvPr id="28" name="object 28"/>
            <p:cNvPicPr/>
            <p:nvPr/>
          </p:nvPicPr>
          <p:blipFill>
            <a:blip r:embed="rId7" cstate="print"/>
            <a:stretch>
              <a:fillRect/>
            </a:stretch>
          </p:blipFill>
          <p:spPr>
            <a:xfrm>
              <a:off x="3761182" y="4584700"/>
              <a:ext cx="463993" cy="101600"/>
            </a:xfrm>
            <a:prstGeom prst="rect">
              <a:avLst/>
            </a:prstGeom>
          </p:spPr>
        </p:pic>
        <p:pic>
          <p:nvPicPr>
            <p:cNvPr id="29" name="object 29"/>
            <p:cNvPicPr/>
            <p:nvPr/>
          </p:nvPicPr>
          <p:blipFill>
            <a:blip r:embed="rId8" cstate="print"/>
            <a:stretch>
              <a:fillRect/>
            </a:stretch>
          </p:blipFill>
          <p:spPr>
            <a:xfrm>
              <a:off x="6850011" y="4589754"/>
              <a:ext cx="71488" cy="83845"/>
            </a:xfrm>
            <a:prstGeom prst="rect">
              <a:avLst/>
            </a:prstGeom>
          </p:spPr>
        </p:pic>
        <p:pic>
          <p:nvPicPr>
            <p:cNvPr id="30" name="object 30"/>
            <p:cNvPicPr/>
            <p:nvPr/>
          </p:nvPicPr>
          <p:blipFill>
            <a:blip r:embed="rId9" cstate="print"/>
            <a:stretch>
              <a:fillRect/>
            </a:stretch>
          </p:blipFill>
          <p:spPr>
            <a:xfrm>
              <a:off x="3761181" y="4768405"/>
              <a:ext cx="99618" cy="89435"/>
            </a:xfrm>
            <a:prstGeom prst="rect">
              <a:avLst/>
            </a:prstGeom>
          </p:spPr>
        </p:pic>
      </p:grpSp>
      <p:sp>
        <p:nvSpPr>
          <p:cNvPr id="31" name="object 31"/>
          <p:cNvSpPr txBox="1"/>
          <p:nvPr/>
        </p:nvSpPr>
        <p:spPr>
          <a:xfrm>
            <a:off x="3778503" y="4735567"/>
            <a:ext cx="3124835" cy="1304843"/>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32</a:t>
            </a:r>
            <a:r>
              <a:rPr sz="800" b="1" spc="30" dirty="0">
                <a:latin typeface="Arial"/>
                <a:cs typeface="Arial"/>
              </a:rPr>
              <a:t> </a:t>
            </a:r>
            <a:r>
              <a:rPr sz="800" b="1" dirty="0">
                <a:latin typeface="Arial"/>
                <a:cs typeface="Arial"/>
              </a:rPr>
              <a:t>Likes</a:t>
            </a:r>
            <a:r>
              <a:rPr sz="800" b="1" spc="300" dirty="0">
                <a:latin typeface="Arial"/>
                <a:cs typeface="Arial"/>
              </a:rPr>
              <a:t> </a:t>
            </a:r>
            <a:r>
              <a:rPr sz="550" dirty="0">
                <a:solidFill>
                  <a:srgbClr val="989898"/>
                </a:solidFill>
                <a:latin typeface="Arial Unicode MS"/>
                <a:cs typeface="Arial Unicode MS"/>
              </a:rPr>
              <a:t>View</a:t>
            </a:r>
            <a:r>
              <a:rPr sz="550" spc="30"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19</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gn="just">
              <a:lnSpc>
                <a:spcPct val="155300"/>
              </a:lnSpc>
              <a:spcBef>
                <a:spcPts val="905"/>
              </a:spcBef>
            </a:pPr>
            <a:r>
              <a:rPr sz="800" dirty="0">
                <a:latin typeface="Arial Unicode MS"/>
                <a:cs typeface="Arial Unicode MS"/>
              </a:rPr>
              <a:t>Sunny</a:t>
            </a:r>
            <a:r>
              <a:rPr sz="800" spc="80" dirty="0">
                <a:latin typeface="Arial Unicode MS"/>
                <a:cs typeface="Arial Unicode MS"/>
              </a:rPr>
              <a:t> </a:t>
            </a:r>
            <a:r>
              <a:rPr sz="800" dirty="0">
                <a:latin typeface="Arial Unicode MS"/>
                <a:cs typeface="Arial Unicode MS"/>
              </a:rPr>
              <a:t>skies.</a:t>
            </a:r>
            <a:r>
              <a:rPr sz="800" spc="85" dirty="0">
                <a:latin typeface="Arial Unicode MS"/>
                <a:cs typeface="Arial Unicode MS"/>
              </a:rPr>
              <a:t> </a:t>
            </a:r>
            <a:r>
              <a:rPr sz="800" dirty="0">
                <a:latin typeface="Arial Unicode MS"/>
                <a:cs typeface="Arial Unicode MS"/>
              </a:rPr>
              <a:t>Delicious</a:t>
            </a:r>
            <a:r>
              <a:rPr sz="800" spc="85" dirty="0">
                <a:latin typeface="Arial Unicode MS"/>
                <a:cs typeface="Arial Unicode MS"/>
              </a:rPr>
              <a:t> </a:t>
            </a:r>
            <a:r>
              <a:rPr sz="800" dirty="0">
                <a:latin typeface="Arial Unicode MS"/>
                <a:cs typeface="Arial Unicode MS"/>
              </a:rPr>
              <a:t>Cuisine.</a:t>
            </a:r>
            <a:r>
              <a:rPr sz="800" spc="85" dirty="0">
                <a:latin typeface="Arial Unicode MS"/>
                <a:cs typeface="Arial Unicode MS"/>
              </a:rPr>
              <a:t> </a:t>
            </a:r>
            <a:r>
              <a:rPr sz="800" dirty="0">
                <a:latin typeface="Arial Unicode MS"/>
                <a:cs typeface="Arial Unicode MS"/>
              </a:rPr>
              <a:t>Cold</a:t>
            </a:r>
            <a:r>
              <a:rPr sz="800" spc="85" dirty="0">
                <a:latin typeface="Arial Unicode MS"/>
                <a:cs typeface="Arial Unicode MS"/>
              </a:rPr>
              <a:t> </a:t>
            </a:r>
            <a:r>
              <a:rPr sz="800" dirty="0">
                <a:latin typeface="Arial Unicode MS"/>
                <a:cs typeface="Arial Unicode MS"/>
              </a:rPr>
              <a:t>drinks.</a:t>
            </a:r>
            <a:r>
              <a:rPr sz="800" spc="85" dirty="0">
                <a:latin typeface="Arial Unicode MS"/>
                <a:cs typeface="Arial Unicode MS"/>
              </a:rPr>
              <a:t> </a:t>
            </a:r>
            <a:r>
              <a:rPr sz="800" dirty="0">
                <a:latin typeface="Arial Unicode MS"/>
                <a:cs typeface="Arial Unicode MS"/>
              </a:rPr>
              <a:t>That’s</a:t>
            </a:r>
            <a:r>
              <a:rPr sz="800" spc="85" dirty="0">
                <a:latin typeface="Arial Unicode MS"/>
                <a:cs typeface="Arial Unicode MS"/>
              </a:rPr>
              <a:t> </a:t>
            </a:r>
            <a:r>
              <a:rPr sz="800" dirty="0">
                <a:latin typeface="Arial Unicode MS"/>
                <a:cs typeface="Arial Unicode MS"/>
              </a:rPr>
              <a:t>your</a:t>
            </a:r>
            <a:r>
              <a:rPr sz="800" spc="85" dirty="0">
                <a:latin typeface="Arial Unicode MS"/>
                <a:cs typeface="Arial Unicode MS"/>
              </a:rPr>
              <a:t> </a:t>
            </a:r>
            <a:r>
              <a:rPr sz="800" dirty="0">
                <a:latin typeface="Arial Unicode MS"/>
                <a:cs typeface="Arial Unicode MS"/>
              </a:rPr>
              <a:t>recipe</a:t>
            </a:r>
            <a:r>
              <a:rPr sz="800" spc="85" dirty="0">
                <a:latin typeface="Arial Unicode MS"/>
                <a:cs typeface="Arial Unicode MS"/>
              </a:rPr>
              <a:t> </a:t>
            </a:r>
            <a:r>
              <a:rPr sz="800" spc="25" dirty="0">
                <a:latin typeface="Arial Unicode MS"/>
                <a:cs typeface="Arial Unicode MS"/>
              </a:rPr>
              <a:t>for </a:t>
            </a:r>
            <a:r>
              <a:rPr sz="800" dirty="0">
                <a:latin typeface="Arial Unicode MS"/>
                <a:cs typeface="Arial Unicode MS"/>
              </a:rPr>
              <a:t>a</a:t>
            </a:r>
            <a:r>
              <a:rPr sz="800" spc="120" dirty="0">
                <a:latin typeface="Arial Unicode MS"/>
                <a:cs typeface="Arial Unicode MS"/>
              </a:rPr>
              <a:t> </a:t>
            </a:r>
            <a:r>
              <a:rPr sz="800" dirty="0">
                <a:latin typeface="Arial Unicode MS"/>
                <a:cs typeface="Arial Unicode MS"/>
              </a:rPr>
              <a:t>productive</a:t>
            </a:r>
            <a:r>
              <a:rPr sz="800" spc="120" dirty="0">
                <a:latin typeface="Arial Unicode MS"/>
                <a:cs typeface="Arial Unicode MS"/>
              </a:rPr>
              <a:t> </a:t>
            </a:r>
            <a:r>
              <a:rPr sz="800" dirty="0">
                <a:latin typeface="Arial Unicode MS"/>
                <a:cs typeface="Arial Unicode MS"/>
              </a:rPr>
              <a:t>weekend</a:t>
            </a:r>
            <a:r>
              <a:rPr sz="800" spc="120" dirty="0">
                <a:latin typeface="Arial Unicode MS"/>
                <a:cs typeface="Arial Unicode MS"/>
              </a:rPr>
              <a:t> </a:t>
            </a:r>
            <a:r>
              <a:rPr sz="800" dirty="0">
                <a:latin typeface="Arial Unicode MS"/>
                <a:cs typeface="Arial Unicode MS"/>
              </a:rPr>
              <a:t>at</a:t>
            </a:r>
            <a:r>
              <a:rPr sz="800" spc="120" dirty="0">
                <a:latin typeface="Arial Unicode MS"/>
                <a:cs typeface="Arial Unicode MS"/>
              </a:rPr>
              <a:t> </a:t>
            </a:r>
            <a:r>
              <a:rPr sz="800" dirty="0">
                <a:latin typeface="Arial Unicode MS"/>
                <a:cs typeface="Arial Unicode MS"/>
              </a:rPr>
              <a:t>@</a:t>
            </a:r>
            <a:r>
              <a:rPr sz="800" b="1" dirty="0">
                <a:latin typeface="Arial"/>
                <a:cs typeface="Arial"/>
              </a:rPr>
              <a:t>HotelCasaBella</a:t>
            </a:r>
            <a:r>
              <a:rPr sz="800" dirty="0">
                <a:latin typeface="Arial Unicode MS"/>
                <a:cs typeface="Arial Unicode MS"/>
              </a:rPr>
              <a:t>.</a:t>
            </a:r>
            <a:r>
              <a:rPr sz="800" spc="120" dirty="0">
                <a:latin typeface="Arial Unicode MS"/>
                <a:cs typeface="Arial Unicode MS"/>
              </a:rPr>
              <a:t> </a:t>
            </a:r>
            <a:r>
              <a:rPr sz="800" dirty="0">
                <a:latin typeface="Arial Unicode MS"/>
                <a:cs typeface="Arial Unicode MS"/>
              </a:rPr>
              <a:t>Book</a:t>
            </a:r>
            <a:r>
              <a:rPr sz="800" spc="120" dirty="0">
                <a:latin typeface="Arial Unicode MS"/>
                <a:cs typeface="Arial Unicode MS"/>
              </a:rPr>
              <a:t> </a:t>
            </a:r>
            <a:r>
              <a:rPr sz="800" dirty="0">
                <a:latin typeface="Arial Unicode MS"/>
                <a:cs typeface="Arial Unicode MS"/>
              </a:rPr>
              <a:t>your</a:t>
            </a:r>
            <a:r>
              <a:rPr sz="800" spc="120" dirty="0">
                <a:latin typeface="Arial Unicode MS"/>
                <a:cs typeface="Arial Unicode MS"/>
              </a:rPr>
              <a:t> </a:t>
            </a:r>
            <a:r>
              <a:rPr sz="800" dirty="0">
                <a:latin typeface="Arial Unicode MS"/>
                <a:cs typeface="Arial Unicode MS"/>
              </a:rPr>
              <a:t>stay</a:t>
            </a:r>
            <a:r>
              <a:rPr sz="800" spc="120" dirty="0">
                <a:latin typeface="Arial Unicode MS"/>
                <a:cs typeface="Arial Unicode MS"/>
              </a:rPr>
              <a:t> </a:t>
            </a:r>
            <a:r>
              <a:rPr sz="800" spc="-25" dirty="0">
                <a:latin typeface="Arial Unicode MS"/>
                <a:cs typeface="Arial Unicode MS"/>
              </a:rPr>
              <a:t>now</a:t>
            </a:r>
            <a:r>
              <a:rPr sz="800" dirty="0">
                <a:latin typeface="Arial Unicode MS"/>
                <a:cs typeface="Arial Unicode MS"/>
              </a:rPr>
              <a:t> and</a:t>
            </a:r>
            <a:r>
              <a:rPr sz="800" spc="80" dirty="0">
                <a:latin typeface="Arial Unicode MS"/>
                <a:cs typeface="Arial Unicode MS"/>
              </a:rPr>
              <a:t> </a:t>
            </a:r>
            <a:r>
              <a:rPr sz="800" dirty="0">
                <a:latin typeface="Arial Unicode MS"/>
                <a:cs typeface="Arial Unicode MS"/>
              </a:rPr>
              <a:t>get</a:t>
            </a:r>
            <a:r>
              <a:rPr sz="800" spc="80" dirty="0">
                <a:latin typeface="Arial Unicode MS"/>
                <a:cs typeface="Arial Unicode MS"/>
              </a:rPr>
              <a:t> </a:t>
            </a:r>
            <a:r>
              <a:rPr sz="800" b="1" dirty="0">
                <a:latin typeface="Arial"/>
                <a:cs typeface="Arial"/>
              </a:rPr>
              <a:t>10%</a:t>
            </a:r>
            <a:r>
              <a:rPr sz="800" b="1" spc="85" dirty="0">
                <a:latin typeface="Arial"/>
                <a:cs typeface="Arial"/>
              </a:rPr>
              <a:t> </a:t>
            </a:r>
            <a:r>
              <a:rPr sz="800" dirty="0">
                <a:latin typeface="Arial Unicode MS"/>
                <a:cs typeface="Arial Unicode MS"/>
              </a:rPr>
              <a:t>oﬀ,</a:t>
            </a:r>
            <a:r>
              <a:rPr sz="800" spc="80" dirty="0">
                <a:latin typeface="Arial Unicode MS"/>
                <a:cs typeface="Arial Unicode MS"/>
              </a:rPr>
              <a:t> </a:t>
            </a:r>
            <a:r>
              <a:rPr sz="800" dirty="0">
                <a:latin typeface="Arial Unicode MS"/>
                <a:cs typeface="Arial Unicode MS"/>
              </a:rPr>
              <a:t>link</a:t>
            </a:r>
            <a:r>
              <a:rPr sz="800" spc="85" dirty="0">
                <a:latin typeface="Arial Unicode MS"/>
                <a:cs typeface="Arial Unicode MS"/>
              </a:rPr>
              <a:t> </a:t>
            </a:r>
            <a:r>
              <a:rPr sz="800" dirty="0">
                <a:latin typeface="Arial Unicode MS"/>
                <a:cs typeface="Arial Unicode MS"/>
              </a:rPr>
              <a:t>in</a:t>
            </a:r>
            <a:r>
              <a:rPr sz="800" spc="80" dirty="0">
                <a:latin typeface="Arial Unicode MS"/>
                <a:cs typeface="Arial Unicode MS"/>
              </a:rPr>
              <a:t> </a:t>
            </a:r>
            <a:r>
              <a:rPr sz="800" spc="-20" dirty="0">
                <a:latin typeface="Arial Unicode MS"/>
                <a:cs typeface="Arial Unicode MS"/>
              </a:rPr>
              <a:t>bio.</a:t>
            </a:r>
            <a:endParaRPr sz="800">
              <a:latin typeface="Arial Unicode MS"/>
              <a:cs typeface="Arial Unicode MS"/>
            </a:endParaRPr>
          </a:p>
          <a:p>
            <a:pPr>
              <a:lnSpc>
                <a:spcPct val="100000"/>
              </a:lnSpc>
              <a:spcBef>
                <a:spcPts val="85"/>
              </a:spcBef>
            </a:pPr>
            <a:endParaRPr sz="550">
              <a:latin typeface="Arial Unicode MS"/>
              <a:cs typeface="Arial Unicode MS"/>
            </a:endParaRPr>
          </a:p>
          <a:p>
            <a:pPr marR="210820">
              <a:lnSpc>
                <a:spcPct val="155300"/>
              </a:lnSpc>
            </a:pPr>
            <a:r>
              <a:rPr sz="800" dirty="0">
                <a:latin typeface="Arial Unicode MS"/>
                <a:cs typeface="Arial Unicode MS"/>
              </a:rPr>
              <a:t>#</a:t>
            </a:r>
            <a:r>
              <a:rPr sz="800" b="1" dirty="0">
                <a:latin typeface="Arial"/>
                <a:cs typeface="Arial"/>
              </a:rPr>
              <a:t>HotelCasaBella</a:t>
            </a:r>
            <a:r>
              <a:rPr sz="800" b="1" spc="225" dirty="0">
                <a:latin typeface="Arial"/>
                <a:cs typeface="Arial"/>
              </a:rPr>
              <a:t> </a:t>
            </a:r>
            <a:r>
              <a:rPr sz="800" dirty="0">
                <a:latin typeface="Arial Unicode MS"/>
                <a:cs typeface="Arial Unicode MS"/>
              </a:rPr>
              <a:t>#</a:t>
            </a:r>
            <a:r>
              <a:rPr sz="800" b="1" dirty="0">
                <a:latin typeface="Arial"/>
                <a:cs typeface="Arial"/>
              </a:rPr>
              <a:t>Bali</a:t>
            </a:r>
            <a:r>
              <a:rPr sz="800" b="1" spc="225" dirty="0">
                <a:latin typeface="Arial"/>
                <a:cs typeface="Arial"/>
              </a:rPr>
              <a:t> </a:t>
            </a:r>
            <a:r>
              <a:rPr sz="800" dirty="0">
                <a:latin typeface="Arial Unicode MS"/>
                <a:cs typeface="Arial Unicode MS"/>
              </a:rPr>
              <a:t>#BestDeals</a:t>
            </a:r>
            <a:r>
              <a:rPr sz="800" spc="229" dirty="0">
                <a:latin typeface="Arial Unicode MS"/>
                <a:cs typeface="Arial Unicode MS"/>
              </a:rPr>
              <a:t> </a:t>
            </a:r>
            <a:r>
              <a:rPr sz="800" dirty="0">
                <a:latin typeface="Arial Unicode MS"/>
                <a:cs typeface="Arial Unicode MS"/>
              </a:rPr>
              <a:t>#DirectBook</a:t>
            </a:r>
            <a:r>
              <a:rPr sz="800" spc="225" dirty="0">
                <a:latin typeface="Arial Unicode MS"/>
                <a:cs typeface="Arial Unicode MS"/>
              </a:rPr>
              <a:t> </a:t>
            </a:r>
            <a:r>
              <a:rPr sz="800" spc="-10" dirty="0">
                <a:latin typeface="Arial Unicode MS"/>
                <a:cs typeface="Arial Unicode MS"/>
              </a:rPr>
              <a:t>#BookNow #HotelRoom</a:t>
            </a:r>
            <a:endParaRPr sz="800">
              <a:latin typeface="Arial Unicode MS"/>
              <a:cs typeface="Arial Unicode MS"/>
            </a:endParaRPr>
          </a:p>
        </p:txBody>
      </p:sp>
      <p:grpSp>
        <p:nvGrpSpPr>
          <p:cNvPr id="32" name="object 32"/>
          <p:cNvGrpSpPr/>
          <p:nvPr/>
        </p:nvGrpSpPr>
        <p:grpSpPr>
          <a:xfrm>
            <a:off x="3757361" y="1910311"/>
            <a:ext cx="3943350" cy="2947670"/>
            <a:chOff x="3757358" y="1910311"/>
            <a:chExt cx="3943350" cy="2947670"/>
          </a:xfrm>
        </p:grpSpPr>
        <p:pic>
          <p:nvPicPr>
            <p:cNvPr id="33" name="object 33"/>
            <p:cNvPicPr/>
            <p:nvPr/>
          </p:nvPicPr>
          <p:blipFill>
            <a:blip r:embed="rId10" cstate="print"/>
            <a:stretch>
              <a:fillRect/>
            </a:stretch>
          </p:blipFill>
          <p:spPr>
            <a:xfrm>
              <a:off x="3757358" y="1910311"/>
              <a:ext cx="3160814" cy="2475202"/>
            </a:xfrm>
            <a:prstGeom prst="rect">
              <a:avLst/>
            </a:prstGeom>
          </p:spPr>
        </p:pic>
        <p:pic>
          <p:nvPicPr>
            <p:cNvPr id="34" name="object 34"/>
            <p:cNvPicPr/>
            <p:nvPr/>
          </p:nvPicPr>
          <p:blipFill>
            <a:blip r:embed="rId3" cstate="print"/>
            <a:stretch>
              <a:fillRect/>
            </a:stretch>
          </p:blipFill>
          <p:spPr>
            <a:xfrm>
              <a:off x="7236537" y="4580254"/>
              <a:ext cx="464009" cy="108407"/>
            </a:xfrm>
            <a:prstGeom prst="rect">
              <a:avLst/>
            </a:prstGeom>
          </p:spPr>
        </p:pic>
        <p:pic>
          <p:nvPicPr>
            <p:cNvPr id="35" name="object 35"/>
            <p:cNvPicPr/>
            <p:nvPr/>
          </p:nvPicPr>
          <p:blipFill>
            <a:blip r:embed="rId11" cstate="print"/>
            <a:stretch>
              <a:fillRect/>
            </a:stretch>
          </p:blipFill>
          <p:spPr>
            <a:xfrm>
              <a:off x="7239000" y="4768405"/>
              <a:ext cx="97726" cy="89435"/>
            </a:xfrm>
            <a:prstGeom prst="rect">
              <a:avLst/>
            </a:prstGeom>
          </p:spPr>
        </p:pic>
      </p:grpSp>
      <p:sp>
        <p:nvSpPr>
          <p:cNvPr id="36" name="object 36"/>
          <p:cNvSpPr txBox="1"/>
          <p:nvPr/>
        </p:nvSpPr>
        <p:spPr>
          <a:xfrm>
            <a:off x="7253841" y="4735548"/>
            <a:ext cx="2912745" cy="1219692"/>
          </a:xfrm>
          <a:prstGeom prst="rect">
            <a:avLst/>
          </a:prstGeom>
        </p:spPr>
        <p:txBody>
          <a:bodyPr vert="horz" wrap="square" lIns="0" tIns="14604" rIns="0" bIns="0" rtlCol="0">
            <a:spAutoFit/>
          </a:bodyPr>
          <a:lstStyle/>
          <a:p>
            <a:pPr marL="116205">
              <a:lnSpc>
                <a:spcPct val="100000"/>
              </a:lnSpc>
              <a:spcBef>
                <a:spcPts val="114"/>
              </a:spcBef>
            </a:pPr>
            <a:r>
              <a:rPr sz="800" b="1" dirty="0">
                <a:latin typeface="Arial"/>
                <a:cs typeface="Arial"/>
              </a:rPr>
              <a:t>26</a:t>
            </a:r>
            <a:r>
              <a:rPr sz="800" b="1" spc="25" dirty="0">
                <a:latin typeface="Arial"/>
                <a:cs typeface="Arial"/>
              </a:rPr>
              <a:t> </a:t>
            </a:r>
            <a:r>
              <a:rPr sz="800" b="1" dirty="0">
                <a:latin typeface="Arial"/>
                <a:cs typeface="Arial"/>
              </a:rPr>
              <a:t>Likes</a:t>
            </a:r>
            <a:r>
              <a:rPr sz="800" b="1" spc="290" dirty="0">
                <a:latin typeface="Arial"/>
                <a:cs typeface="Arial"/>
              </a:rPr>
              <a:t> </a:t>
            </a:r>
            <a:r>
              <a:rPr sz="550" dirty="0">
                <a:solidFill>
                  <a:srgbClr val="989898"/>
                </a:solidFill>
                <a:latin typeface="Arial Unicode MS"/>
                <a:cs typeface="Arial Unicode MS"/>
              </a:rPr>
              <a:t>View</a:t>
            </a:r>
            <a:r>
              <a:rPr sz="550" spc="25" dirty="0">
                <a:solidFill>
                  <a:srgbClr val="989898"/>
                </a:solidFill>
                <a:latin typeface="Arial Unicode MS"/>
                <a:cs typeface="Arial Unicode MS"/>
              </a:rPr>
              <a:t> </a:t>
            </a:r>
            <a:r>
              <a:rPr sz="550" dirty="0">
                <a:solidFill>
                  <a:srgbClr val="989898"/>
                </a:solidFill>
                <a:latin typeface="Arial Unicode MS"/>
                <a:cs typeface="Arial Unicode MS"/>
              </a:rPr>
              <a:t>all</a:t>
            </a:r>
            <a:r>
              <a:rPr sz="550" spc="25" dirty="0">
                <a:solidFill>
                  <a:srgbClr val="989898"/>
                </a:solidFill>
                <a:latin typeface="Arial Unicode MS"/>
                <a:cs typeface="Arial Unicode MS"/>
              </a:rPr>
              <a:t> </a:t>
            </a:r>
            <a:r>
              <a:rPr sz="550" dirty="0">
                <a:solidFill>
                  <a:srgbClr val="989898"/>
                </a:solidFill>
                <a:latin typeface="Arial Unicode MS"/>
                <a:cs typeface="Arial Unicode MS"/>
              </a:rPr>
              <a:t>9</a:t>
            </a:r>
            <a:r>
              <a:rPr sz="550" spc="30" dirty="0">
                <a:solidFill>
                  <a:srgbClr val="989898"/>
                </a:solidFill>
                <a:latin typeface="Arial Unicode MS"/>
                <a:cs typeface="Arial Unicode MS"/>
              </a:rPr>
              <a:t> </a:t>
            </a:r>
            <a:r>
              <a:rPr sz="550" spc="-10" dirty="0">
                <a:solidFill>
                  <a:srgbClr val="989898"/>
                </a:solidFill>
                <a:latin typeface="Arial Unicode MS"/>
                <a:cs typeface="Arial Unicode MS"/>
              </a:rPr>
              <a:t>comments</a:t>
            </a:r>
            <a:endParaRPr sz="550">
              <a:latin typeface="Arial Unicode MS"/>
              <a:cs typeface="Arial Unicode MS"/>
            </a:endParaRPr>
          </a:p>
          <a:p>
            <a:pPr marR="5080">
              <a:lnSpc>
                <a:spcPct val="155300"/>
              </a:lnSpc>
              <a:spcBef>
                <a:spcPts val="805"/>
              </a:spcBef>
            </a:pPr>
            <a:r>
              <a:rPr sz="800" dirty="0">
                <a:latin typeface="Arial Unicode MS"/>
                <a:cs typeface="Arial Unicode MS"/>
              </a:rPr>
              <a:t>Disconnect</a:t>
            </a:r>
            <a:r>
              <a:rPr sz="800" spc="100" dirty="0">
                <a:latin typeface="Arial Unicode MS"/>
                <a:cs typeface="Arial Unicode MS"/>
              </a:rPr>
              <a:t> </a:t>
            </a:r>
            <a:r>
              <a:rPr sz="800" spc="60" dirty="0">
                <a:latin typeface="Arial Unicode MS"/>
                <a:cs typeface="Arial Unicode MS"/>
              </a:rPr>
              <a:t>from</a:t>
            </a:r>
            <a:r>
              <a:rPr sz="800" spc="105" dirty="0">
                <a:latin typeface="Arial Unicode MS"/>
                <a:cs typeface="Arial Unicode MS"/>
              </a:rPr>
              <a:t> </a:t>
            </a:r>
            <a:r>
              <a:rPr sz="800" dirty="0">
                <a:latin typeface="Arial Unicode MS"/>
                <a:cs typeface="Arial Unicode MS"/>
              </a:rPr>
              <a:t>the</a:t>
            </a:r>
            <a:r>
              <a:rPr sz="800" spc="100" dirty="0">
                <a:latin typeface="Arial Unicode MS"/>
                <a:cs typeface="Arial Unicode MS"/>
              </a:rPr>
              <a:t> </a:t>
            </a:r>
            <a:r>
              <a:rPr sz="800" dirty="0">
                <a:latin typeface="Arial Unicode MS"/>
                <a:cs typeface="Arial Unicode MS"/>
              </a:rPr>
              <a:t>hectic</a:t>
            </a:r>
            <a:r>
              <a:rPr sz="800" spc="105" dirty="0">
                <a:latin typeface="Arial Unicode MS"/>
                <a:cs typeface="Arial Unicode MS"/>
              </a:rPr>
              <a:t> </a:t>
            </a:r>
            <a:r>
              <a:rPr sz="800" dirty="0">
                <a:latin typeface="Arial Unicode MS"/>
                <a:cs typeface="Arial Unicode MS"/>
              </a:rPr>
              <a:t>city</a:t>
            </a:r>
            <a:r>
              <a:rPr sz="800" spc="100" dirty="0">
                <a:latin typeface="Arial Unicode MS"/>
                <a:cs typeface="Arial Unicode MS"/>
              </a:rPr>
              <a:t> </a:t>
            </a:r>
            <a:r>
              <a:rPr sz="800" dirty="0">
                <a:latin typeface="Arial Unicode MS"/>
                <a:cs typeface="Arial Unicode MS"/>
              </a:rPr>
              <a:t>life</a:t>
            </a:r>
            <a:r>
              <a:rPr sz="800" spc="105" dirty="0">
                <a:latin typeface="Arial Unicode MS"/>
                <a:cs typeface="Arial Unicode MS"/>
              </a:rPr>
              <a:t> </a:t>
            </a:r>
            <a:r>
              <a:rPr sz="800" dirty="0">
                <a:latin typeface="Arial Unicode MS"/>
                <a:cs typeface="Arial Unicode MS"/>
              </a:rPr>
              <a:t>and</a:t>
            </a:r>
            <a:r>
              <a:rPr sz="800" spc="105" dirty="0">
                <a:latin typeface="Arial Unicode MS"/>
                <a:cs typeface="Arial Unicode MS"/>
              </a:rPr>
              <a:t> </a:t>
            </a:r>
            <a:r>
              <a:rPr sz="800" dirty="0">
                <a:latin typeface="Arial Unicode MS"/>
                <a:cs typeface="Arial Unicode MS"/>
              </a:rPr>
              <a:t>retreat</a:t>
            </a:r>
            <a:r>
              <a:rPr sz="800" spc="100" dirty="0">
                <a:latin typeface="Arial Unicode MS"/>
                <a:cs typeface="Arial Unicode MS"/>
              </a:rPr>
              <a:t> </a:t>
            </a:r>
            <a:r>
              <a:rPr sz="800" spc="55" dirty="0">
                <a:latin typeface="Arial Unicode MS"/>
                <a:cs typeface="Arial Unicode MS"/>
              </a:rPr>
              <a:t>to</a:t>
            </a:r>
            <a:r>
              <a:rPr sz="800" spc="105" dirty="0">
                <a:latin typeface="Arial Unicode MS"/>
                <a:cs typeface="Arial Unicode MS"/>
              </a:rPr>
              <a:t> </a:t>
            </a:r>
            <a:r>
              <a:rPr sz="800" dirty="0">
                <a:latin typeface="Arial Unicode MS"/>
                <a:cs typeface="Arial Unicode MS"/>
              </a:rPr>
              <a:t>the</a:t>
            </a:r>
            <a:r>
              <a:rPr sz="800" spc="100" dirty="0">
                <a:latin typeface="Arial Unicode MS"/>
                <a:cs typeface="Arial Unicode MS"/>
              </a:rPr>
              <a:t> </a:t>
            </a:r>
            <a:r>
              <a:rPr sz="800" spc="-10" dirty="0">
                <a:latin typeface="Arial Unicode MS"/>
                <a:cs typeface="Arial Unicode MS"/>
              </a:rPr>
              <a:t>serene </a:t>
            </a:r>
            <a:r>
              <a:rPr sz="800" dirty="0">
                <a:latin typeface="Arial Unicode MS"/>
                <a:cs typeface="Arial Unicode MS"/>
              </a:rPr>
              <a:t>@</a:t>
            </a:r>
            <a:r>
              <a:rPr sz="800" b="1" dirty="0">
                <a:latin typeface="Arial"/>
                <a:cs typeface="Arial"/>
              </a:rPr>
              <a:t>HotelCasaBella,</a:t>
            </a:r>
            <a:r>
              <a:rPr sz="800" b="1" spc="160" dirty="0">
                <a:latin typeface="Arial"/>
                <a:cs typeface="Arial"/>
              </a:rPr>
              <a:t> </a:t>
            </a:r>
            <a:r>
              <a:rPr sz="800" b="1" spc="-20" dirty="0">
                <a:latin typeface="Arial"/>
                <a:cs typeface="Arial"/>
              </a:rPr>
              <a:t>Bali</a:t>
            </a:r>
            <a:r>
              <a:rPr sz="800" spc="-20" dirty="0">
                <a:latin typeface="Arial Unicode MS"/>
                <a:cs typeface="Arial Unicode MS"/>
              </a:rPr>
              <a:t>.</a:t>
            </a:r>
            <a:endParaRPr sz="800">
              <a:latin typeface="Arial Unicode MS"/>
              <a:cs typeface="Arial Unicode MS"/>
            </a:endParaRPr>
          </a:p>
          <a:p>
            <a:pPr marR="548640">
              <a:lnSpc>
                <a:spcPts val="1580"/>
              </a:lnSpc>
              <a:spcBef>
                <a:spcPts val="70"/>
              </a:spcBef>
            </a:pPr>
            <a:r>
              <a:rPr sz="800" dirty="0">
                <a:latin typeface="Arial Unicode MS"/>
                <a:cs typeface="Arial Unicode MS"/>
              </a:rPr>
              <a:t>Enjoy</a:t>
            </a:r>
            <a:r>
              <a:rPr sz="800" spc="130" dirty="0">
                <a:latin typeface="Arial Unicode MS"/>
                <a:cs typeface="Arial Unicode MS"/>
              </a:rPr>
              <a:t> </a:t>
            </a:r>
            <a:r>
              <a:rPr sz="800" dirty="0">
                <a:latin typeface="Arial Unicode MS"/>
                <a:cs typeface="Arial Unicode MS"/>
              </a:rPr>
              <a:t>additional</a:t>
            </a:r>
            <a:r>
              <a:rPr sz="800" spc="130" dirty="0">
                <a:latin typeface="Arial Unicode MS"/>
                <a:cs typeface="Arial Unicode MS"/>
              </a:rPr>
              <a:t> </a:t>
            </a:r>
            <a:r>
              <a:rPr sz="800" b="1" dirty="0">
                <a:latin typeface="Arial"/>
                <a:cs typeface="Arial"/>
              </a:rPr>
              <a:t>10%</a:t>
            </a:r>
            <a:r>
              <a:rPr sz="800" b="1" spc="135" dirty="0">
                <a:latin typeface="Arial"/>
                <a:cs typeface="Arial"/>
              </a:rPr>
              <a:t> </a:t>
            </a:r>
            <a:r>
              <a:rPr sz="800" dirty="0">
                <a:latin typeface="Arial Unicode MS"/>
                <a:cs typeface="Arial Unicode MS"/>
              </a:rPr>
              <a:t>discount</a:t>
            </a:r>
            <a:r>
              <a:rPr sz="800" spc="130" dirty="0">
                <a:latin typeface="Arial Unicode MS"/>
                <a:cs typeface="Arial Unicode MS"/>
              </a:rPr>
              <a:t> </a:t>
            </a:r>
            <a:r>
              <a:rPr sz="800" spc="50" dirty="0">
                <a:latin typeface="Arial Unicode MS"/>
                <a:cs typeface="Arial Unicode MS"/>
              </a:rPr>
              <a:t>on</a:t>
            </a:r>
            <a:r>
              <a:rPr sz="800" spc="135" dirty="0">
                <a:latin typeface="Arial Unicode MS"/>
                <a:cs typeface="Arial Unicode MS"/>
              </a:rPr>
              <a:t> </a:t>
            </a:r>
            <a:r>
              <a:rPr sz="800" dirty="0">
                <a:latin typeface="Arial Unicode MS"/>
                <a:cs typeface="Arial Unicode MS"/>
              </a:rPr>
              <a:t>direct</a:t>
            </a:r>
            <a:r>
              <a:rPr sz="800" spc="130" dirty="0">
                <a:latin typeface="Arial Unicode MS"/>
                <a:cs typeface="Arial Unicode MS"/>
              </a:rPr>
              <a:t> </a:t>
            </a:r>
            <a:r>
              <a:rPr sz="800" spc="-10" dirty="0">
                <a:latin typeface="Arial Unicode MS"/>
                <a:cs typeface="Arial Unicode MS"/>
              </a:rPr>
              <a:t>booking. </a:t>
            </a:r>
            <a:r>
              <a:rPr sz="800" dirty="0">
                <a:latin typeface="Arial Unicode MS"/>
                <a:cs typeface="Arial Unicode MS"/>
              </a:rPr>
              <a:t>Link</a:t>
            </a:r>
            <a:r>
              <a:rPr sz="800" spc="80" dirty="0">
                <a:latin typeface="Arial Unicode MS"/>
                <a:cs typeface="Arial Unicode MS"/>
              </a:rPr>
              <a:t> </a:t>
            </a:r>
            <a:r>
              <a:rPr sz="800" dirty="0">
                <a:latin typeface="Arial Unicode MS"/>
                <a:cs typeface="Arial Unicode MS"/>
              </a:rPr>
              <a:t>in</a:t>
            </a:r>
            <a:r>
              <a:rPr sz="800" spc="80" dirty="0">
                <a:latin typeface="Arial Unicode MS"/>
                <a:cs typeface="Arial Unicode MS"/>
              </a:rPr>
              <a:t> </a:t>
            </a:r>
            <a:r>
              <a:rPr sz="800" dirty="0">
                <a:latin typeface="Arial Unicode MS"/>
                <a:cs typeface="Arial Unicode MS"/>
              </a:rPr>
              <a:t>bio!</a:t>
            </a:r>
            <a:r>
              <a:rPr sz="800" spc="80" dirty="0">
                <a:latin typeface="Arial Unicode MS"/>
                <a:cs typeface="Arial Unicode MS"/>
              </a:rPr>
              <a:t> </a:t>
            </a:r>
            <a:r>
              <a:rPr sz="800" dirty="0">
                <a:latin typeface="Arial Unicode MS"/>
                <a:cs typeface="Arial Unicode MS"/>
              </a:rPr>
              <a:t>Book</a:t>
            </a:r>
            <a:r>
              <a:rPr sz="800" spc="80" dirty="0">
                <a:latin typeface="Arial Unicode MS"/>
                <a:cs typeface="Arial Unicode MS"/>
              </a:rPr>
              <a:t> </a:t>
            </a:r>
            <a:r>
              <a:rPr sz="800" spc="-20" dirty="0">
                <a:latin typeface="Arial Unicode MS"/>
                <a:cs typeface="Arial Unicode MS"/>
              </a:rPr>
              <a:t>now!</a:t>
            </a:r>
            <a:endParaRPr sz="800">
              <a:latin typeface="Arial Unicode MS"/>
              <a:cs typeface="Arial Unicode MS"/>
            </a:endParaRPr>
          </a:p>
          <a:p>
            <a:pPr>
              <a:lnSpc>
                <a:spcPct val="100000"/>
              </a:lnSpc>
              <a:spcBef>
                <a:spcPts val="370"/>
              </a:spcBef>
            </a:pPr>
            <a:r>
              <a:rPr sz="800" dirty="0">
                <a:latin typeface="Arial Unicode MS"/>
                <a:cs typeface="Arial Unicode MS"/>
              </a:rPr>
              <a:t>#HotelCasaBella</a:t>
            </a:r>
            <a:r>
              <a:rPr sz="800" spc="210" dirty="0">
                <a:latin typeface="Arial Unicode MS"/>
                <a:cs typeface="Arial Unicode MS"/>
              </a:rPr>
              <a:t> </a:t>
            </a:r>
            <a:r>
              <a:rPr sz="800" dirty="0">
                <a:latin typeface="Arial Unicode MS"/>
                <a:cs typeface="Arial Unicode MS"/>
              </a:rPr>
              <a:t>#Bali</a:t>
            </a:r>
            <a:r>
              <a:rPr sz="800" spc="215" dirty="0">
                <a:latin typeface="Arial Unicode MS"/>
                <a:cs typeface="Arial Unicode MS"/>
              </a:rPr>
              <a:t> </a:t>
            </a:r>
            <a:r>
              <a:rPr sz="800" dirty="0">
                <a:latin typeface="Arial Unicode MS"/>
                <a:cs typeface="Arial Unicode MS"/>
              </a:rPr>
              <a:t>#Discount</a:t>
            </a:r>
            <a:r>
              <a:rPr sz="800" spc="210" dirty="0">
                <a:latin typeface="Arial Unicode MS"/>
                <a:cs typeface="Arial Unicode MS"/>
              </a:rPr>
              <a:t> </a:t>
            </a:r>
            <a:r>
              <a:rPr sz="800" dirty="0">
                <a:latin typeface="Arial Unicode MS"/>
                <a:cs typeface="Arial Unicode MS"/>
              </a:rPr>
              <a:t>#HotelRoom</a:t>
            </a:r>
            <a:r>
              <a:rPr sz="800" spc="215" dirty="0">
                <a:latin typeface="Arial Unicode MS"/>
                <a:cs typeface="Arial Unicode MS"/>
              </a:rPr>
              <a:t> </a:t>
            </a:r>
            <a:r>
              <a:rPr sz="800" spc="-10" dirty="0">
                <a:latin typeface="Arial Unicode MS"/>
                <a:cs typeface="Arial Unicode MS"/>
              </a:rPr>
              <a:t>#DirectBook</a:t>
            </a:r>
            <a:endParaRPr sz="800">
              <a:latin typeface="Arial Unicode MS"/>
              <a:cs typeface="Arial Unicode MS"/>
            </a:endParaRPr>
          </a:p>
        </p:txBody>
      </p:sp>
      <p:grpSp>
        <p:nvGrpSpPr>
          <p:cNvPr id="37" name="object 37"/>
          <p:cNvGrpSpPr/>
          <p:nvPr/>
        </p:nvGrpSpPr>
        <p:grpSpPr>
          <a:xfrm>
            <a:off x="0" y="770740"/>
            <a:ext cx="10693400" cy="6015355"/>
            <a:chOff x="0" y="770737"/>
            <a:chExt cx="10693400" cy="6015355"/>
          </a:xfrm>
        </p:grpSpPr>
        <p:pic>
          <p:nvPicPr>
            <p:cNvPr id="38" name="object 38"/>
            <p:cNvPicPr/>
            <p:nvPr/>
          </p:nvPicPr>
          <p:blipFill>
            <a:blip r:embed="rId12" cstate="print"/>
            <a:stretch>
              <a:fillRect/>
            </a:stretch>
          </p:blipFill>
          <p:spPr>
            <a:xfrm>
              <a:off x="7232704" y="1910308"/>
              <a:ext cx="3160833" cy="2475204"/>
            </a:xfrm>
            <a:prstGeom prst="rect">
              <a:avLst/>
            </a:prstGeom>
          </p:spPr>
        </p:pic>
        <p:pic>
          <p:nvPicPr>
            <p:cNvPr id="39" name="object 39"/>
            <p:cNvPicPr/>
            <p:nvPr/>
          </p:nvPicPr>
          <p:blipFill>
            <a:blip r:embed="rId13" cstate="print"/>
            <a:stretch>
              <a:fillRect/>
            </a:stretch>
          </p:blipFill>
          <p:spPr>
            <a:xfrm>
              <a:off x="10350500" y="4589754"/>
              <a:ext cx="63500" cy="83845"/>
            </a:xfrm>
            <a:prstGeom prst="rect">
              <a:avLst/>
            </a:prstGeom>
          </p:spPr>
        </p:pic>
        <p:pic>
          <p:nvPicPr>
            <p:cNvPr id="40" name="object 40"/>
            <p:cNvPicPr/>
            <p:nvPr/>
          </p:nvPicPr>
          <p:blipFill>
            <a:blip r:embed="rId14" cstate="print"/>
            <a:stretch>
              <a:fillRect/>
            </a:stretch>
          </p:blipFill>
          <p:spPr>
            <a:xfrm>
              <a:off x="4889500" y="770737"/>
              <a:ext cx="914400" cy="545553"/>
            </a:xfrm>
            <a:prstGeom prst="rect">
              <a:avLst/>
            </a:prstGeom>
          </p:spPr>
        </p:pic>
        <p:pic>
          <p:nvPicPr>
            <p:cNvPr id="41" name="object 41"/>
            <p:cNvPicPr/>
            <p:nvPr/>
          </p:nvPicPr>
          <p:blipFill>
            <a:blip r:embed="rId15" cstate="print"/>
            <a:stretch>
              <a:fillRect/>
            </a:stretch>
          </p:blipFill>
          <p:spPr>
            <a:xfrm>
              <a:off x="5211470" y="852704"/>
              <a:ext cx="274929" cy="275608"/>
            </a:xfrm>
            <a:prstGeom prst="rect">
              <a:avLst/>
            </a:prstGeom>
          </p:spPr>
        </p:pic>
        <p:sp>
          <p:nvSpPr>
            <p:cNvPr id="42" name="object 42"/>
            <p:cNvSpPr/>
            <p:nvPr/>
          </p:nvSpPr>
          <p:spPr>
            <a:xfrm>
              <a:off x="0" y="6660705"/>
              <a:ext cx="10693400" cy="125095"/>
            </a:xfrm>
            <a:custGeom>
              <a:avLst/>
              <a:gdLst/>
              <a:ahLst/>
              <a:cxnLst/>
              <a:rect l="l" t="t" r="r" b="b"/>
              <a:pathLst>
                <a:path w="10693400" h="125095">
                  <a:moveTo>
                    <a:pt x="0" y="0"/>
                  </a:moveTo>
                  <a:lnTo>
                    <a:pt x="10693400" y="0"/>
                  </a:lnTo>
                  <a:lnTo>
                    <a:pt x="10693400" y="125056"/>
                  </a:lnTo>
                  <a:lnTo>
                    <a:pt x="0" y="125056"/>
                  </a:lnTo>
                  <a:lnTo>
                    <a:pt x="0" y="0"/>
                  </a:lnTo>
                  <a:close/>
                </a:path>
              </a:pathLst>
            </a:custGeom>
            <a:solidFill>
              <a:srgbClr val="223CFF"/>
            </a:solidFill>
          </p:spPr>
          <p:txBody>
            <a:bodyPr wrap="square" lIns="0" tIns="0" rIns="0" bIns="0" rtlCol="0"/>
            <a:lstStyle/>
            <a:p>
              <a:endParaRPr/>
            </a:p>
          </p:txBody>
        </p:sp>
      </p:grpSp>
    </p:spTree>
  </p:cSld>
  <p:clrMapOvr>
    <a:masterClrMapping/>
  </p:clrMapOvr>
  <p:transition spd="slow">
    <p:cover/>
    <p:sndAc>
      <p:stSnd>
        <p:snd r:embed="rId2" name="camera.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406ABDE7-00F7-4583-A4FF-37BAE6686A30}"/>
              </a:ext>
            </a:extLst>
          </p:cNvPr>
          <p:cNvSpPr txBox="1"/>
          <p:nvPr/>
        </p:nvSpPr>
        <p:spPr>
          <a:xfrm>
            <a:off x="495493" y="2438778"/>
            <a:ext cx="3129819" cy="461665"/>
          </a:xfrm>
          <a:prstGeom prst="rect">
            <a:avLst/>
          </a:prstGeom>
          <a:noFill/>
        </p:spPr>
        <p:txBody>
          <a:bodyPr wrap="square" rtlCol="0" anchor="ctr">
            <a:spAutoFit/>
          </a:bodyPr>
          <a:lstStyle/>
          <a:p>
            <a:pPr algn="l" rtl="0"/>
            <a:r>
              <a:rPr lang="en-US" altLang="ko-KR" sz="2400" kern="1200" dirty="0" smtClean="0">
                <a:solidFill>
                  <a:prstClr val="white"/>
                </a:solidFill>
                <a:latin typeface="Arial"/>
                <a:ea typeface="Arial Unicode MS"/>
                <a:cs typeface="Arial" pitchFamily="34" charset="0"/>
              </a:rPr>
              <a:t>Twitter Marketing</a:t>
            </a:r>
            <a:endParaRPr lang="ko-KR" altLang="en-US" sz="2400" kern="1200" dirty="0">
              <a:solidFill>
                <a:prstClr val="white"/>
              </a:solidFill>
              <a:latin typeface="Arial"/>
              <a:ea typeface="Arial Unicode MS"/>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3" y="349250"/>
            <a:ext cx="1905000" cy="1905000"/>
          </a:xfrm>
          <a:prstGeom prst="rect">
            <a:avLst/>
          </a:prstGeom>
        </p:spPr>
      </p:pic>
    </p:spTree>
    <p:extLst>
      <p:ext uri="{BB962C8B-B14F-4D97-AF65-F5344CB8AC3E}">
        <p14:creationId xmlns:p14="http://schemas.microsoft.com/office/powerpoint/2010/main" val="3250492339"/>
      </p:ext>
    </p:extLst>
  </p:cSld>
  <p:clrMapOvr>
    <a:masterClrMapping/>
  </p:clrMapOvr>
  <p:transition spd="slow">
    <p:cover/>
    <p:sndAc>
      <p:stSnd>
        <p:snd r:embed="rId2" name="camera.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6"/>
          <p:cNvSpPr txBox="1"/>
          <p:nvPr/>
        </p:nvSpPr>
        <p:spPr>
          <a:xfrm>
            <a:off x="417371" y="597707"/>
            <a:ext cx="3891735" cy="2520511"/>
          </a:xfrm>
          <a:prstGeom prst="rect">
            <a:avLst/>
          </a:prstGeom>
        </p:spPr>
        <p:txBody>
          <a:bodyPr wrap="square" lIns="0" tIns="0" rIns="0" bIns="0" rtlCol="0">
            <a:noAutofit/>
          </a:bodyPr>
          <a:lstStyle/>
          <a:p>
            <a:pPr marL="21226" marR="13586" algn="l" rtl="0">
              <a:lnSpc>
                <a:spcPts val="4970"/>
              </a:lnSpc>
              <a:spcBef>
                <a:spcPts val="248"/>
              </a:spcBef>
            </a:pPr>
            <a:r>
              <a:rPr sz="4800" b="1" kern="1200" spc="-569" dirty="0">
                <a:solidFill>
                  <a:srgbClr val="1DA0F1"/>
                </a:solidFill>
                <a:latin typeface="Arial"/>
                <a:ea typeface="Arial Unicode MS"/>
                <a:cs typeface="Arial"/>
              </a:rPr>
              <a:t>T</a:t>
            </a:r>
            <a:r>
              <a:rPr sz="4800" b="1" kern="1200" spc="-144" dirty="0">
                <a:solidFill>
                  <a:srgbClr val="1DA0F1"/>
                </a:solidFill>
                <a:latin typeface="Arial"/>
                <a:ea typeface="Arial Unicode MS"/>
                <a:cs typeface="Arial"/>
              </a:rPr>
              <a:t>wi</a:t>
            </a:r>
            <a:r>
              <a:rPr sz="4800" b="1" kern="1200" spc="-25" dirty="0">
                <a:solidFill>
                  <a:srgbClr val="1DA0F1"/>
                </a:solidFill>
                <a:latin typeface="Arial"/>
                <a:ea typeface="Arial Unicode MS"/>
                <a:cs typeface="Arial"/>
              </a:rPr>
              <a:t>t</a:t>
            </a:r>
            <a:r>
              <a:rPr sz="4800" b="1" kern="1200" spc="-159" dirty="0">
                <a:solidFill>
                  <a:srgbClr val="1DA0F1"/>
                </a:solidFill>
                <a:latin typeface="Arial"/>
                <a:ea typeface="Arial Unicode MS"/>
                <a:cs typeface="Arial"/>
              </a:rPr>
              <a:t>t</a:t>
            </a:r>
            <a:r>
              <a:rPr sz="4800" b="1" kern="1200" spc="-134" dirty="0">
                <a:solidFill>
                  <a:srgbClr val="1DA0F1"/>
                </a:solidFill>
                <a:latin typeface="Arial"/>
                <a:ea typeface="Arial Unicode MS"/>
                <a:cs typeface="Arial"/>
              </a:rPr>
              <a:t>e</a:t>
            </a:r>
            <a:r>
              <a:rPr sz="4800" b="1" kern="1200" dirty="0">
                <a:solidFill>
                  <a:srgbClr val="1DA0F1"/>
                </a:solidFill>
                <a:latin typeface="Arial"/>
                <a:ea typeface="Arial Unicode MS"/>
                <a:cs typeface="Arial"/>
              </a:rPr>
              <a:t>r</a:t>
            </a:r>
            <a:r>
              <a:rPr sz="4800" b="1" kern="1200" spc="58" dirty="0">
                <a:solidFill>
                  <a:srgbClr val="1DA0F1"/>
                </a:solidFill>
                <a:latin typeface="Arial"/>
                <a:ea typeface="Arial Unicode MS"/>
                <a:cs typeface="Arial"/>
              </a:rPr>
              <a:t> </a:t>
            </a:r>
            <a:r>
              <a:rPr sz="4800" b="1" kern="1200" spc="-184" dirty="0">
                <a:solidFill>
                  <a:srgbClr val="1DA0F1"/>
                </a:solidFill>
                <a:latin typeface="Arial"/>
                <a:ea typeface="Arial Unicode MS"/>
                <a:cs typeface="Arial"/>
              </a:rPr>
              <a:t>A</a:t>
            </a:r>
            <a:r>
              <a:rPr sz="4800" b="1" kern="1200" spc="-129" dirty="0">
                <a:solidFill>
                  <a:srgbClr val="1DA0F1"/>
                </a:solidFill>
                <a:latin typeface="Arial"/>
                <a:ea typeface="Arial Unicode MS"/>
                <a:cs typeface="Arial"/>
              </a:rPr>
              <a:t>d</a:t>
            </a:r>
            <a:r>
              <a:rPr sz="4800" b="1" kern="1200" dirty="0">
                <a:solidFill>
                  <a:srgbClr val="1DA0F1"/>
                </a:solidFill>
                <a:latin typeface="Arial"/>
                <a:ea typeface="Arial Unicode MS"/>
                <a:cs typeface="Arial"/>
              </a:rPr>
              <a:t>s</a:t>
            </a:r>
            <a:endParaRPr sz="4800" kern="1200" dirty="0">
              <a:solidFill>
                <a:prstClr val="black"/>
              </a:solidFill>
              <a:latin typeface="Arial"/>
              <a:ea typeface="Arial Unicode MS"/>
              <a:cs typeface="Arial"/>
            </a:endParaRPr>
          </a:p>
          <a:p>
            <a:pPr marL="21226" marR="13586" algn="l" rtl="0">
              <a:lnSpc>
                <a:spcPts val="4870"/>
              </a:lnSpc>
            </a:pPr>
            <a:r>
              <a:rPr sz="4800" b="1" kern="1200" spc="-554" dirty="0">
                <a:solidFill>
                  <a:srgbClr val="1DA0F1"/>
                </a:solidFill>
                <a:latin typeface="Arial"/>
                <a:ea typeface="Arial Unicode MS"/>
                <a:cs typeface="Arial"/>
              </a:rPr>
              <a:t>T</a:t>
            </a:r>
            <a:r>
              <a:rPr sz="4800" b="1" kern="1200" spc="-134" dirty="0">
                <a:solidFill>
                  <a:srgbClr val="1DA0F1"/>
                </a:solidFill>
                <a:latin typeface="Arial"/>
                <a:ea typeface="Arial Unicode MS"/>
                <a:cs typeface="Arial"/>
              </a:rPr>
              <a:t>a</a:t>
            </a:r>
            <a:r>
              <a:rPr sz="4800" b="1" kern="1200" spc="-119" dirty="0">
                <a:solidFill>
                  <a:srgbClr val="1DA0F1"/>
                </a:solidFill>
                <a:latin typeface="Arial"/>
                <a:ea typeface="Arial Unicode MS"/>
                <a:cs typeface="Arial"/>
              </a:rPr>
              <a:t>r</a:t>
            </a:r>
            <a:r>
              <a:rPr sz="4800" b="1" kern="1200" spc="-144" dirty="0">
                <a:solidFill>
                  <a:srgbClr val="1DA0F1"/>
                </a:solidFill>
                <a:latin typeface="Arial"/>
                <a:ea typeface="Arial Unicode MS"/>
                <a:cs typeface="Arial"/>
              </a:rPr>
              <a:t>g</a:t>
            </a:r>
            <a:r>
              <a:rPr sz="4800" b="1" kern="1200" spc="-164" dirty="0">
                <a:solidFill>
                  <a:srgbClr val="1DA0F1"/>
                </a:solidFill>
                <a:latin typeface="Arial"/>
                <a:ea typeface="Arial Unicode MS"/>
                <a:cs typeface="Arial"/>
              </a:rPr>
              <a:t>e</a:t>
            </a:r>
            <a:r>
              <a:rPr sz="4800" b="1" kern="1200" spc="-114" dirty="0">
                <a:solidFill>
                  <a:srgbClr val="1DA0F1"/>
                </a:solidFill>
                <a:latin typeface="Arial"/>
                <a:ea typeface="Arial Unicode MS"/>
                <a:cs typeface="Arial"/>
              </a:rPr>
              <a:t>t</a:t>
            </a:r>
            <a:r>
              <a:rPr sz="4800" b="1" kern="1200" spc="-139" dirty="0">
                <a:solidFill>
                  <a:srgbClr val="1DA0F1"/>
                </a:solidFill>
                <a:latin typeface="Arial"/>
                <a:ea typeface="Arial Unicode MS"/>
                <a:cs typeface="Arial"/>
              </a:rPr>
              <a:t>i</a:t>
            </a:r>
            <a:r>
              <a:rPr sz="4800" b="1" kern="1200" spc="-150" dirty="0">
                <a:solidFill>
                  <a:srgbClr val="1DA0F1"/>
                </a:solidFill>
                <a:latin typeface="Arial"/>
                <a:ea typeface="Arial Unicode MS"/>
                <a:cs typeface="Arial"/>
              </a:rPr>
              <a:t>n</a:t>
            </a:r>
            <a:r>
              <a:rPr sz="4800" b="1" kern="1200" dirty="0">
                <a:solidFill>
                  <a:srgbClr val="1DA0F1"/>
                </a:solidFill>
                <a:latin typeface="Arial"/>
                <a:ea typeface="Arial Unicode MS"/>
                <a:cs typeface="Arial"/>
              </a:rPr>
              <a:t>g</a:t>
            </a:r>
            <a:endParaRPr sz="4800" kern="1200" dirty="0">
              <a:solidFill>
                <a:prstClr val="black"/>
              </a:solidFill>
              <a:latin typeface="Arial"/>
              <a:ea typeface="Arial Unicode MS"/>
              <a:cs typeface="Arial"/>
            </a:endParaRPr>
          </a:p>
          <a:p>
            <a:pPr marL="19441" algn="l" rtl="0">
              <a:lnSpc>
                <a:spcPct val="100041"/>
              </a:lnSpc>
              <a:spcBef>
                <a:spcPts val="1216"/>
              </a:spcBef>
            </a:pPr>
            <a:r>
              <a:rPr sz="1200" kern="1200" spc="-29" dirty="0">
                <a:solidFill>
                  <a:prstClr val="black"/>
                </a:solidFill>
                <a:latin typeface="Arial"/>
                <a:ea typeface="Arial Unicode MS"/>
                <a:cs typeface="Arial"/>
              </a:rPr>
              <a:t>Lookin</a:t>
            </a:r>
            <a:r>
              <a:rPr sz="1200" kern="1200" dirty="0">
                <a:solidFill>
                  <a:prstClr val="black"/>
                </a:solidFill>
                <a:latin typeface="Arial"/>
                <a:ea typeface="Arial Unicode MS"/>
                <a:cs typeface="Arial"/>
              </a:rPr>
              <a:t>g</a:t>
            </a:r>
            <a:r>
              <a:rPr sz="1200" kern="1200" spc="24"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a:t>
            </a:r>
            <a:r>
              <a:rPr sz="1200" kern="1200" dirty="0">
                <a:solidFill>
                  <a:prstClr val="black"/>
                </a:solidFill>
                <a:latin typeface="Arial"/>
                <a:ea typeface="Arial Unicode MS"/>
                <a:cs typeface="Arial"/>
              </a:rPr>
              <a:t>o </a:t>
            </a:r>
            <a:r>
              <a:rPr sz="1200" kern="1200" spc="-29" dirty="0">
                <a:solidFill>
                  <a:prstClr val="black"/>
                </a:solidFill>
                <a:latin typeface="Arial"/>
                <a:ea typeface="Arial Unicode MS"/>
                <a:cs typeface="Arial"/>
              </a:rPr>
              <a:t>fin</a:t>
            </a:r>
            <a:r>
              <a:rPr sz="1200" kern="1200" dirty="0">
                <a:solidFill>
                  <a:prstClr val="black"/>
                </a:solidFill>
                <a:latin typeface="Arial"/>
                <a:ea typeface="Arial Unicode MS"/>
                <a:cs typeface="Arial"/>
              </a:rPr>
              <a:t>d</a:t>
            </a:r>
            <a:r>
              <a:rPr sz="1200" kern="1200" spc="-1"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you</a:t>
            </a:r>
            <a:r>
              <a:rPr sz="1200" kern="1200" dirty="0">
                <a:solidFill>
                  <a:prstClr val="black"/>
                </a:solidFill>
                <a:latin typeface="Arial"/>
                <a:ea typeface="Arial Unicode MS"/>
                <a:cs typeface="Arial"/>
              </a:rPr>
              <a:t>r</a:t>
            </a:r>
            <a:r>
              <a:rPr sz="1200" kern="1200" spc="-59"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audienc</a:t>
            </a:r>
            <a:r>
              <a:rPr sz="1200" kern="1200" dirty="0">
                <a:solidFill>
                  <a:prstClr val="black"/>
                </a:solidFill>
                <a:latin typeface="Arial"/>
                <a:ea typeface="Arial Unicode MS"/>
                <a:cs typeface="Arial"/>
              </a:rPr>
              <a:t>e</a:t>
            </a:r>
            <a:r>
              <a:rPr sz="1200" kern="1200" spc="-59"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o</a:t>
            </a:r>
            <a:r>
              <a:rPr sz="1200" kern="1200" dirty="0">
                <a:solidFill>
                  <a:prstClr val="black"/>
                </a:solidFill>
                <a:latin typeface="Arial"/>
                <a:ea typeface="Arial Unicode MS"/>
                <a:cs typeface="Arial"/>
              </a:rPr>
              <a:t>n</a:t>
            </a:r>
            <a:r>
              <a:rPr sz="1200" kern="1200" spc="-46"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Twitter</a:t>
            </a:r>
            <a:r>
              <a:rPr sz="1200" kern="1200" dirty="0">
                <a:solidFill>
                  <a:prstClr val="black"/>
                </a:solidFill>
                <a:latin typeface="Arial"/>
                <a:ea typeface="Arial Unicode MS"/>
                <a:cs typeface="Arial"/>
              </a:rPr>
              <a:t>?</a:t>
            </a:r>
            <a:r>
              <a:rPr sz="1200" kern="1200" spc="-17"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Twitter’</a:t>
            </a:r>
            <a:r>
              <a:rPr sz="1200" kern="1200" dirty="0">
                <a:solidFill>
                  <a:prstClr val="black"/>
                </a:solidFill>
                <a:latin typeface="Arial"/>
                <a:ea typeface="Arial Unicode MS"/>
                <a:cs typeface="Arial"/>
              </a:rPr>
              <a:t>s</a:t>
            </a:r>
            <a:r>
              <a:rPr sz="1200" kern="1200" spc="7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targetin</a:t>
            </a:r>
            <a:r>
              <a:rPr sz="1200" kern="1200" dirty="0">
                <a:solidFill>
                  <a:prstClr val="black"/>
                </a:solidFill>
                <a:latin typeface="Arial"/>
                <a:ea typeface="Arial Unicode MS"/>
                <a:cs typeface="Arial"/>
              </a:rPr>
              <a:t>g</a:t>
            </a:r>
            <a:r>
              <a:rPr sz="1200" kern="1200" spc="-1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options ca</a:t>
            </a:r>
            <a:r>
              <a:rPr sz="1200" kern="1200" dirty="0">
                <a:solidFill>
                  <a:prstClr val="black"/>
                </a:solidFill>
                <a:latin typeface="Arial"/>
                <a:ea typeface="Arial Unicode MS"/>
                <a:cs typeface="Arial"/>
              </a:rPr>
              <a:t>n</a:t>
            </a:r>
            <a:r>
              <a:rPr sz="1200" kern="1200" spc="-40"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hel</a:t>
            </a:r>
            <a:r>
              <a:rPr sz="1200" kern="1200" dirty="0">
                <a:solidFill>
                  <a:prstClr val="black"/>
                </a:solidFill>
                <a:latin typeface="Arial"/>
                <a:ea typeface="Arial Unicode MS"/>
                <a:cs typeface="Arial"/>
              </a:rPr>
              <a:t>p</a:t>
            </a:r>
            <a:r>
              <a:rPr sz="1200" kern="1200" spc="-59"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yo</a:t>
            </a:r>
            <a:r>
              <a:rPr sz="1200" kern="1200" dirty="0">
                <a:solidFill>
                  <a:prstClr val="black"/>
                </a:solidFill>
                <a:latin typeface="Arial"/>
                <a:ea typeface="Arial Unicode MS"/>
                <a:cs typeface="Arial"/>
              </a:rPr>
              <a:t>u</a:t>
            </a:r>
            <a:r>
              <a:rPr sz="1200" kern="1200" spc="-40"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reac</a:t>
            </a:r>
            <a:r>
              <a:rPr sz="1200" kern="1200" dirty="0">
                <a:solidFill>
                  <a:prstClr val="black"/>
                </a:solidFill>
                <a:latin typeface="Arial"/>
                <a:ea typeface="Arial Unicode MS"/>
                <a:cs typeface="Arial"/>
              </a:rPr>
              <a:t>h</a:t>
            </a:r>
            <a:r>
              <a:rPr sz="1200" kern="1200" spc="-89"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th</a:t>
            </a:r>
            <a:r>
              <a:rPr sz="1200" kern="1200" dirty="0">
                <a:solidFill>
                  <a:prstClr val="black"/>
                </a:solidFill>
                <a:latin typeface="Arial"/>
                <a:ea typeface="Arial Unicode MS"/>
                <a:cs typeface="Arial"/>
              </a:rPr>
              <a:t>e</a:t>
            </a:r>
            <a:r>
              <a:rPr sz="1200" kern="1200" spc="-4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righ</a:t>
            </a:r>
            <a:r>
              <a:rPr sz="1200" kern="1200" dirty="0">
                <a:solidFill>
                  <a:prstClr val="black"/>
                </a:solidFill>
                <a:latin typeface="Arial"/>
                <a:ea typeface="Arial Unicode MS"/>
                <a:cs typeface="Arial"/>
              </a:rPr>
              <a:t>t</a:t>
            </a:r>
            <a:r>
              <a:rPr sz="1200" kern="1200" spc="-1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peopl</a:t>
            </a:r>
            <a:r>
              <a:rPr sz="1200" kern="1200" dirty="0">
                <a:solidFill>
                  <a:prstClr val="black"/>
                </a:solidFill>
                <a:latin typeface="Arial"/>
                <a:ea typeface="Arial Unicode MS"/>
                <a:cs typeface="Arial"/>
              </a:rPr>
              <a:t>e</a:t>
            </a:r>
            <a:r>
              <a:rPr sz="1200" kern="1200" spc="-2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a</a:t>
            </a:r>
            <a:r>
              <a:rPr sz="1200" kern="1200" dirty="0">
                <a:solidFill>
                  <a:prstClr val="black"/>
                </a:solidFill>
                <a:latin typeface="Arial"/>
                <a:ea typeface="Arial Unicode MS"/>
                <a:cs typeface="Arial"/>
              </a:rPr>
              <a:t>t</a:t>
            </a:r>
            <a:r>
              <a:rPr sz="1200" kern="1200" spc="-39"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th</a:t>
            </a:r>
            <a:r>
              <a:rPr sz="1200" kern="1200" dirty="0">
                <a:solidFill>
                  <a:prstClr val="black"/>
                </a:solidFill>
                <a:latin typeface="Arial"/>
                <a:ea typeface="Arial Unicode MS"/>
                <a:cs typeface="Arial"/>
              </a:rPr>
              <a:t>e</a:t>
            </a:r>
            <a:r>
              <a:rPr sz="1200" kern="1200" spc="-4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righ</a:t>
            </a:r>
            <a:r>
              <a:rPr sz="1200" kern="1200" dirty="0">
                <a:solidFill>
                  <a:prstClr val="black"/>
                </a:solidFill>
                <a:latin typeface="Arial"/>
                <a:ea typeface="Arial Unicode MS"/>
                <a:cs typeface="Arial"/>
              </a:rPr>
              <a:t>t</a:t>
            </a:r>
            <a:r>
              <a:rPr sz="1200" kern="1200" spc="-1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time.</a:t>
            </a:r>
            <a:endParaRPr sz="1200" kern="1200" dirty="0">
              <a:solidFill>
                <a:prstClr val="black"/>
              </a:solidFill>
              <a:latin typeface="Arial"/>
              <a:ea typeface="Arial Unicode MS"/>
              <a:cs typeface="Arial"/>
            </a:endParaRPr>
          </a:p>
          <a:p>
            <a:pPr marL="12700" marR="1102" algn="l" rtl="0">
              <a:lnSpc>
                <a:spcPct val="100041"/>
              </a:lnSpc>
              <a:spcBef>
                <a:spcPts val="945"/>
              </a:spcBef>
            </a:pPr>
            <a:r>
              <a:rPr sz="1200" b="1" kern="1200" spc="-29" dirty="0">
                <a:solidFill>
                  <a:srgbClr val="1DA0F1"/>
                </a:solidFill>
                <a:latin typeface="Arial"/>
                <a:ea typeface="Arial Unicode MS"/>
                <a:cs typeface="Arial"/>
              </a:rPr>
              <a:t>Instructions</a:t>
            </a:r>
            <a:r>
              <a:rPr sz="1200" b="1" kern="1200" dirty="0">
                <a:solidFill>
                  <a:srgbClr val="1DA0F1"/>
                </a:solidFill>
                <a:latin typeface="Arial"/>
                <a:ea typeface="Arial Unicode MS"/>
                <a:cs typeface="Arial"/>
              </a:rPr>
              <a:t>:</a:t>
            </a:r>
            <a:r>
              <a:rPr sz="1200" b="1" kern="1200" spc="11" dirty="0">
                <a:solidFill>
                  <a:srgbClr val="1DA0F1"/>
                </a:solidFill>
                <a:latin typeface="Arial"/>
                <a:ea typeface="Arial Unicode MS"/>
                <a:cs typeface="Arial"/>
              </a:rPr>
              <a:t> </a:t>
            </a:r>
            <a:r>
              <a:rPr sz="1200" kern="1200" spc="-29" dirty="0">
                <a:solidFill>
                  <a:prstClr val="black"/>
                </a:solidFill>
                <a:latin typeface="Arial"/>
                <a:ea typeface="Arial Unicode MS"/>
                <a:cs typeface="Arial"/>
              </a:rPr>
              <a:t>Prin</a:t>
            </a:r>
            <a:r>
              <a:rPr sz="1200" kern="1200" dirty="0">
                <a:solidFill>
                  <a:prstClr val="black"/>
                </a:solidFill>
                <a:latin typeface="Arial"/>
                <a:ea typeface="Arial Unicode MS"/>
                <a:cs typeface="Arial"/>
              </a:rPr>
              <a:t>t</a:t>
            </a:r>
            <a:r>
              <a:rPr sz="1200" kern="1200" spc="-59"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o</a:t>
            </a:r>
            <a:r>
              <a:rPr sz="1200" kern="1200" dirty="0">
                <a:solidFill>
                  <a:prstClr val="black"/>
                </a:solidFill>
                <a:latin typeface="Arial"/>
                <a:ea typeface="Arial Unicode MS"/>
                <a:cs typeface="Arial"/>
              </a:rPr>
              <a:t>r</a:t>
            </a:r>
            <a:r>
              <a:rPr sz="1200" kern="1200" spc="-38"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ope</a:t>
            </a:r>
            <a:r>
              <a:rPr sz="1200" kern="1200" dirty="0">
                <a:solidFill>
                  <a:prstClr val="black"/>
                </a:solidFill>
                <a:latin typeface="Arial"/>
                <a:ea typeface="Arial Unicode MS"/>
                <a:cs typeface="Arial"/>
              </a:rPr>
              <a:t>n</a:t>
            </a:r>
            <a:r>
              <a:rPr sz="1200" kern="1200" spc="-3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thi</a:t>
            </a:r>
            <a:r>
              <a:rPr sz="1200" kern="1200" dirty="0">
                <a:solidFill>
                  <a:prstClr val="black"/>
                </a:solidFill>
                <a:latin typeface="Arial"/>
                <a:ea typeface="Arial Unicode MS"/>
                <a:cs typeface="Arial"/>
              </a:rPr>
              <a:t>s</a:t>
            </a:r>
            <a:r>
              <a:rPr sz="1200" kern="1200" spc="-22"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workshee</a:t>
            </a:r>
            <a:r>
              <a:rPr sz="1200" kern="1200" dirty="0">
                <a:solidFill>
                  <a:prstClr val="black"/>
                </a:solidFill>
                <a:latin typeface="Arial"/>
                <a:ea typeface="Arial Unicode MS"/>
                <a:cs typeface="Arial"/>
              </a:rPr>
              <a:t>t</a:t>
            </a:r>
            <a:r>
              <a:rPr sz="1200" kern="1200" spc="-5"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wit</a:t>
            </a:r>
            <a:r>
              <a:rPr sz="1200" kern="1200" dirty="0">
                <a:solidFill>
                  <a:prstClr val="black"/>
                </a:solidFill>
                <a:latin typeface="Arial"/>
                <a:ea typeface="Arial Unicode MS"/>
                <a:cs typeface="Arial"/>
              </a:rPr>
              <a:t>h</a:t>
            </a:r>
            <a:r>
              <a:rPr sz="1200" kern="1200" spc="25" dirty="0">
                <a:solidFill>
                  <a:prstClr val="black"/>
                </a:solidFill>
                <a:latin typeface="Arial"/>
                <a:ea typeface="Arial Unicode MS"/>
                <a:cs typeface="Arial"/>
              </a:rPr>
              <a:t> </a:t>
            </a:r>
            <a:r>
              <a:rPr sz="1200" kern="1200" dirty="0">
                <a:solidFill>
                  <a:prstClr val="black"/>
                </a:solidFill>
                <a:latin typeface="Arial"/>
                <a:ea typeface="Arial Unicode MS"/>
                <a:cs typeface="Arial"/>
              </a:rPr>
              <a:t>a</a:t>
            </a:r>
            <a:r>
              <a:rPr sz="1200" kern="1200" spc="-86" dirty="0">
                <a:solidFill>
                  <a:prstClr val="black"/>
                </a:solidFill>
                <a:latin typeface="Arial"/>
                <a:ea typeface="Arial Unicode MS"/>
                <a:cs typeface="Arial"/>
              </a:rPr>
              <a:t> </a:t>
            </a:r>
            <a:r>
              <a:rPr sz="1200" kern="1200" spc="-28" dirty="0">
                <a:solidFill>
                  <a:prstClr val="black"/>
                </a:solidFill>
                <a:latin typeface="Arial"/>
                <a:ea typeface="Arial Unicode MS"/>
                <a:cs typeface="Arial"/>
              </a:rPr>
              <a:t>PD</a:t>
            </a:r>
            <a:r>
              <a:rPr sz="1200" kern="1200" dirty="0">
                <a:solidFill>
                  <a:prstClr val="black"/>
                </a:solidFill>
                <a:latin typeface="Arial"/>
                <a:ea typeface="Arial Unicode MS"/>
                <a:cs typeface="Arial"/>
              </a:rPr>
              <a:t>F</a:t>
            </a:r>
            <a:r>
              <a:rPr sz="1200" kern="1200" spc="-22"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edito</a:t>
            </a:r>
            <a:r>
              <a:rPr sz="1200" kern="1200" dirty="0">
                <a:solidFill>
                  <a:prstClr val="black"/>
                </a:solidFill>
                <a:latin typeface="Arial"/>
                <a:ea typeface="Arial Unicode MS"/>
                <a:cs typeface="Arial"/>
              </a:rPr>
              <a:t>r </a:t>
            </a:r>
            <a:r>
              <a:rPr sz="1200" kern="1200" spc="-29" dirty="0">
                <a:solidFill>
                  <a:prstClr val="black"/>
                </a:solidFill>
                <a:latin typeface="Arial"/>
                <a:ea typeface="Arial Unicode MS"/>
                <a:cs typeface="Arial"/>
              </a:rPr>
              <a:t>to brainstor</a:t>
            </a:r>
            <a:r>
              <a:rPr sz="1200" kern="1200" dirty="0">
                <a:solidFill>
                  <a:prstClr val="black"/>
                </a:solidFill>
                <a:latin typeface="Arial"/>
                <a:ea typeface="Arial Unicode MS"/>
                <a:cs typeface="Arial"/>
              </a:rPr>
              <a:t>m</a:t>
            </a:r>
            <a:r>
              <a:rPr sz="1200" kern="1200" spc="-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an</a:t>
            </a:r>
            <a:r>
              <a:rPr sz="1200" kern="1200" dirty="0">
                <a:solidFill>
                  <a:prstClr val="black"/>
                </a:solidFill>
                <a:latin typeface="Arial"/>
                <a:ea typeface="Arial Unicode MS"/>
                <a:cs typeface="Arial"/>
              </a:rPr>
              <a:t>d</a:t>
            </a:r>
            <a:r>
              <a:rPr sz="1200" kern="1200" spc="-39"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revie</a:t>
            </a:r>
            <a:r>
              <a:rPr sz="1200" kern="1200" dirty="0">
                <a:solidFill>
                  <a:prstClr val="black"/>
                </a:solidFill>
                <a:latin typeface="Arial"/>
                <a:ea typeface="Arial Unicode MS"/>
                <a:cs typeface="Arial"/>
              </a:rPr>
              <a:t>w</a:t>
            </a:r>
            <a:r>
              <a:rPr sz="1200" kern="1200" spc="-94"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targetin</a:t>
            </a:r>
            <a:r>
              <a:rPr sz="1200" kern="1200" dirty="0">
                <a:solidFill>
                  <a:prstClr val="black"/>
                </a:solidFill>
                <a:latin typeface="Arial"/>
                <a:ea typeface="Arial Unicode MS"/>
                <a:cs typeface="Arial"/>
              </a:rPr>
              <a:t>g</a:t>
            </a:r>
            <a:r>
              <a:rPr sz="1200" kern="1200" spc="-1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possibilitie</a:t>
            </a:r>
            <a:r>
              <a:rPr sz="1200" kern="1200" dirty="0">
                <a:solidFill>
                  <a:prstClr val="black"/>
                </a:solidFill>
                <a:latin typeface="Arial"/>
                <a:ea typeface="Arial Unicode MS"/>
                <a:cs typeface="Arial"/>
              </a:rPr>
              <a:t>s</a:t>
            </a:r>
            <a:r>
              <a:rPr sz="1200" kern="1200" spc="62"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fo</a:t>
            </a:r>
            <a:r>
              <a:rPr sz="1200" kern="1200" dirty="0">
                <a:solidFill>
                  <a:prstClr val="black"/>
                </a:solidFill>
                <a:latin typeface="Arial"/>
                <a:ea typeface="Arial Unicode MS"/>
                <a:cs typeface="Arial"/>
              </a:rPr>
              <a:t>r</a:t>
            </a:r>
            <a:r>
              <a:rPr sz="1200" kern="1200" spc="-17"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you</a:t>
            </a:r>
            <a:r>
              <a:rPr sz="1200" kern="1200" dirty="0">
                <a:solidFill>
                  <a:prstClr val="black"/>
                </a:solidFill>
                <a:latin typeface="Arial"/>
                <a:ea typeface="Arial Unicode MS"/>
                <a:cs typeface="Arial"/>
              </a:rPr>
              <a:t>r</a:t>
            </a:r>
            <a:r>
              <a:rPr sz="1200" kern="1200" spc="-59"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nex</a:t>
            </a:r>
            <a:r>
              <a:rPr sz="1200" kern="1200" dirty="0">
                <a:solidFill>
                  <a:prstClr val="black"/>
                </a:solidFill>
                <a:latin typeface="Arial"/>
                <a:ea typeface="Arial Unicode MS"/>
                <a:cs typeface="Arial"/>
              </a:rPr>
              <a:t>t</a:t>
            </a:r>
            <a:r>
              <a:rPr sz="1200" kern="1200" spc="-37"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campaign.</a:t>
            </a:r>
            <a:endParaRPr sz="1200" kern="1200" dirty="0">
              <a:solidFill>
                <a:prstClr val="black"/>
              </a:solidFill>
              <a:latin typeface="Arial"/>
              <a:ea typeface="Arial Unicode MS"/>
              <a:cs typeface="Arial"/>
            </a:endParaRPr>
          </a:p>
        </p:txBody>
      </p:sp>
      <p:sp>
        <p:nvSpPr>
          <p:cNvPr id="6" name="object 41"/>
          <p:cNvSpPr/>
          <p:nvPr/>
        </p:nvSpPr>
        <p:spPr>
          <a:xfrm>
            <a:off x="4542508" y="695445"/>
            <a:ext cx="1829117" cy="2297876"/>
          </a:xfrm>
          <a:custGeom>
            <a:avLst/>
            <a:gdLst/>
            <a:ahLst/>
            <a:cxnLst/>
            <a:rect l="l" t="t" r="r" b="b"/>
            <a:pathLst>
              <a:path w="2085454" h="2085467">
                <a:moveTo>
                  <a:pt x="2085454" y="1042733"/>
                </a:moveTo>
                <a:lnTo>
                  <a:pt x="2081997" y="957213"/>
                </a:lnTo>
                <a:lnTo>
                  <a:pt x="2071806" y="873597"/>
                </a:lnTo>
                <a:lnTo>
                  <a:pt x="2055150" y="792153"/>
                </a:lnTo>
                <a:lnTo>
                  <a:pt x="2032295" y="713150"/>
                </a:lnTo>
                <a:lnTo>
                  <a:pt x="2003512" y="636856"/>
                </a:lnTo>
                <a:lnTo>
                  <a:pt x="1969068" y="563539"/>
                </a:lnTo>
                <a:lnTo>
                  <a:pt x="1929231" y="493467"/>
                </a:lnTo>
                <a:lnTo>
                  <a:pt x="1884270" y="426910"/>
                </a:lnTo>
                <a:lnTo>
                  <a:pt x="1834453" y="364135"/>
                </a:lnTo>
                <a:lnTo>
                  <a:pt x="1780049" y="305411"/>
                </a:lnTo>
                <a:lnTo>
                  <a:pt x="1721326" y="251006"/>
                </a:lnTo>
                <a:lnTo>
                  <a:pt x="1658552" y="201188"/>
                </a:lnTo>
                <a:lnTo>
                  <a:pt x="1591995" y="156226"/>
                </a:lnTo>
                <a:lnTo>
                  <a:pt x="1521924" y="116388"/>
                </a:lnTo>
                <a:lnTo>
                  <a:pt x="1448608" y="81943"/>
                </a:lnTo>
                <a:lnTo>
                  <a:pt x="1372314" y="53159"/>
                </a:lnTo>
                <a:lnTo>
                  <a:pt x="1293312" y="30304"/>
                </a:lnTo>
                <a:lnTo>
                  <a:pt x="1211868" y="13647"/>
                </a:lnTo>
                <a:lnTo>
                  <a:pt x="1128253" y="3456"/>
                </a:lnTo>
                <a:lnTo>
                  <a:pt x="1042733" y="0"/>
                </a:lnTo>
                <a:lnTo>
                  <a:pt x="957213" y="3456"/>
                </a:lnTo>
                <a:lnTo>
                  <a:pt x="873597" y="13647"/>
                </a:lnTo>
                <a:lnTo>
                  <a:pt x="792153" y="30304"/>
                </a:lnTo>
                <a:lnTo>
                  <a:pt x="713150" y="53159"/>
                </a:lnTo>
                <a:lnTo>
                  <a:pt x="636856" y="81943"/>
                </a:lnTo>
                <a:lnTo>
                  <a:pt x="563539" y="116388"/>
                </a:lnTo>
                <a:lnTo>
                  <a:pt x="493467" y="156226"/>
                </a:lnTo>
                <a:lnTo>
                  <a:pt x="426910" y="201188"/>
                </a:lnTo>
                <a:lnTo>
                  <a:pt x="364135" y="251006"/>
                </a:lnTo>
                <a:lnTo>
                  <a:pt x="305411" y="305411"/>
                </a:lnTo>
                <a:lnTo>
                  <a:pt x="251006" y="364135"/>
                </a:lnTo>
                <a:lnTo>
                  <a:pt x="201188" y="426910"/>
                </a:lnTo>
                <a:lnTo>
                  <a:pt x="156226" y="493467"/>
                </a:lnTo>
                <a:lnTo>
                  <a:pt x="116388" y="563539"/>
                </a:lnTo>
                <a:lnTo>
                  <a:pt x="81943" y="636856"/>
                </a:lnTo>
                <a:lnTo>
                  <a:pt x="53159" y="713150"/>
                </a:lnTo>
                <a:lnTo>
                  <a:pt x="30304" y="792153"/>
                </a:lnTo>
                <a:lnTo>
                  <a:pt x="13647" y="873597"/>
                </a:lnTo>
                <a:lnTo>
                  <a:pt x="3456" y="957213"/>
                </a:lnTo>
                <a:lnTo>
                  <a:pt x="0" y="1042733"/>
                </a:lnTo>
                <a:lnTo>
                  <a:pt x="3456" y="1128253"/>
                </a:lnTo>
                <a:lnTo>
                  <a:pt x="13647" y="1211869"/>
                </a:lnTo>
                <a:lnTo>
                  <a:pt x="30304" y="1293313"/>
                </a:lnTo>
                <a:lnTo>
                  <a:pt x="53159" y="1372316"/>
                </a:lnTo>
                <a:lnTo>
                  <a:pt x="81943" y="1448610"/>
                </a:lnTo>
                <a:lnTo>
                  <a:pt x="116388" y="1521927"/>
                </a:lnTo>
                <a:lnTo>
                  <a:pt x="156226" y="1591999"/>
                </a:lnTo>
                <a:lnTo>
                  <a:pt x="201188" y="1658556"/>
                </a:lnTo>
                <a:lnTo>
                  <a:pt x="251006" y="1721331"/>
                </a:lnTo>
                <a:lnTo>
                  <a:pt x="305411" y="1780055"/>
                </a:lnTo>
                <a:lnTo>
                  <a:pt x="364135" y="1834460"/>
                </a:lnTo>
                <a:lnTo>
                  <a:pt x="426910" y="1884278"/>
                </a:lnTo>
                <a:lnTo>
                  <a:pt x="493467" y="1929240"/>
                </a:lnTo>
                <a:lnTo>
                  <a:pt x="563539" y="1969078"/>
                </a:lnTo>
                <a:lnTo>
                  <a:pt x="636856" y="2003523"/>
                </a:lnTo>
                <a:lnTo>
                  <a:pt x="713150" y="2032307"/>
                </a:lnTo>
                <a:lnTo>
                  <a:pt x="792153" y="2055162"/>
                </a:lnTo>
                <a:lnTo>
                  <a:pt x="873597" y="2071819"/>
                </a:lnTo>
                <a:lnTo>
                  <a:pt x="957213" y="2082010"/>
                </a:lnTo>
                <a:lnTo>
                  <a:pt x="1042733" y="2085467"/>
                </a:lnTo>
                <a:lnTo>
                  <a:pt x="1128253" y="2082010"/>
                </a:lnTo>
                <a:lnTo>
                  <a:pt x="1211868" y="2071819"/>
                </a:lnTo>
                <a:lnTo>
                  <a:pt x="1293312" y="2055162"/>
                </a:lnTo>
                <a:lnTo>
                  <a:pt x="1372314" y="2032307"/>
                </a:lnTo>
                <a:lnTo>
                  <a:pt x="1448608" y="2003523"/>
                </a:lnTo>
                <a:lnTo>
                  <a:pt x="1521924" y="1969078"/>
                </a:lnTo>
                <a:lnTo>
                  <a:pt x="1591995" y="1929240"/>
                </a:lnTo>
                <a:lnTo>
                  <a:pt x="1658552" y="1884278"/>
                </a:lnTo>
                <a:lnTo>
                  <a:pt x="1721326" y="1834460"/>
                </a:lnTo>
                <a:lnTo>
                  <a:pt x="1780049" y="1780055"/>
                </a:lnTo>
                <a:lnTo>
                  <a:pt x="1834453" y="1721331"/>
                </a:lnTo>
                <a:lnTo>
                  <a:pt x="1884270" y="1658556"/>
                </a:lnTo>
                <a:lnTo>
                  <a:pt x="1929231" y="1591999"/>
                </a:lnTo>
                <a:lnTo>
                  <a:pt x="1969068" y="1521927"/>
                </a:lnTo>
                <a:lnTo>
                  <a:pt x="2003512" y="1448610"/>
                </a:lnTo>
                <a:lnTo>
                  <a:pt x="2032295" y="1372316"/>
                </a:lnTo>
                <a:lnTo>
                  <a:pt x="2055150" y="1293313"/>
                </a:lnTo>
                <a:lnTo>
                  <a:pt x="2071806" y="1211869"/>
                </a:lnTo>
                <a:lnTo>
                  <a:pt x="2081997" y="1128253"/>
                </a:lnTo>
                <a:lnTo>
                  <a:pt x="2085454" y="1042733"/>
                </a:lnTo>
                <a:close/>
              </a:path>
            </a:pathLst>
          </a:custGeom>
          <a:solidFill>
            <a:srgbClr val="1DA0F1"/>
          </a:solidFill>
        </p:spPr>
        <p:txBody>
          <a:bodyPr wrap="square" lIns="0" tIns="0" rIns="0" bIns="0" rtlCol="0">
            <a:noAutofit/>
          </a:bodyPr>
          <a:lstStyle/>
          <a:p>
            <a:pPr algn="l" rtl="0"/>
            <a:endParaRPr kern="1200">
              <a:solidFill>
                <a:prstClr val="black"/>
              </a:solidFill>
              <a:latin typeface="Arial"/>
              <a:ea typeface="Arial Unicode MS"/>
            </a:endParaRPr>
          </a:p>
        </p:txBody>
      </p:sp>
      <p:sp>
        <p:nvSpPr>
          <p:cNvPr id="7" name="object 42"/>
          <p:cNvSpPr/>
          <p:nvPr/>
        </p:nvSpPr>
        <p:spPr>
          <a:xfrm>
            <a:off x="4751089" y="957487"/>
            <a:ext cx="1411952" cy="1773790"/>
          </a:xfrm>
          <a:custGeom>
            <a:avLst/>
            <a:gdLst/>
            <a:ahLst/>
            <a:cxnLst/>
            <a:rect l="l" t="t" r="r" b="b"/>
            <a:pathLst>
              <a:path w="1609826" h="1609826">
                <a:moveTo>
                  <a:pt x="1609826" y="804913"/>
                </a:moveTo>
                <a:lnTo>
                  <a:pt x="1607158" y="738898"/>
                </a:lnTo>
                <a:lnTo>
                  <a:pt x="1599291" y="674352"/>
                </a:lnTo>
                <a:lnTo>
                  <a:pt x="1586434" y="611484"/>
                </a:lnTo>
                <a:lnTo>
                  <a:pt x="1568792" y="550499"/>
                </a:lnTo>
                <a:lnTo>
                  <a:pt x="1546573" y="491606"/>
                </a:lnTo>
                <a:lnTo>
                  <a:pt x="1519985" y="435010"/>
                </a:lnTo>
                <a:lnTo>
                  <a:pt x="1489234" y="380920"/>
                </a:lnTo>
                <a:lnTo>
                  <a:pt x="1454527" y="329543"/>
                </a:lnTo>
                <a:lnTo>
                  <a:pt x="1416072" y="281085"/>
                </a:lnTo>
                <a:lnTo>
                  <a:pt x="1374076" y="235754"/>
                </a:lnTo>
                <a:lnTo>
                  <a:pt x="1328746" y="193758"/>
                </a:lnTo>
                <a:lnTo>
                  <a:pt x="1280288" y="155302"/>
                </a:lnTo>
                <a:lnTo>
                  <a:pt x="1228911" y="120595"/>
                </a:lnTo>
                <a:lnTo>
                  <a:pt x="1174821" y="89843"/>
                </a:lnTo>
                <a:lnTo>
                  <a:pt x="1118225" y="63254"/>
                </a:lnTo>
                <a:lnTo>
                  <a:pt x="1059331" y="41035"/>
                </a:lnTo>
                <a:lnTo>
                  <a:pt x="998346" y="23393"/>
                </a:lnTo>
                <a:lnTo>
                  <a:pt x="935476" y="10535"/>
                </a:lnTo>
                <a:lnTo>
                  <a:pt x="870929" y="2668"/>
                </a:lnTo>
                <a:lnTo>
                  <a:pt x="804913" y="0"/>
                </a:lnTo>
                <a:lnTo>
                  <a:pt x="738898" y="2668"/>
                </a:lnTo>
                <a:lnTo>
                  <a:pt x="674352" y="10535"/>
                </a:lnTo>
                <a:lnTo>
                  <a:pt x="611484" y="23393"/>
                </a:lnTo>
                <a:lnTo>
                  <a:pt x="550499" y="41035"/>
                </a:lnTo>
                <a:lnTo>
                  <a:pt x="491606" y="63254"/>
                </a:lnTo>
                <a:lnTo>
                  <a:pt x="435010" y="89843"/>
                </a:lnTo>
                <a:lnTo>
                  <a:pt x="380920" y="120595"/>
                </a:lnTo>
                <a:lnTo>
                  <a:pt x="329543" y="155302"/>
                </a:lnTo>
                <a:lnTo>
                  <a:pt x="281085" y="193758"/>
                </a:lnTo>
                <a:lnTo>
                  <a:pt x="235754" y="235754"/>
                </a:lnTo>
                <a:lnTo>
                  <a:pt x="193758" y="281085"/>
                </a:lnTo>
                <a:lnTo>
                  <a:pt x="155302" y="329543"/>
                </a:lnTo>
                <a:lnTo>
                  <a:pt x="120595" y="380920"/>
                </a:lnTo>
                <a:lnTo>
                  <a:pt x="89843" y="435010"/>
                </a:lnTo>
                <a:lnTo>
                  <a:pt x="63254" y="491606"/>
                </a:lnTo>
                <a:lnTo>
                  <a:pt x="41035" y="550499"/>
                </a:lnTo>
                <a:lnTo>
                  <a:pt x="23393" y="611484"/>
                </a:lnTo>
                <a:lnTo>
                  <a:pt x="10535" y="674352"/>
                </a:lnTo>
                <a:lnTo>
                  <a:pt x="2668" y="738898"/>
                </a:lnTo>
                <a:lnTo>
                  <a:pt x="0" y="804913"/>
                </a:lnTo>
                <a:lnTo>
                  <a:pt x="2668" y="870928"/>
                </a:lnTo>
                <a:lnTo>
                  <a:pt x="10535" y="935473"/>
                </a:lnTo>
                <a:lnTo>
                  <a:pt x="23393" y="998342"/>
                </a:lnTo>
                <a:lnTo>
                  <a:pt x="41035" y="1059326"/>
                </a:lnTo>
                <a:lnTo>
                  <a:pt x="63254" y="1118220"/>
                </a:lnTo>
                <a:lnTo>
                  <a:pt x="89843" y="1174815"/>
                </a:lnTo>
                <a:lnTo>
                  <a:pt x="120595" y="1228905"/>
                </a:lnTo>
                <a:lnTo>
                  <a:pt x="155302" y="1280283"/>
                </a:lnTo>
                <a:lnTo>
                  <a:pt x="193758" y="1328740"/>
                </a:lnTo>
                <a:lnTo>
                  <a:pt x="235754" y="1374071"/>
                </a:lnTo>
                <a:lnTo>
                  <a:pt x="281085" y="1416068"/>
                </a:lnTo>
                <a:lnTo>
                  <a:pt x="329543" y="1454524"/>
                </a:lnTo>
                <a:lnTo>
                  <a:pt x="380920" y="1489231"/>
                </a:lnTo>
                <a:lnTo>
                  <a:pt x="435010" y="1519983"/>
                </a:lnTo>
                <a:lnTo>
                  <a:pt x="491606" y="1546572"/>
                </a:lnTo>
                <a:lnTo>
                  <a:pt x="550499" y="1568791"/>
                </a:lnTo>
                <a:lnTo>
                  <a:pt x="611484" y="1586433"/>
                </a:lnTo>
                <a:lnTo>
                  <a:pt x="674352" y="1599291"/>
                </a:lnTo>
                <a:lnTo>
                  <a:pt x="738898" y="1607158"/>
                </a:lnTo>
                <a:lnTo>
                  <a:pt x="804913" y="1609826"/>
                </a:lnTo>
                <a:lnTo>
                  <a:pt x="870929" y="1607158"/>
                </a:lnTo>
                <a:lnTo>
                  <a:pt x="935476" y="1599291"/>
                </a:lnTo>
                <a:lnTo>
                  <a:pt x="998346" y="1586433"/>
                </a:lnTo>
                <a:lnTo>
                  <a:pt x="1059331" y="1568791"/>
                </a:lnTo>
                <a:lnTo>
                  <a:pt x="1118225" y="1546572"/>
                </a:lnTo>
                <a:lnTo>
                  <a:pt x="1174821" y="1519983"/>
                </a:lnTo>
                <a:lnTo>
                  <a:pt x="1228911" y="1489231"/>
                </a:lnTo>
                <a:lnTo>
                  <a:pt x="1280288" y="1454524"/>
                </a:lnTo>
                <a:lnTo>
                  <a:pt x="1328746" y="1416068"/>
                </a:lnTo>
                <a:lnTo>
                  <a:pt x="1374076" y="1374071"/>
                </a:lnTo>
                <a:lnTo>
                  <a:pt x="1416072" y="1328740"/>
                </a:lnTo>
                <a:lnTo>
                  <a:pt x="1454527" y="1280283"/>
                </a:lnTo>
                <a:lnTo>
                  <a:pt x="1489234" y="1228905"/>
                </a:lnTo>
                <a:lnTo>
                  <a:pt x="1519985" y="1174815"/>
                </a:lnTo>
                <a:lnTo>
                  <a:pt x="1546573" y="1118220"/>
                </a:lnTo>
                <a:lnTo>
                  <a:pt x="1568792" y="1059326"/>
                </a:lnTo>
                <a:lnTo>
                  <a:pt x="1586434" y="998342"/>
                </a:lnTo>
                <a:lnTo>
                  <a:pt x="1599291" y="935473"/>
                </a:lnTo>
                <a:lnTo>
                  <a:pt x="1607158" y="870928"/>
                </a:lnTo>
                <a:lnTo>
                  <a:pt x="1609826" y="804913"/>
                </a:lnTo>
                <a:close/>
              </a:path>
            </a:pathLst>
          </a:custGeom>
          <a:solidFill>
            <a:srgbClr val="70C8F8"/>
          </a:solidFill>
        </p:spPr>
        <p:txBody>
          <a:bodyPr wrap="square" lIns="0" tIns="0" rIns="0" bIns="0" rtlCol="0">
            <a:noAutofit/>
          </a:bodyPr>
          <a:lstStyle/>
          <a:p>
            <a:pPr algn="l" rtl="0"/>
            <a:endParaRPr kern="1200">
              <a:solidFill>
                <a:prstClr val="black"/>
              </a:solidFill>
              <a:latin typeface="Arial"/>
              <a:ea typeface="Arial Unicode MS"/>
            </a:endParaRPr>
          </a:p>
        </p:txBody>
      </p:sp>
      <p:sp>
        <p:nvSpPr>
          <p:cNvPr id="8" name="object 43"/>
          <p:cNvSpPr/>
          <p:nvPr/>
        </p:nvSpPr>
        <p:spPr>
          <a:xfrm>
            <a:off x="4959671" y="1219516"/>
            <a:ext cx="994786" cy="1249718"/>
          </a:xfrm>
          <a:custGeom>
            <a:avLst/>
            <a:gdLst/>
            <a:ahLst/>
            <a:cxnLst/>
            <a:rect l="l" t="t" r="r" b="b"/>
            <a:pathLst>
              <a:path w="1134198" h="1134198">
                <a:moveTo>
                  <a:pt x="1134198" y="567105"/>
                </a:moveTo>
                <a:lnTo>
                  <a:pt x="1132318" y="520593"/>
                </a:lnTo>
                <a:lnTo>
                  <a:pt x="1126776" y="475117"/>
                </a:lnTo>
                <a:lnTo>
                  <a:pt x="1117717" y="430822"/>
                </a:lnTo>
                <a:lnTo>
                  <a:pt x="1105287" y="387855"/>
                </a:lnTo>
                <a:lnTo>
                  <a:pt x="1089633" y="346361"/>
                </a:lnTo>
                <a:lnTo>
                  <a:pt x="1070900" y="306486"/>
                </a:lnTo>
                <a:lnTo>
                  <a:pt x="1049234" y="268377"/>
                </a:lnTo>
                <a:lnTo>
                  <a:pt x="1024782" y="232178"/>
                </a:lnTo>
                <a:lnTo>
                  <a:pt x="997688" y="198037"/>
                </a:lnTo>
                <a:lnTo>
                  <a:pt x="968100" y="166100"/>
                </a:lnTo>
                <a:lnTo>
                  <a:pt x="936163" y="136511"/>
                </a:lnTo>
                <a:lnTo>
                  <a:pt x="902022" y="109417"/>
                </a:lnTo>
                <a:lnTo>
                  <a:pt x="865825" y="84964"/>
                </a:lnTo>
                <a:lnTo>
                  <a:pt x="827716" y="63298"/>
                </a:lnTo>
                <a:lnTo>
                  <a:pt x="787843" y="44565"/>
                </a:lnTo>
                <a:lnTo>
                  <a:pt x="746350" y="28911"/>
                </a:lnTo>
                <a:lnTo>
                  <a:pt x="703384" y="16481"/>
                </a:lnTo>
                <a:lnTo>
                  <a:pt x="659090" y="7422"/>
                </a:lnTo>
                <a:lnTo>
                  <a:pt x="613615" y="1879"/>
                </a:lnTo>
                <a:lnTo>
                  <a:pt x="567105" y="0"/>
                </a:lnTo>
                <a:lnTo>
                  <a:pt x="520595" y="1879"/>
                </a:lnTo>
                <a:lnTo>
                  <a:pt x="475120" y="7422"/>
                </a:lnTo>
                <a:lnTo>
                  <a:pt x="430826" y="16481"/>
                </a:lnTo>
                <a:lnTo>
                  <a:pt x="387860" y="28911"/>
                </a:lnTo>
                <a:lnTo>
                  <a:pt x="346366" y="44565"/>
                </a:lnTo>
                <a:lnTo>
                  <a:pt x="306492" y="63298"/>
                </a:lnTo>
                <a:lnTo>
                  <a:pt x="268382" y="84964"/>
                </a:lnTo>
                <a:lnTo>
                  <a:pt x="232184" y="109417"/>
                </a:lnTo>
                <a:lnTo>
                  <a:pt x="198043" y="136511"/>
                </a:lnTo>
                <a:lnTo>
                  <a:pt x="166104" y="166100"/>
                </a:lnTo>
                <a:lnTo>
                  <a:pt x="136515" y="198037"/>
                </a:lnTo>
                <a:lnTo>
                  <a:pt x="109421" y="232178"/>
                </a:lnTo>
                <a:lnTo>
                  <a:pt x="84967" y="268377"/>
                </a:lnTo>
                <a:lnTo>
                  <a:pt x="63301" y="306486"/>
                </a:lnTo>
                <a:lnTo>
                  <a:pt x="44567" y="346361"/>
                </a:lnTo>
                <a:lnTo>
                  <a:pt x="28912" y="387855"/>
                </a:lnTo>
                <a:lnTo>
                  <a:pt x="16482" y="430822"/>
                </a:lnTo>
                <a:lnTo>
                  <a:pt x="7422" y="475117"/>
                </a:lnTo>
                <a:lnTo>
                  <a:pt x="1880" y="520593"/>
                </a:lnTo>
                <a:lnTo>
                  <a:pt x="0" y="567105"/>
                </a:lnTo>
                <a:lnTo>
                  <a:pt x="1880" y="613615"/>
                </a:lnTo>
                <a:lnTo>
                  <a:pt x="7422" y="659090"/>
                </a:lnTo>
                <a:lnTo>
                  <a:pt x="16482" y="703384"/>
                </a:lnTo>
                <a:lnTo>
                  <a:pt x="28912" y="746350"/>
                </a:lnTo>
                <a:lnTo>
                  <a:pt x="44567" y="787843"/>
                </a:lnTo>
                <a:lnTo>
                  <a:pt x="63301" y="827716"/>
                </a:lnTo>
                <a:lnTo>
                  <a:pt x="84967" y="865825"/>
                </a:lnTo>
                <a:lnTo>
                  <a:pt x="109421" y="902022"/>
                </a:lnTo>
                <a:lnTo>
                  <a:pt x="136515" y="936163"/>
                </a:lnTo>
                <a:lnTo>
                  <a:pt x="166104" y="968100"/>
                </a:lnTo>
                <a:lnTo>
                  <a:pt x="198043" y="997688"/>
                </a:lnTo>
                <a:lnTo>
                  <a:pt x="232184" y="1024782"/>
                </a:lnTo>
                <a:lnTo>
                  <a:pt x="268382" y="1049234"/>
                </a:lnTo>
                <a:lnTo>
                  <a:pt x="306492" y="1070900"/>
                </a:lnTo>
                <a:lnTo>
                  <a:pt x="346366" y="1089633"/>
                </a:lnTo>
                <a:lnTo>
                  <a:pt x="387860" y="1105287"/>
                </a:lnTo>
                <a:lnTo>
                  <a:pt x="430826" y="1117717"/>
                </a:lnTo>
                <a:lnTo>
                  <a:pt x="475120" y="1126776"/>
                </a:lnTo>
                <a:lnTo>
                  <a:pt x="520595" y="1132318"/>
                </a:lnTo>
                <a:lnTo>
                  <a:pt x="567105" y="1134198"/>
                </a:lnTo>
                <a:lnTo>
                  <a:pt x="613615" y="1132318"/>
                </a:lnTo>
                <a:lnTo>
                  <a:pt x="659090" y="1126776"/>
                </a:lnTo>
                <a:lnTo>
                  <a:pt x="703384" y="1117717"/>
                </a:lnTo>
                <a:lnTo>
                  <a:pt x="746350" y="1105287"/>
                </a:lnTo>
                <a:lnTo>
                  <a:pt x="787843" y="1089633"/>
                </a:lnTo>
                <a:lnTo>
                  <a:pt x="827716" y="1070900"/>
                </a:lnTo>
                <a:lnTo>
                  <a:pt x="865825" y="1049234"/>
                </a:lnTo>
                <a:lnTo>
                  <a:pt x="902022" y="1024782"/>
                </a:lnTo>
                <a:lnTo>
                  <a:pt x="936163" y="997688"/>
                </a:lnTo>
                <a:lnTo>
                  <a:pt x="968100" y="968100"/>
                </a:lnTo>
                <a:lnTo>
                  <a:pt x="997688" y="936163"/>
                </a:lnTo>
                <a:lnTo>
                  <a:pt x="1024782" y="902022"/>
                </a:lnTo>
                <a:lnTo>
                  <a:pt x="1049234" y="865825"/>
                </a:lnTo>
                <a:lnTo>
                  <a:pt x="1070900" y="827716"/>
                </a:lnTo>
                <a:lnTo>
                  <a:pt x="1089633" y="787843"/>
                </a:lnTo>
                <a:lnTo>
                  <a:pt x="1105287" y="746350"/>
                </a:lnTo>
                <a:lnTo>
                  <a:pt x="1117717" y="703384"/>
                </a:lnTo>
                <a:lnTo>
                  <a:pt x="1126776" y="659090"/>
                </a:lnTo>
                <a:lnTo>
                  <a:pt x="1132318" y="613615"/>
                </a:lnTo>
                <a:lnTo>
                  <a:pt x="1134198" y="567105"/>
                </a:lnTo>
                <a:close/>
              </a:path>
            </a:pathLst>
          </a:custGeom>
          <a:solidFill>
            <a:srgbClr val="96E2FF"/>
          </a:solidFill>
        </p:spPr>
        <p:txBody>
          <a:bodyPr wrap="square" lIns="0" tIns="0" rIns="0" bIns="0" rtlCol="0">
            <a:noAutofit/>
          </a:bodyPr>
          <a:lstStyle/>
          <a:p>
            <a:pPr algn="l" rtl="0"/>
            <a:endParaRPr kern="1200">
              <a:solidFill>
                <a:prstClr val="black"/>
              </a:solidFill>
              <a:latin typeface="Arial"/>
              <a:ea typeface="Arial Unicode MS"/>
            </a:endParaRPr>
          </a:p>
        </p:txBody>
      </p:sp>
      <p:sp>
        <p:nvSpPr>
          <p:cNvPr id="9" name="object 44"/>
          <p:cNvSpPr/>
          <p:nvPr/>
        </p:nvSpPr>
        <p:spPr>
          <a:xfrm>
            <a:off x="4358136" y="1382237"/>
            <a:ext cx="997215" cy="889596"/>
          </a:xfrm>
          <a:custGeom>
            <a:avLst/>
            <a:gdLst/>
            <a:ahLst/>
            <a:cxnLst/>
            <a:rect l="l" t="t" r="r" b="b"/>
            <a:pathLst>
              <a:path w="1136967" h="807364">
                <a:moveTo>
                  <a:pt x="1136967" y="403682"/>
                </a:moveTo>
                <a:lnTo>
                  <a:pt x="0" y="0"/>
                </a:lnTo>
                <a:lnTo>
                  <a:pt x="0" y="807364"/>
                </a:lnTo>
                <a:lnTo>
                  <a:pt x="1136967" y="403682"/>
                </a:lnTo>
                <a:close/>
              </a:path>
            </a:pathLst>
          </a:custGeom>
          <a:solidFill>
            <a:srgbClr val="005FD1"/>
          </a:solidFill>
        </p:spPr>
        <p:txBody>
          <a:bodyPr wrap="square" lIns="0" tIns="0" rIns="0" bIns="0" rtlCol="0">
            <a:noAutofit/>
          </a:bodyPr>
          <a:lstStyle/>
          <a:p>
            <a:pPr algn="l" rtl="0"/>
            <a:endParaRPr kern="1200">
              <a:solidFill>
                <a:prstClr val="black"/>
              </a:solidFill>
              <a:latin typeface="Arial"/>
              <a:ea typeface="Arial Unicode MS"/>
            </a:endParaRPr>
          </a:p>
        </p:txBody>
      </p:sp>
      <p:sp>
        <p:nvSpPr>
          <p:cNvPr id="10" name="object 46"/>
          <p:cNvSpPr/>
          <p:nvPr/>
        </p:nvSpPr>
        <p:spPr>
          <a:xfrm>
            <a:off x="431377" y="3374375"/>
            <a:ext cx="5871121" cy="627539"/>
          </a:xfrm>
          <a:custGeom>
            <a:avLst/>
            <a:gdLst/>
            <a:ahLst/>
            <a:cxnLst/>
            <a:rect l="l" t="t" r="r" b="b"/>
            <a:pathLst>
              <a:path w="6693915" h="569531">
                <a:moveTo>
                  <a:pt x="66941" y="0"/>
                </a:moveTo>
                <a:lnTo>
                  <a:pt x="27203" y="13065"/>
                </a:lnTo>
                <a:lnTo>
                  <a:pt x="3251" y="46273"/>
                </a:lnTo>
                <a:lnTo>
                  <a:pt x="0" y="66941"/>
                </a:lnTo>
                <a:lnTo>
                  <a:pt x="0" y="502589"/>
                </a:lnTo>
                <a:lnTo>
                  <a:pt x="13065" y="542327"/>
                </a:lnTo>
                <a:lnTo>
                  <a:pt x="46273" y="566279"/>
                </a:lnTo>
                <a:lnTo>
                  <a:pt x="66941" y="569531"/>
                </a:lnTo>
                <a:lnTo>
                  <a:pt x="6626986" y="569531"/>
                </a:lnTo>
                <a:lnTo>
                  <a:pt x="6666723" y="556463"/>
                </a:lnTo>
                <a:lnTo>
                  <a:pt x="6690667" y="523250"/>
                </a:lnTo>
                <a:lnTo>
                  <a:pt x="6693915" y="502589"/>
                </a:lnTo>
                <a:lnTo>
                  <a:pt x="6693915" y="66941"/>
                </a:lnTo>
                <a:lnTo>
                  <a:pt x="6680852" y="27200"/>
                </a:lnTo>
                <a:lnTo>
                  <a:pt x="6647646" y="3249"/>
                </a:lnTo>
                <a:lnTo>
                  <a:pt x="6626986" y="0"/>
                </a:lnTo>
                <a:lnTo>
                  <a:pt x="66941" y="0"/>
                </a:lnTo>
                <a:close/>
              </a:path>
            </a:pathLst>
          </a:custGeom>
          <a:solidFill>
            <a:srgbClr val="1DA0F1"/>
          </a:solidFill>
        </p:spPr>
        <p:txBody>
          <a:bodyPr wrap="square" lIns="0" tIns="0" rIns="0" bIns="0" rtlCol="0">
            <a:noAutofit/>
          </a:bodyPr>
          <a:lstStyle/>
          <a:p>
            <a:pPr algn="l" rtl="0"/>
            <a:endParaRPr kern="1200">
              <a:solidFill>
                <a:prstClr val="black"/>
              </a:solidFill>
              <a:latin typeface="Arial"/>
              <a:ea typeface="Arial Unicode MS"/>
            </a:endParaRPr>
          </a:p>
        </p:txBody>
      </p:sp>
      <p:grpSp>
        <p:nvGrpSpPr>
          <p:cNvPr id="11" name="Group 10">
            <a:extLst>
              <a:ext uri="{FF2B5EF4-FFF2-40B4-BE49-F238E27FC236}">
                <a16:creationId xmlns="" xmlns:a16="http://schemas.microsoft.com/office/drawing/2014/main" id="{A68EC921-5868-4E33-9F52-F92227EC9E03}"/>
              </a:ext>
            </a:extLst>
          </p:cNvPr>
          <p:cNvGrpSpPr/>
          <p:nvPr/>
        </p:nvGrpSpPr>
        <p:grpSpPr>
          <a:xfrm>
            <a:off x="6356689" y="860702"/>
            <a:ext cx="4140639" cy="6526343"/>
            <a:chOff x="7000817" y="917062"/>
            <a:chExt cx="4720919" cy="5923068"/>
          </a:xfrm>
        </p:grpSpPr>
        <p:grpSp>
          <p:nvGrpSpPr>
            <p:cNvPr id="12" name="Graphic 26">
              <a:extLst>
                <a:ext uri="{FF2B5EF4-FFF2-40B4-BE49-F238E27FC236}">
                  <a16:creationId xmlns="" xmlns:a16="http://schemas.microsoft.com/office/drawing/2014/main" id="{4B00AFEA-D4DC-4DFE-BEED-F14DCD27AE12}"/>
                </a:ext>
              </a:extLst>
            </p:cNvPr>
            <p:cNvGrpSpPr/>
            <p:nvPr/>
          </p:nvGrpSpPr>
          <p:grpSpPr>
            <a:xfrm flipH="1">
              <a:off x="7909411" y="917062"/>
              <a:ext cx="3812325" cy="5923068"/>
              <a:chOff x="3888957" y="1818338"/>
              <a:chExt cx="3243730" cy="5039662"/>
            </a:xfrm>
          </p:grpSpPr>
          <p:sp>
            <p:nvSpPr>
              <p:cNvPr id="15" name="Freeform: Shape 17">
                <a:extLst>
                  <a:ext uri="{FF2B5EF4-FFF2-40B4-BE49-F238E27FC236}">
                    <a16:creationId xmlns="" xmlns:a16="http://schemas.microsoft.com/office/drawing/2014/main" id="{970109A2-F31B-4A67-B091-A33D431021DB}"/>
                  </a:ext>
                </a:extLst>
              </p:cNvPr>
              <p:cNvSpPr/>
              <p:nvPr/>
            </p:nvSpPr>
            <p:spPr>
              <a:xfrm>
                <a:off x="3888950" y="3053331"/>
                <a:ext cx="2713693" cy="3805687"/>
              </a:xfrm>
              <a:custGeom>
                <a:avLst/>
                <a:gdLst>
                  <a:gd name="connsiteX0" fmla="*/ 2713136 w 2713693"/>
                  <a:gd name="connsiteY0" fmla="*/ 1790517 h 3805687"/>
                  <a:gd name="connsiteX1" fmla="*/ 2700316 w 2713693"/>
                  <a:gd name="connsiteY1" fmla="*/ 1718569 h 3805687"/>
                  <a:gd name="connsiteX2" fmla="*/ 2682798 w 2713693"/>
                  <a:gd name="connsiteY2" fmla="*/ 1633138 h 3805687"/>
                  <a:gd name="connsiteX3" fmla="*/ 2634225 w 2713693"/>
                  <a:gd name="connsiteY3" fmla="*/ 1400938 h 3805687"/>
                  <a:gd name="connsiteX4" fmla="*/ 2601512 w 2713693"/>
                  <a:gd name="connsiteY4" fmla="*/ 1382813 h 3805687"/>
                  <a:gd name="connsiteX5" fmla="*/ 2505416 w 2713693"/>
                  <a:gd name="connsiteY5" fmla="*/ 1400606 h 3805687"/>
                  <a:gd name="connsiteX6" fmla="*/ 2349915 w 2713693"/>
                  <a:gd name="connsiteY6" fmla="*/ 1433541 h 3805687"/>
                  <a:gd name="connsiteX7" fmla="*/ 2324828 w 2713693"/>
                  <a:gd name="connsiteY7" fmla="*/ 1444703 h 3805687"/>
                  <a:gd name="connsiteX8" fmla="*/ 2262053 w 2713693"/>
                  <a:gd name="connsiteY8" fmla="*/ 1459071 h 3805687"/>
                  <a:gd name="connsiteX9" fmla="*/ 2142692 w 2713693"/>
                  <a:gd name="connsiteY9" fmla="*/ 1484379 h 3805687"/>
                  <a:gd name="connsiteX10" fmla="*/ 2115505 w 2713693"/>
                  <a:gd name="connsiteY10" fmla="*/ 1469736 h 3805687"/>
                  <a:gd name="connsiteX11" fmla="*/ 2042175 w 2713693"/>
                  <a:gd name="connsiteY11" fmla="*/ 1249085 h 3805687"/>
                  <a:gd name="connsiteX12" fmla="*/ 1975477 w 2713693"/>
                  <a:gd name="connsiteY12" fmla="*/ 1052085 h 3805687"/>
                  <a:gd name="connsiteX13" fmla="*/ 1901043 w 2713693"/>
                  <a:gd name="connsiteY13" fmla="*/ 828284 h 3805687"/>
                  <a:gd name="connsiteX14" fmla="*/ 1826885 w 2713693"/>
                  <a:gd name="connsiteY14" fmla="*/ 607909 h 3805687"/>
                  <a:gd name="connsiteX15" fmla="*/ 1792900 w 2713693"/>
                  <a:gd name="connsiteY15" fmla="*/ 542482 h 3805687"/>
                  <a:gd name="connsiteX16" fmla="*/ 1602697 w 2713693"/>
                  <a:gd name="connsiteY16" fmla="*/ 414059 h 3805687"/>
                  <a:gd name="connsiteX17" fmla="*/ 1591756 w 2713693"/>
                  <a:gd name="connsiteY17" fmla="*/ 414280 h 3805687"/>
                  <a:gd name="connsiteX18" fmla="*/ 1591756 w 2713693"/>
                  <a:gd name="connsiteY18" fmla="*/ 414280 h 3805687"/>
                  <a:gd name="connsiteX19" fmla="*/ 1580869 w 2713693"/>
                  <a:gd name="connsiteY19" fmla="*/ 360292 h 3805687"/>
                  <a:gd name="connsiteX20" fmla="*/ 1566999 w 2713693"/>
                  <a:gd name="connsiteY20" fmla="*/ 309453 h 3805687"/>
                  <a:gd name="connsiteX21" fmla="*/ 1478474 w 2713693"/>
                  <a:gd name="connsiteY21" fmla="*/ 331004 h 3805687"/>
                  <a:gd name="connsiteX22" fmla="*/ 1466040 w 2713693"/>
                  <a:gd name="connsiteY22" fmla="*/ 325589 h 3805687"/>
                  <a:gd name="connsiteX23" fmla="*/ 1356737 w 2713693"/>
                  <a:gd name="connsiteY23" fmla="*/ 248502 h 3805687"/>
                  <a:gd name="connsiteX24" fmla="*/ 1100775 w 2713693"/>
                  <a:gd name="connsiteY24" fmla="*/ 71064 h 3805687"/>
                  <a:gd name="connsiteX25" fmla="*/ 1055739 w 2713693"/>
                  <a:gd name="connsiteY25" fmla="*/ 0 h 3805687"/>
                  <a:gd name="connsiteX26" fmla="*/ 1026893 w 2713693"/>
                  <a:gd name="connsiteY26" fmla="*/ 28459 h 3805687"/>
                  <a:gd name="connsiteX27" fmla="*/ 1026893 w 2713693"/>
                  <a:gd name="connsiteY27" fmla="*/ 28459 h 3805687"/>
                  <a:gd name="connsiteX28" fmla="*/ 1001916 w 2713693"/>
                  <a:gd name="connsiteY28" fmla="*/ 25751 h 3805687"/>
                  <a:gd name="connsiteX29" fmla="*/ 866144 w 2713693"/>
                  <a:gd name="connsiteY29" fmla="*/ 190313 h 3805687"/>
                  <a:gd name="connsiteX30" fmla="*/ 827683 w 2713693"/>
                  <a:gd name="connsiteY30" fmla="*/ 210815 h 3805687"/>
                  <a:gd name="connsiteX31" fmla="*/ 682240 w 2713693"/>
                  <a:gd name="connsiteY31" fmla="*/ 237118 h 3805687"/>
                  <a:gd name="connsiteX32" fmla="*/ 483693 w 2713693"/>
                  <a:gd name="connsiteY32" fmla="*/ 320947 h 3805687"/>
                  <a:gd name="connsiteX33" fmla="*/ 249724 w 2713693"/>
                  <a:gd name="connsiteY33" fmla="*/ 647365 h 3805687"/>
                  <a:gd name="connsiteX34" fmla="*/ 205020 w 2713693"/>
                  <a:gd name="connsiteY34" fmla="*/ 786231 h 3805687"/>
                  <a:gd name="connsiteX35" fmla="*/ 172859 w 2713693"/>
                  <a:gd name="connsiteY35" fmla="*/ 912057 h 3805687"/>
                  <a:gd name="connsiteX36" fmla="*/ 149208 w 2713693"/>
                  <a:gd name="connsiteY36" fmla="*/ 1029926 h 3805687"/>
                  <a:gd name="connsiteX37" fmla="*/ 123291 w 2713693"/>
                  <a:gd name="connsiteY37" fmla="*/ 1164924 h 3805687"/>
                  <a:gd name="connsiteX38" fmla="*/ 99861 w 2713693"/>
                  <a:gd name="connsiteY38" fmla="*/ 1316446 h 3805687"/>
                  <a:gd name="connsiteX39" fmla="*/ 74994 w 2713693"/>
                  <a:gd name="connsiteY39" fmla="*/ 1481616 h 3805687"/>
                  <a:gd name="connsiteX40" fmla="*/ 45817 w 2713693"/>
                  <a:gd name="connsiteY40" fmla="*/ 1720669 h 3805687"/>
                  <a:gd name="connsiteX41" fmla="*/ 40015 w 2713693"/>
                  <a:gd name="connsiteY41" fmla="*/ 1772723 h 3805687"/>
                  <a:gd name="connsiteX42" fmla="*/ 25537 w 2713693"/>
                  <a:gd name="connsiteY42" fmla="*/ 1901091 h 3805687"/>
                  <a:gd name="connsiteX43" fmla="*/ 15369 w 2713693"/>
                  <a:gd name="connsiteY43" fmla="*/ 2010560 h 3805687"/>
                  <a:gd name="connsiteX44" fmla="*/ 339 w 2713693"/>
                  <a:gd name="connsiteY44" fmla="*/ 2151140 h 3805687"/>
                  <a:gd name="connsiteX45" fmla="*/ 5864 w 2713693"/>
                  <a:gd name="connsiteY45" fmla="*/ 2172249 h 3805687"/>
                  <a:gd name="connsiteX46" fmla="*/ 184187 w 2713693"/>
                  <a:gd name="connsiteY46" fmla="*/ 2398758 h 3805687"/>
                  <a:gd name="connsiteX47" fmla="*/ 373948 w 2713693"/>
                  <a:gd name="connsiteY47" fmla="*/ 2640794 h 3805687"/>
                  <a:gd name="connsiteX48" fmla="*/ 381242 w 2713693"/>
                  <a:gd name="connsiteY48" fmla="*/ 2659306 h 3805687"/>
                  <a:gd name="connsiteX49" fmla="*/ 345047 w 2713693"/>
                  <a:gd name="connsiteY49" fmla="*/ 2791321 h 3805687"/>
                  <a:gd name="connsiteX50" fmla="*/ 298740 w 2713693"/>
                  <a:gd name="connsiteY50" fmla="*/ 2962459 h 3805687"/>
                  <a:gd name="connsiteX51" fmla="*/ 268513 w 2713693"/>
                  <a:gd name="connsiteY51" fmla="*/ 3080438 h 3805687"/>
                  <a:gd name="connsiteX52" fmla="*/ 214966 w 2713693"/>
                  <a:gd name="connsiteY52" fmla="*/ 3278488 h 3805687"/>
                  <a:gd name="connsiteX53" fmla="*/ 166338 w 2713693"/>
                  <a:gd name="connsiteY53" fmla="*/ 3459629 h 3805687"/>
                  <a:gd name="connsiteX54" fmla="*/ 173301 w 2713693"/>
                  <a:gd name="connsiteY54" fmla="*/ 3485656 h 3805687"/>
                  <a:gd name="connsiteX55" fmla="*/ 217729 w 2713693"/>
                  <a:gd name="connsiteY55" fmla="*/ 3499526 h 3805687"/>
                  <a:gd name="connsiteX56" fmla="*/ 424621 w 2713693"/>
                  <a:gd name="connsiteY56" fmla="*/ 3558653 h 3805687"/>
                  <a:gd name="connsiteX57" fmla="*/ 665441 w 2713693"/>
                  <a:gd name="connsiteY57" fmla="*/ 3627507 h 3805687"/>
                  <a:gd name="connsiteX58" fmla="*/ 683953 w 2713693"/>
                  <a:gd name="connsiteY58" fmla="*/ 3647234 h 3805687"/>
                  <a:gd name="connsiteX59" fmla="*/ 699371 w 2713693"/>
                  <a:gd name="connsiteY59" fmla="*/ 3805221 h 3805687"/>
                  <a:gd name="connsiteX60" fmla="*/ 722138 w 2713693"/>
                  <a:gd name="connsiteY60" fmla="*/ 3805663 h 3805687"/>
                  <a:gd name="connsiteX61" fmla="*/ 2173638 w 2713693"/>
                  <a:gd name="connsiteY61" fmla="*/ 3805663 h 3805687"/>
                  <a:gd name="connsiteX62" fmla="*/ 2327922 w 2713693"/>
                  <a:gd name="connsiteY62" fmla="*/ 3805442 h 3805687"/>
                  <a:gd name="connsiteX63" fmla="*/ 2331459 w 2713693"/>
                  <a:gd name="connsiteY63" fmla="*/ 3777481 h 3805687"/>
                  <a:gd name="connsiteX64" fmla="*/ 2351628 w 2713693"/>
                  <a:gd name="connsiteY64" fmla="*/ 3755322 h 3805687"/>
                  <a:gd name="connsiteX65" fmla="*/ 2435678 w 2713693"/>
                  <a:gd name="connsiteY65" fmla="*/ 3755101 h 3805687"/>
                  <a:gd name="connsiteX66" fmla="*/ 2464247 w 2713693"/>
                  <a:gd name="connsiteY66" fmla="*/ 3724321 h 3805687"/>
                  <a:gd name="connsiteX67" fmla="*/ 2446012 w 2713693"/>
                  <a:gd name="connsiteY67" fmla="*/ 3575010 h 3805687"/>
                  <a:gd name="connsiteX68" fmla="*/ 2430263 w 2713693"/>
                  <a:gd name="connsiteY68" fmla="*/ 3460899 h 3805687"/>
                  <a:gd name="connsiteX69" fmla="*/ 2417111 w 2713693"/>
                  <a:gd name="connsiteY69" fmla="*/ 3353420 h 3805687"/>
                  <a:gd name="connsiteX70" fmla="*/ 2394897 w 2713693"/>
                  <a:gd name="connsiteY70" fmla="*/ 3178358 h 3805687"/>
                  <a:gd name="connsiteX71" fmla="*/ 2378374 w 2713693"/>
                  <a:gd name="connsiteY71" fmla="*/ 3050266 h 3805687"/>
                  <a:gd name="connsiteX72" fmla="*/ 2362128 w 2713693"/>
                  <a:gd name="connsiteY72" fmla="*/ 2925546 h 3805687"/>
                  <a:gd name="connsiteX73" fmla="*/ 2351518 w 2713693"/>
                  <a:gd name="connsiteY73" fmla="*/ 2839065 h 3805687"/>
                  <a:gd name="connsiteX74" fmla="*/ 2334664 w 2713693"/>
                  <a:gd name="connsiteY74" fmla="*/ 2711581 h 3805687"/>
                  <a:gd name="connsiteX75" fmla="*/ 2323115 w 2713693"/>
                  <a:gd name="connsiteY75" fmla="*/ 2630792 h 3805687"/>
                  <a:gd name="connsiteX76" fmla="*/ 2309963 w 2713693"/>
                  <a:gd name="connsiteY76" fmla="*/ 2521489 h 3805687"/>
                  <a:gd name="connsiteX77" fmla="*/ 2293551 w 2713693"/>
                  <a:gd name="connsiteY77" fmla="*/ 2394945 h 3805687"/>
                  <a:gd name="connsiteX78" fmla="*/ 2274763 w 2713693"/>
                  <a:gd name="connsiteY78" fmla="*/ 2254807 h 3805687"/>
                  <a:gd name="connsiteX79" fmla="*/ 2249067 w 2713693"/>
                  <a:gd name="connsiteY79" fmla="*/ 2055486 h 3805687"/>
                  <a:gd name="connsiteX80" fmla="*/ 2240004 w 2713693"/>
                  <a:gd name="connsiteY80" fmla="*/ 1984422 h 3805687"/>
                  <a:gd name="connsiteX81" fmla="*/ 2259235 w 2713693"/>
                  <a:gd name="connsiteY81" fmla="*/ 1956295 h 3805687"/>
                  <a:gd name="connsiteX82" fmla="*/ 2303829 w 2713693"/>
                  <a:gd name="connsiteY82" fmla="*/ 1940823 h 3805687"/>
                  <a:gd name="connsiteX83" fmla="*/ 2323115 w 2713693"/>
                  <a:gd name="connsiteY83" fmla="*/ 1933307 h 3805687"/>
                  <a:gd name="connsiteX84" fmla="*/ 2365664 w 2713693"/>
                  <a:gd name="connsiteY84" fmla="*/ 1923360 h 3805687"/>
                  <a:gd name="connsiteX85" fmla="*/ 2597036 w 2713693"/>
                  <a:gd name="connsiteY85" fmla="*/ 1849313 h 3805687"/>
                  <a:gd name="connsiteX86" fmla="*/ 2694734 w 2713693"/>
                  <a:gd name="connsiteY86" fmla="*/ 1817815 h 3805687"/>
                  <a:gd name="connsiteX87" fmla="*/ 2713136 w 2713693"/>
                  <a:gd name="connsiteY87" fmla="*/ 1790517 h 380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13693" h="3805687">
                    <a:moveTo>
                      <a:pt x="2713136" y="1790517"/>
                    </a:moveTo>
                    <a:cubicBezTo>
                      <a:pt x="2710649" y="1766258"/>
                      <a:pt x="2704018" y="1742662"/>
                      <a:pt x="2700316" y="1718569"/>
                    </a:cubicBezTo>
                    <a:cubicBezTo>
                      <a:pt x="2692414" y="1690497"/>
                      <a:pt x="2689153" y="1661486"/>
                      <a:pt x="2682798" y="1633138"/>
                    </a:cubicBezTo>
                    <a:cubicBezTo>
                      <a:pt x="2665392" y="1555996"/>
                      <a:pt x="2651356" y="1478135"/>
                      <a:pt x="2634225" y="1400938"/>
                    </a:cubicBezTo>
                    <a:cubicBezTo>
                      <a:pt x="2625826" y="1378502"/>
                      <a:pt x="2625163" y="1378171"/>
                      <a:pt x="2601512" y="1382813"/>
                    </a:cubicBezTo>
                    <a:cubicBezTo>
                      <a:pt x="2569572" y="1389167"/>
                      <a:pt x="2537134" y="1392815"/>
                      <a:pt x="2505416" y="1400606"/>
                    </a:cubicBezTo>
                    <a:cubicBezTo>
                      <a:pt x="2453914" y="1413205"/>
                      <a:pt x="2401859" y="1423041"/>
                      <a:pt x="2349915" y="1433541"/>
                    </a:cubicBezTo>
                    <a:cubicBezTo>
                      <a:pt x="2340521" y="1435420"/>
                      <a:pt x="2331901" y="1437961"/>
                      <a:pt x="2324828" y="1444703"/>
                    </a:cubicBezTo>
                    <a:cubicBezTo>
                      <a:pt x="2303884" y="1449511"/>
                      <a:pt x="2283051" y="1454650"/>
                      <a:pt x="2262053" y="1459071"/>
                    </a:cubicBezTo>
                    <a:cubicBezTo>
                      <a:pt x="2222266" y="1467470"/>
                      <a:pt x="2181871" y="1473770"/>
                      <a:pt x="2142692" y="1484379"/>
                    </a:cubicBezTo>
                    <a:cubicBezTo>
                      <a:pt x="2125341" y="1489076"/>
                      <a:pt x="2120147" y="1483937"/>
                      <a:pt x="2115505" y="1469736"/>
                    </a:cubicBezTo>
                    <a:cubicBezTo>
                      <a:pt x="2091301" y="1396130"/>
                      <a:pt x="2066821" y="1322580"/>
                      <a:pt x="2042175" y="1249085"/>
                    </a:cubicBezTo>
                    <a:cubicBezTo>
                      <a:pt x="2020127" y="1183381"/>
                      <a:pt x="1997526" y="1117788"/>
                      <a:pt x="1975477" y="1052085"/>
                    </a:cubicBezTo>
                    <a:cubicBezTo>
                      <a:pt x="1950500" y="977540"/>
                      <a:pt x="1925910" y="902884"/>
                      <a:pt x="1901043" y="828284"/>
                    </a:cubicBezTo>
                    <a:cubicBezTo>
                      <a:pt x="1876563" y="754734"/>
                      <a:pt x="1852746" y="680962"/>
                      <a:pt x="1826885" y="607909"/>
                    </a:cubicBezTo>
                    <a:cubicBezTo>
                      <a:pt x="1818762" y="585032"/>
                      <a:pt x="1818098" y="558728"/>
                      <a:pt x="1792900" y="542482"/>
                    </a:cubicBezTo>
                    <a:cubicBezTo>
                      <a:pt x="1728633" y="501037"/>
                      <a:pt x="1665914" y="457106"/>
                      <a:pt x="1602697" y="414059"/>
                    </a:cubicBezTo>
                    <a:cubicBezTo>
                      <a:pt x="1598608" y="411296"/>
                      <a:pt x="1595292" y="407759"/>
                      <a:pt x="1591756" y="414280"/>
                    </a:cubicBezTo>
                    <a:cubicBezTo>
                      <a:pt x="1591756" y="414280"/>
                      <a:pt x="1591756" y="414280"/>
                      <a:pt x="1591756" y="414280"/>
                    </a:cubicBezTo>
                    <a:cubicBezTo>
                      <a:pt x="1583798" y="397150"/>
                      <a:pt x="1587059" y="377643"/>
                      <a:pt x="1580869" y="360292"/>
                    </a:cubicBezTo>
                    <a:cubicBezTo>
                      <a:pt x="1574902" y="343658"/>
                      <a:pt x="1579599" y="324207"/>
                      <a:pt x="1566999" y="309453"/>
                    </a:cubicBezTo>
                    <a:cubicBezTo>
                      <a:pt x="1539480" y="324870"/>
                      <a:pt x="1508535" y="326252"/>
                      <a:pt x="1478474" y="331004"/>
                    </a:cubicBezTo>
                    <a:cubicBezTo>
                      <a:pt x="1473556" y="331778"/>
                      <a:pt x="1469964" y="328352"/>
                      <a:pt x="1466040" y="325589"/>
                    </a:cubicBezTo>
                    <a:cubicBezTo>
                      <a:pt x="1429680" y="299782"/>
                      <a:pt x="1393319" y="273976"/>
                      <a:pt x="1356737" y="248502"/>
                    </a:cubicBezTo>
                    <a:cubicBezTo>
                      <a:pt x="1271472" y="189264"/>
                      <a:pt x="1186096" y="130191"/>
                      <a:pt x="1100775" y="71064"/>
                    </a:cubicBezTo>
                    <a:cubicBezTo>
                      <a:pt x="1075798" y="53712"/>
                      <a:pt x="1046124" y="39234"/>
                      <a:pt x="1055739" y="0"/>
                    </a:cubicBezTo>
                    <a:cubicBezTo>
                      <a:pt x="1043582" y="6907"/>
                      <a:pt x="1037559" y="20059"/>
                      <a:pt x="1026893" y="28459"/>
                    </a:cubicBezTo>
                    <a:lnTo>
                      <a:pt x="1026893" y="28459"/>
                    </a:lnTo>
                    <a:cubicBezTo>
                      <a:pt x="1019544" y="12212"/>
                      <a:pt x="1013576" y="11660"/>
                      <a:pt x="1001916" y="25751"/>
                    </a:cubicBezTo>
                    <a:cubicBezTo>
                      <a:pt x="956603" y="80568"/>
                      <a:pt x="910959" y="135054"/>
                      <a:pt x="866144" y="190313"/>
                    </a:cubicBezTo>
                    <a:cubicBezTo>
                      <a:pt x="855755" y="203134"/>
                      <a:pt x="842935" y="209323"/>
                      <a:pt x="827683" y="210815"/>
                    </a:cubicBezTo>
                    <a:cubicBezTo>
                      <a:pt x="778502" y="215678"/>
                      <a:pt x="730095" y="224906"/>
                      <a:pt x="682240" y="237118"/>
                    </a:cubicBezTo>
                    <a:cubicBezTo>
                      <a:pt x="611895" y="255022"/>
                      <a:pt x="544092" y="279005"/>
                      <a:pt x="483693" y="320947"/>
                    </a:cubicBezTo>
                    <a:cubicBezTo>
                      <a:pt x="366819" y="402012"/>
                      <a:pt x="302166" y="520489"/>
                      <a:pt x="249724" y="647365"/>
                    </a:cubicBezTo>
                    <a:cubicBezTo>
                      <a:pt x="231157" y="692346"/>
                      <a:pt x="218779" y="739482"/>
                      <a:pt x="205020" y="786231"/>
                    </a:cubicBezTo>
                    <a:cubicBezTo>
                      <a:pt x="192807" y="827842"/>
                      <a:pt x="183745" y="870171"/>
                      <a:pt x="172859" y="912057"/>
                    </a:cubicBezTo>
                    <a:cubicBezTo>
                      <a:pt x="162801" y="950794"/>
                      <a:pt x="156889" y="990581"/>
                      <a:pt x="149208" y="1029926"/>
                    </a:cubicBezTo>
                    <a:cubicBezTo>
                      <a:pt x="140421" y="1074907"/>
                      <a:pt x="130972" y="1119778"/>
                      <a:pt x="123291" y="1164924"/>
                    </a:cubicBezTo>
                    <a:cubicBezTo>
                      <a:pt x="114726" y="1215321"/>
                      <a:pt x="109034" y="1266160"/>
                      <a:pt x="99861" y="1316446"/>
                    </a:cubicBezTo>
                    <a:cubicBezTo>
                      <a:pt x="89859" y="1371263"/>
                      <a:pt x="83559" y="1426633"/>
                      <a:pt x="74994" y="1481616"/>
                    </a:cubicBezTo>
                    <a:cubicBezTo>
                      <a:pt x="62726" y="1560914"/>
                      <a:pt x="55266" y="1640929"/>
                      <a:pt x="45817" y="1720669"/>
                    </a:cubicBezTo>
                    <a:cubicBezTo>
                      <a:pt x="43772" y="1738020"/>
                      <a:pt x="42004" y="1755372"/>
                      <a:pt x="40015" y="1772723"/>
                    </a:cubicBezTo>
                    <a:cubicBezTo>
                      <a:pt x="35207" y="1815494"/>
                      <a:pt x="29958" y="1858265"/>
                      <a:pt x="25537" y="1901091"/>
                    </a:cubicBezTo>
                    <a:cubicBezTo>
                      <a:pt x="21779" y="1937562"/>
                      <a:pt x="20785" y="1974365"/>
                      <a:pt x="15369" y="2010560"/>
                    </a:cubicBezTo>
                    <a:cubicBezTo>
                      <a:pt x="8351" y="2057254"/>
                      <a:pt x="6749" y="2104446"/>
                      <a:pt x="339" y="2151140"/>
                    </a:cubicBezTo>
                    <a:cubicBezTo>
                      <a:pt x="-711" y="2158766"/>
                      <a:pt x="560" y="2165563"/>
                      <a:pt x="5864" y="2172249"/>
                    </a:cubicBezTo>
                    <a:cubicBezTo>
                      <a:pt x="65489" y="2247568"/>
                      <a:pt x="124838" y="2323163"/>
                      <a:pt x="184187" y="2398758"/>
                    </a:cubicBezTo>
                    <a:cubicBezTo>
                      <a:pt x="247514" y="2479381"/>
                      <a:pt x="310786" y="2560060"/>
                      <a:pt x="373948" y="2640794"/>
                    </a:cubicBezTo>
                    <a:cubicBezTo>
                      <a:pt x="378037" y="2646044"/>
                      <a:pt x="383563" y="2650962"/>
                      <a:pt x="381242" y="2659306"/>
                    </a:cubicBezTo>
                    <a:cubicBezTo>
                      <a:pt x="369030" y="2703237"/>
                      <a:pt x="357038" y="2747279"/>
                      <a:pt x="345047" y="2791321"/>
                    </a:cubicBezTo>
                    <a:cubicBezTo>
                      <a:pt x="329519" y="2848349"/>
                      <a:pt x="313881" y="2905321"/>
                      <a:pt x="298740" y="2962459"/>
                    </a:cubicBezTo>
                    <a:cubicBezTo>
                      <a:pt x="288296" y="3001694"/>
                      <a:pt x="279012" y="3041204"/>
                      <a:pt x="268513" y="3080438"/>
                    </a:cubicBezTo>
                    <a:cubicBezTo>
                      <a:pt x="250885" y="3146529"/>
                      <a:pt x="232097" y="3212287"/>
                      <a:pt x="214966" y="3278488"/>
                    </a:cubicBezTo>
                    <a:cubicBezTo>
                      <a:pt x="199273" y="3338997"/>
                      <a:pt x="183082" y="3399396"/>
                      <a:pt x="166338" y="3459629"/>
                    </a:cubicBezTo>
                    <a:cubicBezTo>
                      <a:pt x="164072" y="3467862"/>
                      <a:pt x="157054" y="3480738"/>
                      <a:pt x="173301" y="3485656"/>
                    </a:cubicBezTo>
                    <a:cubicBezTo>
                      <a:pt x="188165" y="3490187"/>
                      <a:pt x="202699" y="3495768"/>
                      <a:pt x="217729" y="3499526"/>
                    </a:cubicBezTo>
                    <a:cubicBezTo>
                      <a:pt x="287356" y="3516933"/>
                      <a:pt x="355657" y="3538981"/>
                      <a:pt x="424621" y="3558653"/>
                    </a:cubicBezTo>
                    <a:cubicBezTo>
                      <a:pt x="504913" y="3581586"/>
                      <a:pt x="585205" y="3604464"/>
                      <a:pt x="665441" y="3627507"/>
                    </a:cubicBezTo>
                    <a:cubicBezTo>
                      <a:pt x="675167" y="3630325"/>
                      <a:pt x="682959" y="3634801"/>
                      <a:pt x="683953" y="3647234"/>
                    </a:cubicBezTo>
                    <a:cubicBezTo>
                      <a:pt x="688374" y="3699952"/>
                      <a:pt x="697381" y="3752227"/>
                      <a:pt x="699371" y="3805221"/>
                    </a:cubicBezTo>
                    <a:cubicBezTo>
                      <a:pt x="706941" y="3805387"/>
                      <a:pt x="714567" y="3805663"/>
                      <a:pt x="722138" y="3805663"/>
                    </a:cubicBezTo>
                    <a:cubicBezTo>
                      <a:pt x="1205989" y="3805663"/>
                      <a:pt x="1689786" y="3805719"/>
                      <a:pt x="2173638" y="3805663"/>
                    </a:cubicBezTo>
                    <a:cubicBezTo>
                      <a:pt x="2225084" y="3805663"/>
                      <a:pt x="2276476" y="3805498"/>
                      <a:pt x="2327922" y="3805442"/>
                    </a:cubicBezTo>
                    <a:cubicBezTo>
                      <a:pt x="2337316" y="3797153"/>
                      <a:pt x="2331846" y="3786930"/>
                      <a:pt x="2331459" y="3777481"/>
                    </a:cubicBezTo>
                    <a:cubicBezTo>
                      <a:pt x="2330685" y="3759024"/>
                      <a:pt x="2333227" y="3755654"/>
                      <a:pt x="2351628" y="3755322"/>
                    </a:cubicBezTo>
                    <a:cubicBezTo>
                      <a:pt x="2379645" y="3754824"/>
                      <a:pt x="2407662" y="3755433"/>
                      <a:pt x="2435678" y="3755101"/>
                    </a:cubicBezTo>
                    <a:cubicBezTo>
                      <a:pt x="2462645" y="3754769"/>
                      <a:pt x="2466789" y="3750348"/>
                      <a:pt x="2464247" y="3724321"/>
                    </a:cubicBezTo>
                    <a:cubicBezTo>
                      <a:pt x="2459384" y="3674422"/>
                      <a:pt x="2451980" y="3624799"/>
                      <a:pt x="2446012" y="3575010"/>
                    </a:cubicBezTo>
                    <a:cubicBezTo>
                      <a:pt x="2441480" y="3536881"/>
                      <a:pt x="2435844" y="3498918"/>
                      <a:pt x="2430263" y="3460899"/>
                    </a:cubicBezTo>
                    <a:cubicBezTo>
                      <a:pt x="2425013" y="3425257"/>
                      <a:pt x="2421974" y="3389173"/>
                      <a:pt x="2417111" y="3353420"/>
                    </a:cubicBezTo>
                    <a:cubicBezTo>
                      <a:pt x="2409154" y="3295121"/>
                      <a:pt x="2403296" y="3236602"/>
                      <a:pt x="2394897" y="3178358"/>
                    </a:cubicBezTo>
                    <a:cubicBezTo>
                      <a:pt x="2388763" y="3135808"/>
                      <a:pt x="2384121" y="3092927"/>
                      <a:pt x="2378374" y="3050266"/>
                    </a:cubicBezTo>
                    <a:cubicBezTo>
                      <a:pt x="2372848" y="3008712"/>
                      <a:pt x="2369090" y="2966935"/>
                      <a:pt x="2362128" y="2925546"/>
                    </a:cubicBezTo>
                    <a:cubicBezTo>
                      <a:pt x="2360249" y="2896535"/>
                      <a:pt x="2355055" y="2867910"/>
                      <a:pt x="2351518" y="2839065"/>
                    </a:cubicBezTo>
                    <a:cubicBezTo>
                      <a:pt x="2346268" y="2796515"/>
                      <a:pt x="2341129" y="2753965"/>
                      <a:pt x="2334664" y="2711581"/>
                    </a:cubicBezTo>
                    <a:cubicBezTo>
                      <a:pt x="2330575" y="2684670"/>
                      <a:pt x="2322451" y="2658367"/>
                      <a:pt x="2323115" y="2630792"/>
                    </a:cubicBezTo>
                    <a:cubicBezTo>
                      <a:pt x="2319412" y="2594266"/>
                      <a:pt x="2314163" y="2557960"/>
                      <a:pt x="2309963" y="2521489"/>
                    </a:cubicBezTo>
                    <a:cubicBezTo>
                      <a:pt x="2305045" y="2479215"/>
                      <a:pt x="2299574" y="2436997"/>
                      <a:pt x="2293551" y="2394945"/>
                    </a:cubicBezTo>
                    <a:cubicBezTo>
                      <a:pt x="2286864" y="2348306"/>
                      <a:pt x="2280952" y="2301556"/>
                      <a:pt x="2274763" y="2254807"/>
                    </a:cubicBezTo>
                    <a:cubicBezTo>
                      <a:pt x="2265976" y="2188385"/>
                      <a:pt x="2259235" y="2121742"/>
                      <a:pt x="2249067" y="2055486"/>
                    </a:cubicBezTo>
                    <a:cubicBezTo>
                      <a:pt x="2245475" y="2031945"/>
                      <a:pt x="2243596" y="2008073"/>
                      <a:pt x="2240004" y="1984422"/>
                    </a:cubicBezTo>
                    <a:cubicBezTo>
                      <a:pt x="2237739" y="1969502"/>
                      <a:pt x="2243873" y="1960274"/>
                      <a:pt x="2259235" y="1956295"/>
                    </a:cubicBezTo>
                    <a:cubicBezTo>
                      <a:pt x="2274431" y="1952372"/>
                      <a:pt x="2289738" y="1948227"/>
                      <a:pt x="2303829" y="1940823"/>
                    </a:cubicBezTo>
                    <a:cubicBezTo>
                      <a:pt x="2309576" y="1936457"/>
                      <a:pt x="2316097" y="1934689"/>
                      <a:pt x="2323115" y="1933307"/>
                    </a:cubicBezTo>
                    <a:cubicBezTo>
                      <a:pt x="2337372" y="1930489"/>
                      <a:pt x="2351628" y="1927726"/>
                      <a:pt x="2365664" y="1923360"/>
                    </a:cubicBezTo>
                    <a:cubicBezTo>
                      <a:pt x="2443028" y="1899323"/>
                      <a:pt x="2519507" y="1872688"/>
                      <a:pt x="2597036" y="1849313"/>
                    </a:cubicBezTo>
                    <a:cubicBezTo>
                      <a:pt x="2629694" y="1839090"/>
                      <a:pt x="2662076" y="1828093"/>
                      <a:pt x="2694734" y="1817815"/>
                    </a:cubicBezTo>
                    <a:cubicBezTo>
                      <a:pt x="2712915" y="1812344"/>
                      <a:pt x="2715015" y="1809084"/>
                      <a:pt x="2713136" y="1790517"/>
                    </a:cubicBezTo>
                    <a:close/>
                  </a:path>
                </a:pathLst>
              </a:custGeom>
              <a:solidFill>
                <a:srgbClr val="000000"/>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6" name="Freeform: Shape 18">
                <a:extLst>
                  <a:ext uri="{FF2B5EF4-FFF2-40B4-BE49-F238E27FC236}">
                    <a16:creationId xmlns="" xmlns:a16="http://schemas.microsoft.com/office/drawing/2014/main" id="{C4A03C75-4BF4-4A9E-B9FA-E7CABD2AFF5C}"/>
                  </a:ext>
                </a:extLst>
              </p:cNvPr>
              <p:cNvSpPr/>
              <p:nvPr/>
            </p:nvSpPr>
            <p:spPr>
              <a:xfrm>
                <a:off x="4896539" y="3053386"/>
                <a:ext cx="1150722" cy="2845579"/>
              </a:xfrm>
              <a:custGeom>
                <a:avLst/>
                <a:gdLst>
                  <a:gd name="connsiteX0" fmla="*/ 1150686 w 1150722"/>
                  <a:gd name="connsiteY0" fmla="*/ 2531491 h 2845579"/>
                  <a:gd name="connsiteX1" fmla="*/ 1142895 w 1150722"/>
                  <a:gd name="connsiteY1" fmla="*/ 2440920 h 2845579"/>
                  <a:gd name="connsiteX2" fmla="*/ 1132119 w 1150722"/>
                  <a:gd name="connsiteY2" fmla="*/ 2306695 h 2845579"/>
                  <a:gd name="connsiteX3" fmla="*/ 1115154 w 1150722"/>
                  <a:gd name="connsiteY3" fmla="*/ 2132960 h 2845579"/>
                  <a:gd name="connsiteX4" fmla="*/ 1105484 w 1150722"/>
                  <a:gd name="connsiteY4" fmla="*/ 2048302 h 2845579"/>
                  <a:gd name="connsiteX5" fmla="*/ 1086419 w 1150722"/>
                  <a:gd name="connsiteY5" fmla="*/ 1914077 h 2845579"/>
                  <a:gd name="connsiteX6" fmla="*/ 1056745 w 1150722"/>
                  <a:gd name="connsiteY6" fmla="*/ 1737910 h 2845579"/>
                  <a:gd name="connsiteX7" fmla="*/ 1023092 w 1150722"/>
                  <a:gd name="connsiteY7" fmla="*/ 1560748 h 2845579"/>
                  <a:gd name="connsiteX8" fmla="*/ 1016185 w 1150722"/>
                  <a:gd name="connsiteY8" fmla="*/ 1549530 h 2845579"/>
                  <a:gd name="connsiteX9" fmla="*/ 1013201 w 1150722"/>
                  <a:gd name="connsiteY9" fmla="*/ 1528974 h 2845579"/>
                  <a:gd name="connsiteX10" fmla="*/ 982753 w 1150722"/>
                  <a:gd name="connsiteY10" fmla="*/ 1409448 h 2845579"/>
                  <a:gd name="connsiteX11" fmla="*/ 861458 w 1150722"/>
                  <a:gd name="connsiteY11" fmla="*/ 1032302 h 2845579"/>
                  <a:gd name="connsiteX12" fmla="*/ 819571 w 1150722"/>
                  <a:gd name="connsiteY12" fmla="*/ 925430 h 2845579"/>
                  <a:gd name="connsiteX13" fmla="*/ 813327 w 1150722"/>
                  <a:gd name="connsiteY13" fmla="*/ 913384 h 2845579"/>
                  <a:gd name="connsiteX14" fmla="*/ 722978 w 1150722"/>
                  <a:gd name="connsiteY14" fmla="*/ 713289 h 2845579"/>
                  <a:gd name="connsiteX15" fmla="*/ 684573 w 1150722"/>
                  <a:gd name="connsiteY15" fmla="*/ 639628 h 2845579"/>
                  <a:gd name="connsiteX16" fmla="*/ 667276 w 1150722"/>
                  <a:gd name="connsiteY16" fmla="*/ 615203 h 2845579"/>
                  <a:gd name="connsiteX17" fmla="*/ 645504 w 1150722"/>
                  <a:gd name="connsiteY17" fmla="*/ 581882 h 2845579"/>
                  <a:gd name="connsiteX18" fmla="*/ 625998 w 1150722"/>
                  <a:gd name="connsiteY18" fmla="*/ 545632 h 2845579"/>
                  <a:gd name="connsiteX19" fmla="*/ 608978 w 1150722"/>
                  <a:gd name="connsiteY19" fmla="*/ 491201 h 2845579"/>
                  <a:gd name="connsiteX20" fmla="*/ 589692 w 1150722"/>
                  <a:gd name="connsiteY20" fmla="*/ 450972 h 2845579"/>
                  <a:gd name="connsiteX21" fmla="*/ 589692 w 1150722"/>
                  <a:gd name="connsiteY21" fmla="*/ 450972 h 2845579"/>
                  <a:gd name="connsiteX22" fmla="*/ 584111 w 1150722"/>
                  <a:gd name="connsiteY22" fmla="*/ 414280 h 2845579"/>
                  <a:gd name="connsiteX23" fmla="*/ 573225 w 1150722"/>
                  <a:gd name="connsiteY23" fmla="*/ 360292 h 2845579"/>
                  <a:gd name="connsiteX24" fmla="*/ 559355 w 1150722"/>
                  <a:gd name="connsiteY24" fmla="*/ 309453 h 2845579"/>
                  <a:gd name="connsiteX25" fmla="*/ 470829 w 1150722"/>
                  <a:gd name="connsiteY25" fmla="*/ 331004 h 2845579"/>
                  <a:gd name="connsiteX26" fmla="*/ 458396 w 1150722"/>
                  <a:gd name="connsiteY26" fmla="*/ 325589 h 2845579"/>
                  <a:gd name="connsiteX27" fmla="*/ 349092 w 1150722"/>
                  <a:gd name="connsiteY27" fmla="*/ 248502 h 2845579"/>
                  <a:gd name="connsiteX28" fmla="*/ 93131 w 1150722"/>
                  <a:gd name="connsiteY28" fmla="*/ 71064 h 2845579"/>
                  <a:gd name="connsiteX29" fmla="*/ 48094 w 1150722"/>
                  <a:gd name="connsiteY29" fmla="*/ 0 h 2845579"/>
                  <a:gd name="connsiteX30" fmla="*/ 19249 w 1150722"/>
                  <a:gd name="connsiteY30" fmla="*/ 28459 h 2845579"/>
                  <a:gd name="connsiteX31" fmla="*/ 13944 w 1150722"/>
                  <a:gd name="connsiteY31" fmla="*/ 80955 h 2845579"/>
                  <a:gd name="connsiteX32" fmla="*/ 16431 w 1150722"/>
                  <a:gd name="connsiteY32" fmla="*/ 85486 h 2845579"/>
                  <a:gd name="connsiteX33" fmla="*/ 155740 w 1150722"/>
                  <a:gd name="connsiteY33" fmla="*/ 311111 h 2845579"/>
                  <a:gd name="connsiteX34" fmla="*/ 381530 w 1150722"/>
                  <a:gd name="connsiteY34" fmla="*/ 705498 h 2845579"/>
                  <a:gd name="connsiteX35" fmla="*/ 552282 w 1150722"/>
                  <a:gd name="connsiteY35" fmla="*/ 1087506 h 2845579"/>
                  <a:gd name="connsiteX36" fmla="*/ 615111 w 1150722"/>
                  <a:gd name="connsiteY36" fmla="*/ 1303570 h 2845579"/>
                  <a:gd name="connsiteX37" fmla="*/ 635613 w 1150722"/>
                  <a:gd name="connsiteY37" fmla="*/ 1418068 h 2845579"/>
                  <a:gd name="connsiteX38" fmla="*/ 655119 w 1150722"/>
                  <a:gd name="connsiteY38" fmla="*/ 1698068 h 2845579"/>
                  <a:gd name="connsiteX39" fmla="*/ 647549 w 1150722"/>
                  <a:gd name="connsiteY39" fmla="*/ 1860420 h 2845579"/>
                  <a:gd name="connsiteX40" fmla="*/ 622240 w 1150722"/>
                  <a:gd name="connsiteY40" fmla="*/ 2038024 h 2845579"/>
                  <a:gd name="connsiteX41" fmla="*/ 587316 w 1150722"/>
                  <a:gd name="connsiteY41" fmla="*/ 2206013 h 2845579"/>
                  <a:gd name="connsiteX42" fmla="*/ 522883 w 1150722"/>
                  <a:gd name="connsiteY42" fmla="*/ 2424951 h 2845579"/>
                  <a:gd name="connsiteX43" fmla="*/ 435905 w 1150722"/>
                  <a:gd name="connsiteY43" fmla="*/ 2675110 h 2845579"/>
                  <a:gd name="connsiteX44" fmla="*/ 401147 w 1150722"/>
                  <a:gd name="connsiteY44" fmla="*/ 2765459 h 2845579"/>
                  <a:gd name="connsiteX45" fmla="*/ 404905 w 1150722"/>
                  <a:gd name="connsiteY45" fmla="*/ 2784745 h 2845579"/>
                  <a:gd name="connsiteX46" fmla="*/ 442371 w 1150722"/>
                  <a:gd name="connsiteY46" fmla="*/ 2791929 h 2845579"/>
                  <a:gd name="connsiteX47" fmla="*/ 552503 w 1150722"/>
                  <a:gd name="connsiteY47" fmla="*/ 2809888 h 2845579"/>
                  <a:gd name="connsiteX48" fmla="*/ 672471 w 1150722"/>
                  <a:gd name="connsiteY48" fmla="*/ 2829063 h 2845579"/>
                  <a:gd name="connsiteX49" fmla="*/ 809901 w 1150722"/>
                  <a:gd name="connsiteY49" fmla="*/ 2843099 h 2845579"/>
                  <a:gd name="connsiteX50" fmla="*/ 959710 w 1150722"/>
                  <a:gd name="connsiteY50" fmla="*/ 2835805 h 2845579"/>
                  <a:gd name="connsiteX51" fmla="*/ 1129522 w 1150722"/>
                  <a:gd name="connsiteY51" fmla="*/ 2719428 h 2845579"/>
                  <a:gd name="connsiteX52" fmla="*/ 1138750 w 1150722"/>
                  <a:gd name="connsiteY52" fmla="*/ 2693898 h 2845579"/>
                  <a:gd name="connsiteX53" fmla="*/ 1133998 w 1150722"/>
                  <a:gd name="connsiteY53" fmla="*/ 2602941 h 2845579"/>
                  <a:gd name="connsiteX54" fmla="*/ 1141016 w 1150722"/>
                  <a:gd name="connsiteY54" fmla="*/ 2576638 h 2845579"/>
                  <a:gd name="connsiteX55" fmla="*/ 1150686 w 1150722"/>
                  <a:gd name="connsiteY55" fmla="*/ 2531491 h 28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0722" h="2845579">
                    <a:moveTo>
                      <a:pt x="1150686" y="2531491"/>
                    </a:moveTo>
                    <a:cubicBezTo>
                      <a:pt x="1151294" y="2500932"/>
                      <a:pt x="1144110" y="2471313"/>
                      <a:pt x="1142895" y="2440920"/>
                    </a:cubicBezTo>
                    <a:cubicBezTo>
                      <a:pt x="1141126" y="2396105"/>
                      <a:pt x="1136816" y="2351345"/>
                      <a:pt x="1132119" y="2306695"/>
                    </a:cubicBezTo>
                    <a:cubicBezTo>
                      <a:pt x="1126040" y="2248839"/>
                      <a:pt x="1122338" y="2190761"/>
                      <a:pt x="1115154" y="2132960"/>
                    </a:cubicBezTo>
                    <a:cubicBezTo>
                      <a:pt x="1111673" y="2104943"/>
                      <a:pt x="1107860" y="2076650"/>
                      <a:pt x="1105484" y="2048302"/>
                    </a:cubicBezTo>
                    <a:cubicBezTo>
                      <a:pt x="1101671" y="2003321"/>
                      <a:pt x="1093493" y="1958727"/>
                      <a:pt x="1086419" y="1914077"/>
                    </a:cubicBezTo>
                    <a:cubicBezTo>
                      <a:pt x="1077081" y="1855226"/>
                      <a:pt x="1068902" y="1796153"/>
                      <a:pt x="1056745" y="1737910"/>
                    </a:cubicBezTo>
                    <a:cubicBezTo>
                      <a:pt x="1044478" y="1679003"/>
                      <a:pt x="1032210" y="1620207"/>
                      <a:pt x="1023092" y="1560748"/>
                    </a:cubicBezTo>
                    <a:cubicBezTo>
                      <a:pt x="1022318" y="1555664"/>
                      <a:pt x="1020605" y="1551962"/>
                      <a:pt x="1016185" y="1549530"/>
                    </a:cubicBezTo>
                    <a:cubicBezTo>
                      <a:pt x="1012538" y="1543065"/>
                      <a:pt x="1015079" y="1535771"/>
                      <a:pt x="1013201" y="1528974"/>
                    </a:cubicBezTo>
                    <a:cubicBezTo>
                      <a:pt x="1002149" y="1489353"/>
                      <a:pt x="993694" y="1449069"/>
                      <a:pt x="982753" y="1409448"/>
                    </a:cubicBezTo>
                    <a:cubicBezTo>
                      <a:pt x="947663" y="1282019"/>
                      <a:pt x="907545" y="1156194"/>
                      <a:pt x="861458" y="1032302"/>
                    </a:cubicBezTo>
                    <a:cubicBezTo>
                      <a:pt x="849246" y="995996"/>
                      <a:pt x="832226" y="961570"/>
                      <a:pt x="819571" y="925430"/>
                    </a:cubicBezTo>
                    <a:cubicBezTo>
                      <a:pt x="817472" y="921396"/>
                      <a:pt x="815040" y="917528"/>
                      <a:pt x="813327" y="913384"/>
                    </a:cubicBezTo>
                    <a:cubicBezTo>
                      <a:pt x="785421" y="845691"/>
                      <a:pt x="756355" y="778551"/>
                      <a:pt x="722978" y="713289"/>
                    </a:cubicBezTo>
                    <a:cubicBezTo>
                      <a:pt x="710379" y="688643"/>
                      <a:pt x="693746" y="666098"/>
                      <a:pt x="684573" y="639628"/>
                    </a:cubicBezTo>
                    <a:cubicBezTo>
                      <a:pt x="674018" y="634876"/>
                      <a:pt x="674515" y="622277"/>
                      <a:pt x="667276" y="615203"/>
                    </a:cubicBezTo>
                    <a:cubicBezTo>
                      <a:pt x="660701" y="603654"/>
                      <a:pt x="654014" y="592105"/>
                      <a:pt x="645504" y="581882"/>
                    </a:cubicBezTo>
                    <a:cubicBezTo>
                      <a:pt x="636442" y="571051"/>
                      <a:pt x="629092" y="559502"/>
                      <a:pt x="625998" y="545632"/>
                    </a:cubicBezTo>
                    <a:cubicBezTo>
                      <a:pt x="621853" y="527009"/>
                      <a:pt x="615111" y="509216"/>
                      <a:pt x="608978" y="491201"/>
                    </a:cubicBezTo>
                    <a:cubicBezTo>
                      <a:pt x="605496" y="476392"/>
                      <a:pt x="596489" y="464179"/>
                      <a:pt x="589692" y="450972"/>
                    </a:cubicBezTo>
                    <a:cubicBezTo>
                      <a:pt x="589692" y="450972"/>
                      <a:pt x="589692" y="450972"/>
                      <a:pt x="589692" y="450972"/>
                    </a:cubicBezTo>
                    <a:cubicBezTo>
                      <a:pt x="587813" y="438760"/>
                      <a:pt x="585990" y="426548"/>
                      <a:pt x="584111" y="414280"/>
                    </a:cubicBezTo>
                    <a:cubicBezTo>
                      <a:pt x="576154" y="397150"/>
                      <a:pt x="579414" y="377643"/>
                      <a:pt x="573225" y="360292"/>
                    </a:cubicBezTo>
                    <a:cubicBezTo>
                      <a:pt x="567257" y="343659"/>
                      <a:pt x="571954" y="324207"/>
                      <a:pt x="559355" y="309453"/>
                    </a:cubicBezTo>
                    <a:cubicBezTo>
                      <a:pt x="531835" y="324870"/>
                      <a:pt x="500890" y="326252"/>
                      <a:pt x="470829" y="331004"/>
                    </a:cubicBezTo>
                    <a:cubicBezTo>
                      <a:pt x="465911" y="331778"/>
                      <a:pt x="462319" y="328352"/>
                      <a:pt x="458396" y="325589"/>
                    </a:cubicBezTo>
                    <a:cubicBezTo>
                      <a:pt x="422035" y="299783"/>
                      <a:pt x="385674" y="273976"/>
                      <a:pt x="349092" y="248502"/>
                    </a:cubicBezTo>
                    <a:cubicBezTo>
                      <a:pt x="263827" y="189264"/>
                      <a:pt x="178451" y="130191"/>
                      <a:pt x="93131" y="71064"/>
                    </a:cubicBezTo>
                    <a:cubicBezTo>
                      <a:pt x="68153" y="53712"/>
                      <a:pt x="38479" y="39234"/>
                      <a:pt x="48094" y="0"/>
                    </a:cubicBezTo>
                    <a:cubicBezTo>
                      <a:pt x="35937" y="6907"/>
                      <a:pt x="29914" y="20059"/>
                      <a:pt x="19249" y="28459"/>
                    </a:cubicBezTo>
                    <a:cubicBezTo>
                      <a:pt x="-5452" y="52110"/>
                      <a:pt x="-5452" y="52110"/>
                      <a:pt x="13944" y="80955"/>
                    </a:cubicBezTo>
                    <a:cubicBezTo>
                      <a:pt x="14883" y="82392"/>
                      <a:pt x="15546" y="84050"/>
                      <a:pt x="16431" y="85486"/>
                    </a:cubicBezTo>
                    <a:cubicBezTo>
                      <a:pt x="62904" y="160695"/>
                      <a:pt x="109764" y="235626"/>
                      <a:pt x="155740" y="311111"/>
                    </a:cubicBezTo>
                    <a:cubicBezTo>
                      <a:pt x="234484" y="440584"/>
                      <a:pt x="311019" y="571383"/>
                      <a:pt x="381530" y="705498"/>
                    </a:cubicBezTo>
                    <a:cubicBezTo>
                      <a:pt x="446570" y="829168"/>
                      <a:pt x="505753" y="955381"/>
                      <a:pt x="552282" y="1087506"/>
                    </a:cubicBezTo>
                    <a:cubicBezTo>
                      <a:pt x="577259" y="1158459"/>
                      <a:pt x="598036" y="1230462"/>
                      <a:pt x="615111" y="1303570"/>
                    </a:cubicBezTo>
                    <a:cubicBezTo>
                      <a:pt x="623898" y="1341257"/>
                      <a:pt x="629424" y="1379718"/>
                      <a:pt x="635613" y="1418068"/>
                    </a:cubicBezTo>
                    <a:cubicBezTo>
                      <a:pt x="650533" y="1510959"/>
                      <a:pt x="655285" y="1604348"/>
                      <a:pt x="655119" y="1698068"/>
                    </a:cubicBezTo>
                    <a:cubicBezTo>
                      <a:pt x="655009" y="1752277"/>
                      <a:pt x="653738" y="1806597"/>
                      <a:pt x="647549" y="1860420"/>
                    </a:cubicBezTo>
                    <a:cubicBezTo>
                      <a:pt x="640752" y="1919769"/>
                      <a:pt x="633181" y="1979062"/>
                      <a:pt x="622240" y="2038024"/>
                    </a:cubicBezTo>
                    <a:cubicBezTo>
                      <a:pt x="611796" y="2094333"/>
                      <a:pt x="601683" y="2150698"/>
                      <a:pt x="587316" y="2206013"/>
                    </a:cubicBezTo>
                    <a:cubicBezTo>
                      <a:pt x="568196" y="2279618"/>
                      <a:pt x="546369" y="2352505"/>
                      <a:pt x="522883" y="2424951"/>
                    </a:cubicBezTo>
                    <a:cubicBezTo>
                      <a:pt x="495641" y="2509000"/>
                      <a:pt x="465856" y="2592055"/>
                      <a:pt x="435905" y="2675110"/>
                    </a:cubicBezTo>
                    <a:cubicBezTo>
                      <a:pt x="424964" y="2705448"/>
                      <a:pt x="412420" y="2735232"/>
                      <a:pt x="401147" y="2765459"/>
                    </a:cubicBezTo>
                    <a:cubicBezTo>
                      <a:pt x="398605" y="2772201"/>
                      <a:pt x="392029" y="2783750"/>
                      <a:pt x="404905" y="2784745"/>
                    </a:cubicBezTo>
                    <a:cubicBezTo>
                      <a:pt x="417890" y="2785684"/>
                      <a:pt x="429716" y="2790160"/>
                      <a:pt x="442371" y="2791929"/>
                    </a:cubicBezTo>
                    <a:cubicBezTo>
                      <a:pt x="479173" y="2797068"/>
                      <a:pt x="515810" y="2803865"/>
                      <a:pt x="552503" y="2809888"/>
                    </a:cubicBezTo>
                    <a:cubicBezTo>
                      <a:pt x="592455" y="2816464"/>
                      <a:pt x="632297" y="2823924"/>
                      <a:pt x="672471" y="2829063"/>
                    </a:cubicBezTo>
                    <a:cubicBezTo>
                      <a:pt x="718115" y="2834865"/>
                      <a:pt x="764091" y="2838623"/>
                      <a:pt x="809901" y="2843099"/>
                    </a:cubicBezTo>
                    <a:cubicBezTo>
                      <a:pt x="860187" y="2848017"/>
                      <a:pt x="910252" y="2845641"/>
                      <a:pt x="959710" y="2835805"/>
                    </a:cubicBezTo>
                    <a:cubicBezTo>
                      <a:pt x="1032707" y="2821271"/>
                      <a:pt x="1086585" y="2778169"/>
                      <a:pt x="1129522" y="2719428"/>
                    </a:cubicBezTo>
                    <a:cubicBezTo>
                      <a:pt x="1135048" y="2711858"/>
                      <a:pt x="1139524" y="2704453"/>
                      <a:pt x="1138750" y="2693898"/>
                    </a:cubicBezTo>
                    <a:cubicBezTo>
                      <a:pt x="1136485" y="2663616"/>
                      <a:pt x="1135490" y="2633279"/>
                      <a:pt x="1133998" y="2602941"/>
                    </a:cubicBezTo>
                    <a:cubicBezTo>
                      <a:pt x="1135379" y="2593934"/>
                      <a:pt x="1135545" y="2585203"/>
                      <a:pt x="1141016" y="2576638"/>
                    </a:cubicBezTo>
                    <a:cubicBezTo>
                      <a:pt x="1149471" y="2563265"/>
                      <a:pt x="1150355" y="2547571"/>
                      <a:pt x="1150686" y="2531491"/>
                    </a:cubicBezTo>
                    <a:close/>
                  </a:path>
                </a:pathLst>
              </a:custGeom>
              <a:solidFill>
                <a:srgbClr val="FFFFFF"/>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7" name="Freeform: Shape 19">
                <a:extLst>
                  <a:ext uri="{FF2B5EF4-FFF2-40B4-BE49-F238E27FC236}">
                    <a16:creationId xmlns="" xmlns:a16="http://schemas.microsoft.com/office/drawing/2014/main" id="{F2667977-9B9D-46E5-9AD6-2FD3EE736768}"/>
                  </a:ext>
                </a:extLst>
              </p:cNvPr>
              <p:cNvSpPr/>
              <p:nvPr/>
            </p:nvSpPr>
            <p:spPr>
              <a:xfrm>
                <a:off x="4874000" y="2133319"/>
                <a:ext cx="900533" cy="1255350"/>
              </a:xfrm>
              <a:custGeom>
                <a:avLst/>
                <a:gdLst>
                  <a:gd name="connsiteX0" fmla="*/ 895767 w 900533"/>
                  <a:gd name="connsiteY0" fmla="*/ 304477 h 1255350"/>
                  <a:gd name="connsiteX1" fmla="*/ 890628 w 900533"/>
                  <a:gd name="connsiteY1" fmla="*/ 382779 h 1255350"/>
                  <a:gd name="connsiteX2" fmla="*/ 879576 w 900533"/>
                  <a:gd name="connsiteY2" fmla="*/ 446770 h 1255350"/>
                  <a:gd name="connsiteX3" fmla="*/ 877974 w 900533"/>
                  <a:gd name="connsiteY3" fmla="*/ 460529 h 1255350"/>
                  <a:gd name="connsiteX4" fmla="*/ 876869 w 900533"/>
                  <a:gd name="connsiteY4" fmla="*/ 542811 h 1255350"/>
                  <a:gd name="connsiteX5" fmla="*/ 868580 w 900533"/>
                  <a:gd name="connsiteY5" fmla="*/ 676981 h 1255350"/>
                  <a:gd name="connsiteX6" fmla="*/ 820228 w 900533"/>
                  <a:gd name="connsiteY6" fmla="*/ 838615 h 1255350"/>
                  <a:gd name="connsiteX7" fmla="*/ 753585 w 900533"/>
                  <a:gd name="connsiteY7" fmla="*/ 940679 h 1255350"/>
                  <a:gd name="connsiteX8" fmla="*/ 695728 w 900533"/>
                  <a:gd name="connsiteY8" fmla="*/ 1044456 h 1255350"/>
                  <a:gd name="connsiteX9" fmla="*/ 624443 w 900533"/>
                  <a:gd name="connsiteY9" fmla="*/ 1090598 h 1255350"/>
                  <a:gd name="connsiteX10" fmla="*/ 592614 w 900533"/>
                  <a:gd name="connsiteY10" fmla="*/ 1118614 h 1255350"/>
                  <a:gd name="connsiteX11" fmla="*/ 581894 w 900533"/>
                  <a:gd name="connsiteY11" fmla="*/ 1229520 h 1255350"/>
                  <a:gd name="connsiteX12" fmla="*/ 571339 w 900533"/>
                  <a:gd name="connsiteY12" fmla="*/ 1240406 h 1255350"/>
                  <a:gd name="connsiteX13" fmla="*/ 497789 w 900533"/>
                  <a:gd name="connsiteY13" fmla="*/ 1255216 h 1255350"/>
                  <a:gd name="connsiteX14" fmla="*/ 475188 w 900533"/>
                  <a:gd name="connsiteY14" fmla="*/ 1247258 h 1255350"/>
                  <a:gd name="connsiteX15" fmla="*/ 208450 w 900533"/>
                  <a:gd name="connsiteY15" fmla="*/ 1061200 h 1255350"/>
                  <a:gd name="connsiteX16" fmla="*/ 84006 w 900533"/>
                  <a:gd name="connsiteY16" fmla="*/ 973724 h 1255350"/>
                  <a:gd name="connsiteX17" fmla="*/ 70633 w 900533"/>
                  <a:gd name="connsiteY17" fmla="*/ 920067 h 1255350"/>
                  <a:gd name="connsiteX18" fmla="*/ 71738 w 900533"/>
                  <a:gd name="connsiteY18" fmla="*/ 723841 h 1255350"/>
                  <a:gd name="connsiteX19" fmla="*/ 75717 w 900533"/>
                  <a:gd name="connsiteY19" fmla="*/ 675157 h 1255350"/>
                  <a:gd name="connsiteX20" fmla="*/ 59637 w 900533"/>
                  <a:gd name="connsiteY20" fmla="*/ 607685 h 1255350"/>
                  <a:gd name="connsiteX21" fmla="*/ 13053 w 900533"/>
                  <a:gd name="connsiteY21" fmla="*/ 500206 h 1255350"/>
                  <a:gd name="connsiteX22" fmla="*/ 398 w 900533"/>
                  <a:gd name="connsiteY22" fmla="*/ 359405 h 1255350"/>
                  <a:gd name="connsiteX23" fmla="*/ 35599 w 900533"/>
                  <a:gd name="connsiteY23" fmla="*/ 296740 h 1255350"/>
                  <a:gd name="connsiteX24" fmla="*/ 112962 w 900533"/>
                  <a:gd name="connsiteY24" fmla="*/ 313153 h 1255350"/>
                  <a:gd name="connsiteX25" fmla="*/ 162585 w 900533"/>
                  <a:gd name="connsiteY25" fmla="*/ 422014 h 1255350"/>
                  <a:gd name="connsiteX26" fmla="*/ 171150 w 900533"/>
                  <a:gd name="connsiteY26" fmla="*/ 484346 h 1255350"/>
                  <a:gd name="connsiteX27" fmla="*/ 179384 w 900533"/>
                  <a:gd name="connsiteY27" fmla="*/ 495840 h 1255350"/>
                  <a:gd name="connsiteX28" fmla="*/ 187120 w 900533"/>
                  <a:gd name="connsiteY28" fmla="*/ 484070 h 1255350"/>
                  <a:gd name="connsiteX29" fmla="*/ 213479 w 900533"/>
                  <a:gd name="connsiteY29" fmla="*/ 328957 h 1255350"/>
                  <a:gd name="connsiteX30" fmla="*/ 282553 w 900533"/>
                  <a:gd name="connsiteY30" fmla="*/ 102061 h 1255350"/>
                  <a:gd name="connsiteX31" fmla="*/ 445900 w 900533"/>
                  <a:gd name="connsiteY31" fmla="*/ 329 h 1255350"/>
                  <a:gd name="connsiteX32" fmla="*/ 641684 w 900533"/>
                  <a:gd name="connsiteY32" fmla="*/ 24588 h 1255350"/>
                  <a:gd name="connsiteX33" fmla="*/ 740323 w 900533"/>
                  <a:gd name="connsiteY33" fmla="*/ 39342 h 1255350"/>
                  <a:gd name="connsiteX34" fmla="*/ 803374 w 900533"/>
                  <a:gd name="connsiteY34" fmla="*/ 53599 h 1255350"/>
                  <a:gd name="connsiteX35" fmla="*/ 867254 w 900533"/>
                  <a:gd name="connsiteY35" fmla="*/ 115158 h 1255350"/>
                  <a:gd name="connsiteX36" fmla="*/ 895601 w 900533"/>
                  <a:gd name="connsiteY36" fmla="*/ 219377 h 1255350"/>
                  <a:gd name="connsiteX37" fmla="*/ 895767 w 900533"/>
                  <a:gd name="connsiteY37" fmla="*/ 304477 h 12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00533" h="1255350">
                    <a:moveTo>
                      <a:pt x="895767" y="304477"/>
                    </a:moveTo>
                    <a:cubicBezTo>
                      <a:pt x="889081" y="330283"/>
                      <a:pt x="894165" y="356863"/>
                      <a:pt x="890628" y="382779"/>
                    </a:cubicBezTo>
                    <a:cubicBezTo>
                      <a:pt x="887699" y="404165"/>
                      <a:pt x="886484" y="425992"/>
                      <a:pt x="879576" y="446770"/>
                    </a:cubicBezTo>
                    <a:cubicBezTo>
                      <a:pt x="878140" y="451080"/>
                      <a:pt x="878084" y="455943"/>
                      <a:pt x="877974" y="460529"/>
                    </a:cubicBezTo>
                    <a:cubicBezTo>
                      <a:pt x="877421" y="487938"/>
                      <a:pt x="875598" y="515457"/>
                      <a:pt x="876869" y="542811"/>
                    </a:cubicBezTo>
                    <a:cubicBezTo>
                      <a:pt x="878913" y="587903"/>
                      <a:pt x="872669" y="632552"/>
                      <a:pt x="868580" y="676981"/>
                    </a:cubicBezTo>
                    <a:cubicBezTo>
                      <a:pt x="863441" y="733401"/>
                      <a:pt x="851615" y="789434"/>
                      <a:pt x="820228" y="838615"/>
                    </a:cubicBezTo>
                    <a:cubicBezTo>
                      <a:pt x="798400" y="872876"/>
                      <a:pt x="772704" y="904539"/>
                      <a:pt x="753585" y="940679"/>
                    </a:cubicBezTo>
                    <a:cubicBezTo>
                      <a:pt x="735018" y="975658"/>
                      <a:pt x="715622" y="1010251"/>
                      <a:pt x="695728" y="1044456"/>
                    </a:cubicBezTo>
                    <a:cubicBezTo>
                      <a:pt x="679979" y="1071533"/>
                      <a:pt x="659202" y="1091261"/>
                      <a:pt x="624443" y="1090598"/>
                    </a:cubicBezTo>
                    <a:cubicBezTo>
                      <a:pt x="598250" y="1090100"/>
                      <a:pt x="595156" y="1092753"/>
                      <a:pt x="592614" y="1118614"/>
                    </a:cubicBezTo>
                    <a:cubicBezTo>
                      <a:pt x="588967" y="1155583"/>
                      <a:pt x="580015" y="1192054"/>
                      <a:pt x="581894" y="1229520"/>
                    </a:cubicBezTo>
                    <a:cubicBezTo>
                      <a:pt x="579959" y="1234659"/>
                      <a:pt x="576755" y="1238748"/>
                      <a:pt x="571339" y="1240406"/>
                    </a:cubicBezTo>
                    <a:cubicBezTo>
                      <a:pt x="547301" y="1247645"/>
                      <a:pt x="522711" y="1252453"/>
                      <a:pt x="497789" y="1255216"/>
                    </a:cubicBezTo>
                    <a:cubicBezTo>
                      <a:pt x="489279" y="1256155"/>
                      <a:pt x="482040" y="1252066"/>
                      <a:pt x="475188" y="1247258"/>
                    </a:cubicBezTo>
                    <a:cubicBezTo>
                      <a:pt x="386275" y="1185202"/>
                      <a:pt x="297197" y="1123422"/>
                      <a:pt x="208450" y="1061200"/>
                    </a:cubicBezTo>
                    <a:cubicBezTo>
                      <a:pt x="166950" y="1032078"/>
                      <a:pt x="125119" y="1003454"/>
                      <a:pt x="84006" y="973724"/>
                    </a:cubicBezTo>
                    <a:cubicBezTo>
                      <a:pt x="64444" y="959578"/>
                      <a:pt x="61018" y="943276"/>
                      <a:pt x="70633" y="920067"/>
                    </a:cubicBezTo>
                    <a:cubicBezTo>
                      <a:pt x="70965" y="854640"/>
                      <a:pt x="70965" y="789268"/>
                      <a:pt x="71738" y="723841"/>
                    </a:cubicBezTo>
                    <a:cubicBezTo>
                      <a:pt x="71904" y="707595"/>
                      <a:pt x="74888" y="691403"/>
                      <a:pt x="75717" y="675157"/>
                    </a:cubicBezTo>
                    <a:cubicBezTo>
                      <a:pt x="76933" y="651340"/>
                      <a:pt x="80469" y="629237"/>
                      <a:pt x="59637" y="607685"/>
                    </a:cubicBezTo>
                    <a:cubicBezTo>
                      <a:pt x="31675" y="578840"/>
                      <a:pt x="22447" y="539330"/>
                      <a:pt x="13053" y="500206"/>
                    </a:cubicBezTo>
                    <a:cubicBezTo>
                      <a:pt x="1835" y="453512"/>
                      <a:pt x="-1204" y="406873"/>
                      <a:pt x="398" y="359405"/>
                    </a:cubicBezTo>
                    <a:cubicBezTo>
                      <a:pt x="1283" y="332383"/>
                      <a:pt x="11671" y="310776"/>
                      <a:pt x="35599" y="296740"/>
                    </a:cubicBezTo>
                    <a:cubicBezTo>
                      <a:pt x="65107" y="284528"/>
                      <a:pt x="90416" y="294143"/>
                      <a:pt x="112962" y="313153"/>
                    </a:cubicBezTo>
                    <a:cubicBezTo>
                      <a:pt x="146504" y="341390"/>
                      <a:pt x="157943" y="380790"/>
                      <a:pt x="162585" y="422014"/>
                    </a:cubicBezTo>
                    <a:cubicBezTo>
                      <a:pt x="164906" y="442902"/>
                      <a:pt x="171813" y="463071"/>
                      <a:pt x="171150" y="484346"/>
                    </a:cubicBezTo>
                    <a:cubicBezTo>
                      <a:pt x="170984" y="489596"/>
                      <a:pt x="172753" y="495840"/>
                      <a:pt x="179384" y="495840"/>
                    </a:cubicBezTo>
                    <a:cubicBezTo>
                      <a:pt x="186567" y="495896"/>
                      <a:pt x="186402" y="488878"/>
                      <a:pt x="187120" y="484070"/>
                    </a:cubicBezTo>
                    <a:cubicBezTo>
                      <a:pt x="194580" y="432126"/>
                      <a:pt x="203366" y="380403"/>
                      <a:pt x="213479" y="328957"/>
                    </a:cubicBezTo>
                    <a:cubicBezTo>
                      <a:pt x="228786" y="251041"/>
                      <a:pt x="245087" y="173457"/>
                      <a:pt x="282553" y="102061"/>
                    </a:cubicBezTo>
                    <a:cubicBezTo>
                      <a:pt x="317311" y="35861"/>
                      <a:pt x="371576" y="3644"/>
                      <a:pt x="445900" y="329"/>
                    </a:cubicBezTo>
                    <a:cubicBezTo>
                      <a:pt x="512819" y="-2655"/>
                      <a:pt x="576589" y="15415"/>
                      <a:pt x="641684" y="24588"/>
                    </a:cubicBezTo>
                    <a:cubicBezTo>
                      <a:pt x="674619" y="29229"/>
                      <a:pt x="707333" y="35087"/>
                      <a:pt x="740323" y="39342"/>
                    </a:cubicBezTo>
                    <a:cubicBezTo>
                      <a:pt x="761818" y="42105"/>
                      <a:pt x="782983" y="46305"/>
                      <a:pt x="803374" y="53599"/>
                    </a:cubicBezTo>
                    <a:cubicBezTo>
                      <a:pt x="833821" y="64485"/>
                      <a:pt x="853881" y="86644"/>
                      <a:pt x="867254" y="115158"/>
                    </a:cubicBezTo>
                    <a:cubicBezTo>
                      <a:pt x="882726" y="148203"/>
                      <a:pt x="892120" y="183403"/>
                      <a:pt x="895601" y="219377"/>
                    </a:cubicBezTo>
                    <a:cubicBezTo>
                      <a:pt x="898309" y="247560"/>
                      <a:pt x="905106" y="276184"/>
                      <a:pt x="895767" y="304477"/>
                    </a:cubicBezTo>
                    <a:close/>
                  </a:path>
                </a:pathLst>
              </a:custGeom>
              <a:solidFill>
                <a:srgbClr val="F9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8" name="Freeform: Shape 20">
                <a:extLst>
                  <a:ext uri="{FF2B5EF4-FFF2-40B4-BE49-F238E27FC236}">
                    <a16:creationId xmlns="" xmlns:a16="http://schemas.microsoft.com/office/drawing/2014/main" id="{39CF4C32-8021-4C76-ACA4-5DAA8B629E4F}"/>
                  </a:ext>
                </a:extLst>
              </p:cNvPr>
              <p:cNvSpPr/>
              <p:nvPr/>
            </p:nvSpPr>
            <p:spPr>
              <a:xfrm>
                <a:off x="4905101" y="1818430"/>
                <a:ext cx="897671" cy="820668"/>
              </a:xfrm>
              <a:custGeom>
                <a:avLst/>
                <a:gdLst>
                  <a:gd name="connsiteX0" fmla="*/ 864666 w 897671"/>
                  <a:gd name="connsiteY0" fmla="*/ 619366 h 820668"/>
                  <a:gd name="connsiteX1" fmla="*/ 852012 w 897671"/>
                  <a:gd name="connsiteY1" fmla="*/ 492933 h 820668"/>
                  <a:gd name="connsiteX2" fmla="*/ 819906 w 897671"/>
                  <a:gd name="connsiteY2" fmla="*/ 411204 h 820668"/>
                  <a:gd name="connsiteX3" fmla="*/ 744753 w 897671"/>
                  <a:gd name="connsiteY3" fmla="*/ 365670 h 820668"/>
                  <a:gd name="connsiteX4" fmla="*/ 625779 w 897671"/>
                  <a:gd name="connsiteY4" fmla="*/ 348595 h 820668"/>
                  <a:gd name="connsiteX5" fmla="*/ 487189 w 897671"/>
                  <a:gd name="connsiteY5" fmla="*/ 323728 h 820668"/>
                  <a:gd name="connsiteX6" fmla="*/ 288476 w 897671"/>
                  <a:gd name="connsiteY6" fmla="*/ 372743 h 820668"/>
                  <a:gd name="connsiteX7" fmla="*/ 225259 w 897671"/>
                  <a:gd name="connsiteY7" fmla="*/ 491386 h 820668"/>
                  <a:gd name="connsiteX8" fmla="*/ 179117 w 897671"/>
                  <a:gd name="connsiteY8" fmla="*/ 692419 h 820668"/>
                  <a:gd name="connsiteX9" fmla="*/ 159390 w 897671"/>
                  <a:gd name="connsiteY9" fmla="*/ 808685 h 820668"/>
                  <a:gd name="connsiteX10" fmla="*/ 150990 w 897671"/>
                  <a:gd name="connsiteY10" fmla="*/ 820124 h 820668"/>
                  <a:gd name="connsiteX11" fmla="*/ 133860 w 897671"/>
                  <a:gd name="connsiteY11" fmla="*/ 805038 h 820668"/>
                  <a:gd name="connsiteX12" fmla="*/ 111701 w 897671"/>
                  <a:gd name="connsiteY12" fmla="*/ 680704 h 820668"/>
                  <a:gd name="connsiteX13" fmla="*/ 4442 w 897671"/>
                  <a:gd name="connsiteY13" fmla="*/ 611796 h 820668"/>
                  <a:gd name="connsiteX14" fmla="*/ 1569 w 897671"/>
                  <a:gd name="connsiteY14" fmla="*/ 528299 h 820668"/>
                  <a:gd name="connsiteX15" fmla="*/ 59978 w 897671"/>
                  <a:gd name="connsiteY15" fmla="*/ 299138 h 820668"/>
                  <a:gd name="connsiteX16" fmla="*/ 187019 w 897671"/>
                  <a:gd name="connsiteY16" fmla="*/ 120926 h 820668"/>
                  <a:gd name="connsiteX17" fmla="*/ 296709 w 897671"/>
                  <a:gd name="connsiteY17" fmla="*/ 58980 h 820668"/>
                  <a:gd name="connsiteX18" fmla="*/ 490338 w 897671"/>
                  <a:gd name="connsiteY18" fmla="*/ 3887 h 820668"/>
                  <a:gd name="connsiteX19" fmla="*/ 670429 w 897671"/>
                  <a:gd name="connsiteY19" fmla="*/ 28919 h 820668"/>
                  <a:gd name="connsiteX20" fmla="*/ 769454 w 897671"/>
                  <a:gd name="connsiteY20" fmla="*/ 134023 h 820668"/>
                  <a:gd name="connsiteX21" fmla="*/ 874723 w 897671"/>
                  <a:gd name="connsiteY21" fmla="*/ 359813 h 820668"/>
                  <a:gd name="connsiteX22" fmla="*/ 893788 w 897671"/>
                  <a:gd name="connsiteY22" fmla="*/ 502769 h 820668"/>
                  <a:gd name="connsiteX23" fmla="*/ 869474 w 897671"/>
                  <a:gd name="connsiteY23" fmla="*/ 614835 h 820668"/>
                  <a:gd name="connsiteX24" fmla="*/ 864666 w 897671"/>
                  <a:gd name="connsiteY24" fmla="*/ 619366 h 82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7671" h="820668">
                    <a:moveTo>
                      <a:pt x="864666" y="619366"/>
                    </a:moveTo>
                    <a:cubicBezTo>
                      <a:pt x="864777" y="576761"/>
                      <a:pt x="860301" y="534488"/>
                      <a:pt x="852012" y="492933"/>
                    </a:cubicBezTo>
                    <a:cubicBezTo>
                      <a:pt x="846265" y="464198"/>
                      <a:pt x="837202" y="435573"/>
                      <a:pt x="819906" y="411204"/>
                    </a:cubicBezTo>
                    <a:cubicBezTo>
                      <a:pt x="801670" y="385508"/>
                      <a:pt x="775643" y="371141"/>
                      <a:pt x="744753" y="365670"/>
                    </a:cubicBezTo>
                    <a:cubicBezTo>
                      <a:pt x="705298" y="358597"/>
                      <a:pt x="665400" y="354563"/>
                      <a:pt x="625779" y="348595"/>
                    </a:cubicBezTo>
                    <a:cubicBezTo>
                      <a:pt x="579361" y="341577"/>
                      <a:pt x="533717" y="328702"/>
                      <a:pt x="487189" y="323728"/>
                    </a:cubicBezTo>
                    <a:cubicBezTo>
                      <a:pt x="415793" y="316103"/>
                      <a:pt x="343901" y="313947"/>
                      <a:pt x="288476" y="372743"/>
                    </a:cubicBezTo>
                    <a:cubicBezTo>
                      <a:pt x="256757" y="406341"/>
                      <a:pt x="239074" y="448228"/>
                      <a:pt x="225259" y="491386"/>
                    </a:cubicBezTo>
                    <a:cubicBezTo>
                      <a:pt x="204260" y="557034"/>
                      <a:pt x="189616" y="624229"/>
                      <a:pt x="179117" y="692419"/>
                    </a:cubicBezTo>
                    <a:cubicBezTo>
                      <a:pt x="173149" y="731267"/>
                      <a:pt x="166242" y="770004"/>
                      <a:pt x="159390" y="808685"/>
                    </a:cubicBezTo>
                    <a:cubicBezTo>
                      <a:pt x="158561" y="813438"/>
                      <a:pt x="160495" y="823053"/>
                      <a:pt x="150990" y="820124"/>
                    </a:cubicBezTo>
                    <a:cubicBezTo>
                      <a:pt x="143917" y="817969"/>
                      <a:pt x="134523" y="818521"/>
                      <a:pt x="133860" y="805038"/>
                    </a:cubicBezTo>
                    <a:cubicBezTo>
                      <a:pt x="131870" y="762765"/>
                      <a:pt x="127836" y="720546"/>
                      <a:pt x="111701" y="680704"/>
                    </a:cubicBezTo>
                    <a:cubicBezTo>
                      <a:pt x="90536" y="628484"/>
                      <a:pt x="61801" y="610083"/>
                      <a:pt x="4442" y="611796"/>
                    </a:cubicBezTo>
                    <a:cubicBezTo>
                      <a:pt x="-1747" y="584166"/>
                      <a:pt x="-200" y="555984"/>
                      <a:pt x="1569" y="528299"/>
                    </a:cubicBezTo>
                    <a:cubicBezTo>
                      <a:pt x="6652" y="448449"/>
                      <a:pt x="25551" y="371804"/>
                      <a:pt x="59978" y="299138"/>
                    </a:cubicBezTo>
                    <a:cubicBezTo>
                      <a:pt x="91752" y="232053"/>
                      <a:pt x="131539" y="170936"/>
                      <a:pt x="187019" y="120926"/>
                    </a:cubicBezTo>
                    <a:cubicBezTo>
                      <a:pt x="218904" y="92136"/>
                      <a:pt x="257696" y="75392"/>
                      <a:pt x="296709" y="58980"/>
                    </a:cubicBezTo>
                    <a:cubicBezTo>
                      <a:pt x="359042" y="32732"/>
                      <a:pt x="422977" y="11181"/>
                      <a:pt x="490338" y="3887"/>
                    </a:cubicBezTo>
                    <a:cubicBezTo>
                      <a:pt x="552008" y="-2800"/>
                      <a:pt x="613788" y="-4402"/>
                      <a:pt x="670429" y="28919"/>
                    </a:cubicBezTo>
                    <a:cubicBezTo>
                      <a:pt x="713752" y="54394"/>
                      <a:pt x="743372" y="92523"/>
                      <a:pt x="769454" y="134023"/>
                    </a:cubicBezTo>
                    <a:cubicBezTo>
                      <a:pt x="814048" y="204865"/>
                      <a:pt x="841402" y="283720"/>
                      <a:pt x="874723" y="359813"/>
                    </a:cubicBezTo>
                    <a:cubicBezTo>
                      <a:pt x="894893" y="405954"/>
                      <a:pt x="903237" y="453256"/>
                      <a:pt x="893788" y="502769"/>
                    </a:cubicBezTo>
                    <a:cubicBezTo>
                      <a:pt x="886659" y="540290"/>
                      <a:pt x="877818" y="577535"/>
                      <a:pt x="869474" y="614835"/>
                    </a:cubicBezTo>
                    <a:cubicBezTo>
                      <a:pt x="869087" y="616603"/>
                      <a:pt x="866324" y="617874"/>
                      <a:pt x="864666" y="619366"/>
                    </a:cubicBezTo>
                    <a:close/>
                  </a:path>
                </a:pathLst>
              </a:custGeom>
              <a:solidFill>
                <a:srgbClr val="130D0A"/>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9" name="Freeform: Shape 21">
                <a:extLst>
                  <a:ext uri="{FF2B5EF4-FFF2-40B4-BE49-F238E27FC236}">
                    <a16:creationId xmlns="" xmlns:a16="http://schemas.microsoft.com/office/drawing/2014/main" id="{FA324C62-D5E9-40B8-BC8D-F4E25BA1863F}"/>
                  </a:ext>
                </a:extLst>
              </p:cNvPr>
              <p:cNvSpPr/>
              <p:nvPr/>
            </p:nvSpPr>
            <p:spPr>
              <a:xfrm>
                <a:off x="5347377" y="3430151"/>
                <a:ext cx="699829" cy="2317160"/>
              </a:xfrm>
              <a:custGeom>
                <a:avLst/>
                <a:gdLst>
                  <a:gd name="connsiteX0" fmla="*/ 683050 w 699829"/>
                  <a:gd name="connsiteY0" fmla="*/ 2226176 h 2317160"/>
                  <a:gd name="connsiteX1" fmla="*/ 650170 w 699829"/>
                  <a:gd name="connsiteY1" fmla="*/ 2288288 h 2317160"/>
                  <a:gd name="connsiteX2" fmla="*/ 645086 w 699829"/>
                  <a:gd name="connsiteY2" fmla="*/ 2299340 h 2317160"/>
                  <a:gd name="connsiteX3" fmla="*/ 617622 w 699829"/>
                  <a:gd name="connsiteY3" fmla="*/ 2304645 h 2317160"/>
                  <a:gd name="connsiteX4" fmla="*/ 476877 w 699829"/>
                  <a:gd name="connsiteY4" fmla="*/ 2162518 h 2317160"/>
                  <a:gd name="connsiteX5" fmla="*/ 461128 w 699829"/>
                  <a:gd name="connsiteY5" fmla="*/ 2130633 h 2317160"/>
                  <a:gd name="connsiteX6" fmla="*/ 417031 w 699829"/>
                  <a:gd name="connsiteY6" fmla="*/ 1888707 h 2317160"/>
                  <a:gd name="connsiteX7" fmla="*/ 377023 w 699829"/>
                  <a:gd name="connsiteY7" fmla="*/ 1681816 h 2317160"/>
                  <a:gd name="connsiteX8" fmla="*/ 339999 w 699829"/>
                  <a:gd name="connsiteY8" fmla="*/ 1477908 h 2317160"/>
                  <a:gd name="connsiteX9" fmla="*/ 306512 w 699829"/>
                  <a:gd name="connsiteY9" fmla="*/ 1306991 h 2317160"/>
                  <a:gd name="connsiteX10" fmla="*/ 274019 w 699829"/>
                  <a:gd name="connsiteY10" fmla="*/ 1129055 h 2317160"/>
                  <a:gd name="connsiteX11" fmla="*/ 241361 w 699829"/>
                  <a:gd name="connsiteY11" fmla="*/ 958525 h 2317160"/>
                  <a:gd name="connsiteX12" fmla="*/ 220915 w 699829"/>
                  <a:gd name="connsiteY12" fmla="*/ 847287 h 2317160"/>
                  <a:gd name="connsiteX13" fmla="*/ 199971 w 699829"/>
                  <a:gd name="connsiteY13" fmla="*/ 737873 h 2317160"/>
                  <a:gd name="connsiteX14" fmla="*/ 178807 w 699829"/>
                  <a:gd name="connsiteY14" fmla="*/ 623265 h 2317160"/>
                  <a:gd name="connsiteX15" fmla="*/ 152669 w 699829"/>
                  <a:gd name="connsiteY15" fmla="*/ 488322 h 2317160"/>
                  <a:gd name="connsiteX16" fmla="*/ 130400 w 699829"/>
                  <a:gd name="connsiteY16" fmla="*/ 366751 h 2317160"/>
                  <a:gd name="connsiteX17" fmla="*/ 106417 w 699829"/>
                  <a:gd name="connsiteY17" fmla="*/ 238162 h 2317160"/>
                  <a:gd name="connsiteX18" fmla="*/ 95476 w 699829"/>
                  <a:gd name="connsiteY18" fmla="*/ 220756 h 2317160"/>
                  <a:gd name="connsiteX19" fmla="*/ 8940 w 699829"/>
                  <a:gd name="connsiteY19" fmla="*/ 139690 h 2317160"/>
                  <a:gd name="connsiteX20" fmla="*/ 2971 w 699829"/>
                  <a:gd name="connsiteY20" fmla="*/ 113718 h 2317160"/>
                  <a:gd name="connsiteX21" fmla="*/ 45466 w 699829"/>
                  <a:gd name="connsiteY21" fmla="*/ 10991 h 2317160"/>
                  <a:gd name="connsiteX22" fmla="*/ 65525 w 699829"/>
                  <a:gd name="connsiteY22" fmla="*/ 7454 h 2317160"/>
                  <a:gd name="connsiteX23" fmla="*/ 124984 w 699829"/>
                  <a:gd name="connsiteY23" fmla="*/ 63874 h 2317160"/>
                  <a:gd name="connsiteX24" fmla="*/ 138799 w 699829"/>
                  <a:gd name="connsiteY24" fmla="*/ 74152 h 2317160"/>
                  <a:gd name="connsiteX25" fmla="*/ 158085 w 699829"/>
                  <a:gd name="connsiteY25" fmla="*/ 114381 h 2317160"/>
                  <a:gd name="connsiteX26" fmla="*/ 175105 w 699829"/>
                  <a:gd name="connsiteY26" fmla="*/ 168812 h 2317160"/>
                  <a:gd name="connsiteX27" fmla="*/ 194611 w 699829"/>
                  <a:gd name="connsiteY27" fmla="*/ 205062 h 2317160"/>
                  <a:gd name="connsiteX28" fmla="*/ 216383 w 699829"/>
                  <a:gd name="connsiteY28" fmla="*/ 238383 h 2317160"/>
                  <a:gd name="connsiteX29" fmla="*/ 233680 w 699829"/>
                  <a:gd name="connsiteY29" fmla="*/ 262808 h 2317160"/>
                  <a:gd name="connsiteX30" fmla="*/ 272085 w 699829"/>
                  <a:gd name="connsiteY30" fmla="*/ 336469 h 2317160"/>
                  <a:gd name="connsiteX31" fmla="*/ 362434 w 699829"/>
                  <a:gd name="connsiteY31" fmla="*/ 536563 h 2317160"/>
                  <a:gd name="connsiteX32" fmla="*/ 368679 w 699829"/>
                  <a:gd name="connsiteY32" fmla="*/ 548610 h 2317160"/>
                  <a:gd name="connsiteX33" fmla="*/ 410565 w 699829"/>
                  <a:gd name="connsiteY33" fmla="*/ 655482 h 2317160"/>
                  <a:gd name="connsiteX34" fmla="*/ 531860 w 699829"/>
                  <a:gd name="connsiteY34" fmla="*/ 1032627 h 2317160"/>
                  <a:gd name="connsiteX35" fmla="*/ 562308 w 699829"/>
                  <a:gd name="connsiteY35" fmla="*/ 1152154 h 2317160"/>
                  <a:gd name="connsiteX36" fmla="*/ 565292 w 699829"/>
                  <a:gd name="connsiteY36" fmla="*/ 1172710 h 2317160"/>
                  <a:gd name="connsiteX37" fmla="*/ 572199 w 699829"/>
                  <a:gd name="connsiteY37" fmla="*/ 1183928 h 2317160"/>
                  <a:gd name="connsiteX38" fmla="*/ 605852 w 699829"/>
                  <a:gd name="connsiteY38" fmla="*/ 1361090 h 2317160"/>
                  <a:gd name="connsiteX39" fmla="*/ 635526 w 699829"/>
                  <a:gd name="connsiteY39" fmla="*/ 1537257 h 2317160"/>
                  <a:gd name="connsiteX40" fmla="*/ 654591 w 699829"/>
                  <a:gd name="connsiteY40" fmla="*/ 1671482 h 2317160"/>
                  <a:gd name="connsiteX41" fmla="*/ 664261 w 699829"/>
                  <a:gd name="connsiteY41" fmla="*/ 1756139 h 2317160"/>
                  <a:gd name="connsiteX42" fmla="*/ 681226 w 699829"/>
                  <a:gd name="connsiteY42" fmla="*/ 1929875 h 2317160"/>
                  <a:gd name="connsiteX43" fmla="*/ 692002 w 699829"/>
                  <a:gd name="connsiteY43" fmla="*/ 2064101 h 2317160"/>
                  <a:gd name="connsiteX44" fmla="*/ 699793 w 699829"/>
                  <a:gd name="connsiteY44" fmla="*/ 2154671 h 2317160"/>
                  <a:gd name="connsiteX45" fmla="*/ 690012 w 699829"/>
                  <a:gd name="connsiteY45" fmla="*/ 2199818 h 2317160"/>
                  <a:gd name="connsiteX46" fmla="*/ 683050 w 699829"/>
                  <a:gd name="connsiteY46" fmla="*/ 2226176 h 23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99829" h="2317160">
                    <a:moveTo>
                      <a:pt x="683050" y="2226176"/>
                    </a:moveTo>
                    <a:cubicBezTo>
                      <a:pt x="665477" y="2243362"/>
                      <a:pt x="661554" y="2267842"/>
                      <a:pt x="650170" y="2288288"/>
                    </a:cubicBezTo>
                    <a:cubicBezTo>
                      <a:pt x="648181" y="2291825"/>
                      <a:pt x="646799" y="2295693"/>
                      <a:pt x="645086" y="2299340"/>
                    </a:cubicBezTo>
                    <a:cubicBezTo>
                      <a:pt x="634587" y="2322217"/>
                      <a:pt x="634753" y="2322052"/>
                      <a:pt x="617622" y="2304645"/>
                    </a:cubicBezTo>
                    <a:cubicBezTo>
                      <a:pt x="570873" y="2257066"/>
                      <a:pt x="524344" y="2209378"/>
                      <a:pt x="476877" y="2162518"/>
                    </a:cubicBezTo>
                    <a:cubicBezTo>
                      <a:pt x="467427" y="2153179"/>
                      <a:pt x="463283" y="2142016"/>
                      <a:pt x="461128" y="2130633"/>
                    </a:cubicBezTo>
                    <a:cubicBezTo>
                      <a:pt x="445931" y="2050120"/>
                      <a:pt x="432061" y="1969275"/>
                      <a:pt x="417031" y="1888707"/>
                    </a:cubicBezTo>
                    <a:cubicBezTo>
                      <a:pt x="404155" y="1819632"/>
                      <a:pt x="389953" y="1750835"/>
                      <a:pt x="377023" y="1681816"/>
                    </a:cubicBezTo>
                    <a:cubicBezTo>
                      <a:pt x="364258" y="1613902"/>
                      <a:pt x="352709" y="1545822"/>
                      <a:pt x="339999" y="1477908"/>
                    </a:cubicBezTo>
                    <a:cubicBezTo>
                      <a:pt x="329279" y="1420880"/>
                      <a:pt x="317343" y="1364074"/>
                      <a:pt x="306512" y="1306991"/>
                    </a:cubicBezTo>
                    <a:cubicBezTo>
                      <a:pt x="295294" y="1247752"/>
                      <a:pt x="285071" y="1188349"/>
                      <a:pt x="274019" y="1129055"/>
                    </a:cubicBezTo>
                    <a:cubicBezTo>
                      <a:pt x="263409" y="1072193"/>
                      <a:pt x="252136" y="1015386"/>
                      <a:pt x="241361" y="958525"/>
                    </a:cubicBezTo>
                    <a:cubicBezTo>
                      <a:pt x="234343" y="921501"/>
                      <a:pt x="227878" y="884366"/>
                      <a:pt x="220915" y="847287"/>
                    </a:cubicBezTo>
                    <a:cubicBezTo>
                      <a:pt x="214063" y="810816"/>
                      <a:pt x="206824" y="774345"/>
                      <a:pt x="199971" y="737873"/>
                    </a:cubicBezTo>
                    <a:cubicBezTo>
                      <a:pt x="192788" y="699689"/>
                      <a:pt x="186046" y="661394"/>
                      <a:pt x="178807" y="623265"/>
                    </a:cubicBezTo>
                    <a:cubicBezTo>
                      <a:pt x="170242" y="578229"/>
                      <a:pt x="161179" y="533303"/>
                      <a:pt x="152669" y="488322"/>
                    </a:cubicBezTo>
                    <a:cubicBezTo>
                      <a:pt x="144988" y="447817"/>
                      <a:pt x="137860" y="407256"/>
                      <a:pt x="130400" y="366751"/>
                    </a:cubicBezTo>
                    <a:cubicBezTo>
                      <a:pt x="122498" y="323870"/>
                      <a:pt x="114540" y="280988"/>
                      <a:pt x="106417" y="238162"/>
                    </a:cubicBezTo>
                    <a:cubicBezTo>
                      <a:pt x="105091" y="231144"/>
                      <a:pt x="100836" y="225729"/>
                      <a:pt x="95476" y="220756"/>
                    </a:cubicBezTo>
                    <a:cubicBezTo>
                      <a:pt x="66520" y="193844"/>
                      <a:pt x="38227" y="166215"/>
                      <a:pt x="8940" y="139690"/>
                    </a:cubicBezTo>
                    <a:cubicBezTo>
                      <a:pt x="-68" y="131567"/>
                      <a:pt x="-2665" y="125930"/>
                      <a:pt x="2971" y="113718"/>
                    </a:cubicBezTo>
                    <a:cubicBezTo>
                      <a:pt x="18499" y="80065"/>
                      <a:pt x="32646" y="45694"/>
                      <a:pt x="45466" y="10991"/>
                    </a:cubicBezTo>
                    <a:cubicBezTo>
                      <a:pt x="51434" y="-5090"/>
                      <a:pt x="56794" y="-1056"/>
                      <a:pt x="65525" y="7454"/>
                    </a:cubicBezTo>
                    <a:cubicBezTo>
                      <a:pt x="85142" y="26463"/>
                      <a:pt x="105091" y="45196"/>
                      <a:pt x="124984" y="63874"/>
                    </a:cubicBezTo>
                    <a:cubicBezTo>
                      <a:pt x="129184" y="67797"/>
                      <a:pt x="132831" y="72605"/>
                      <a:pt x="138799" y="74152"/>
                    </a:cubicBezTo>
                    <a:cubicBezTo>
                      <a:pt x="145596" y="87414"/>
                      <a:pt x="154603" y="99572"/>
                      <a:pt x="158085" y="114381"/>
                    </a:cubicBezTo>
                    <a:cubicBezTo>
                      <a:pt x="164219" y="132396"/>
                      <a:pt x="170960" y="150189"/>
                      <a:pt x="175105" y="168812"/>
                    </a:cubicBezTo>
                    <a:cubicBezTo>
                      <a:pt x="178199" y="182682"/>
                      <a:pt x="185549" y="194231"/>
                      <a:pt x="194611" y="205062"/>
                    </a:cubicBezTo>
                    <a:cubicBezTo>
                      <a:pt x="203121" y="215230"/>
                      <a:pt x="209808" y="226834"/>
                      <a:pt x="216383" y="238383"/>
                    </a:cubicBezTo>
                    <a:cubicBezTo>
                      <a:pt x="223623" y="245457"/>
                      <a:pt x="223125" y="258056"/>
                      <a:pt x="233680" y="262808"/>
                    </a:cubicBezTo>
                    <a:cubicBezTo>
                      <a:pt x="242853" y="289222"/>
                      <a:pt x="259486" y="311768"/>
                      <a:pt x="272085" y="336469"/>
                    </a:cubicBezTo>
                    <a:cubicBezTo>
                      <a:pt x="305517" y="401730"/>
                      <a:pt x="334528" y="468870"/>
                      <a:pt x="362434" y="536563"/>
                    </a:cubicBezTo>
                    <a:cubicBezTo>
                      <a:pt x="364147" y="540763"/>
                      <a:pt x="366579" y="544631"/>
                      <a:pt x="368679" y="548610"/>
                    </a:cubicBezTo>
                    <a:cubicBezTo>
                      <a:pt x="381333" y="584750"/>
                      <a:pt x="398353" y="619176"/>
                      <a:pt x="410565" y="655482"/>
                    </a:cubicBezTo>
                    <a:cubicBezTo>
                      <a:pt x="456707" y="779373"/>
                      <a:pt x="496825" y="905144"/>
                      <a:pt x="531860" y="1032627"/>
                    </a:cubicBezTo>
                    <a:cubicBezTo>
                      <a:pt x="542746" y="1072304"/>
                      <a:pt x="551201" y="1112588"/>
                      <a:pt x="562308" y="1152154"/>
                    </a:cubicBezTo>
                    <a:cubicBezTo>
                      <a:pt x="564187" y="1158951"/>
                      <a:pt x="561645" y="1166245"/>
                      <a:pt x="565292" y="1172710"/>
                    </a:cubicBezTo>
                    <a:cubicBezTo>
                      <a:pt x="569712" y="1175197"/>
                      <a:pt x="571425" y="1178844"/>
                      <a:pt x="572199" y="1183928"/>
                    </a:cubicBezTo>
                    <a:cubicBezTo>
                      <a:pt x="581317" y="1243387"/>
                      <a:pt x="593585" y="1302238"/>
                      <a:pt x="605852" y="1361090"/>
                    </a:cubicBezTo>
                    <a:cubicBezTo>
                      <a:pt x="618009" y="1419333"/>
                      <a:pt x="626188" y="1478461"/>
                      <a:pt x="635526" y="1537257"/>
                    </a:cubicBezTo>
                    <a:cubicBezTo>
                      <a:pt x="642600" y="1581906"/>
                      <a:pt x="650778" y="1626556"/>
                      <a:pt x="654591" y="1671482"/>
                    </a:cubicBezTo>
                    <a:cubicBezTo>
                      <a:pt x="657022" y="1699830"/>
                      <a:pt x="660780" y="1728068"/>
                      <a:pt x="664261" y="1756139"/>
                    </a:cubicBezTo>
                    <a:cubicBezTo>
                      <a:pt x="671390" y="1813941"/>
                      <a:pt x="675092" y="1872019"/>
                      <a:pt x="681226" y="1929875"/>
                    </a:cubicBezTo>
                    <a:cubicBezTo>
                      <a:pt x="685923" y="1974525"/>
                      <a:pt x="690233" y="2019285"/>
                      <a:pt x="692002" y="2064101"/>
                    </a:cubicBezTo>
                    <a:cubicBezTo>
                      <a:pt x="693162" y="2094493"/>
                      <a:pt x="700401" y="2124112"/>
                      <a:pt x="699793" y="2154671"/>
                    </a:cubicBezTo>
                    <a:cubicBezTo>
                      <a:pt x="699462" y="2170696"/>
                      <a:pt x="698578" y="2186445"/>
                      <a:pt x="690012" y="2199818"/>
                    </a:cubicBezTo>
                    <a:cubicBezTo>
                      <a:pt x="684542" y="2208438"/>
                      <a:pt x="684376" y="2217224"/>
                      <a:pt x="683050" y="2226176"/>
                    </a:cubicBezTo>
                    <a:close/>
                  </a:path>
                </a:pathLst>
              </a:custGeom>
              <a:solidFill>
                <a:srgbClr val="ED222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0" name="Freeform: Shape 22">
                <a:extLst>
                  <a:ext uri="{FF2B5EF4-FFF2-40B4-BE49-F238E27FC236}">
                    <a16:creationId xmlns="" xmlns:a16="http://schemas.microsoft.com/office/drawing/2014/main" id="{DFAC396D-73A6-42FF-9122-1DE362029E70}"/>
                  </a:ext>
                </a:extLst>
              </p:cNvPr>
              <p:cNvSpPr/>
              <p:nvPr/>
            </p:nvSpPr>
            <p:spPr>
              <a:xfrm>
                <a:off x="4881905" y="5988733"/>
                <a:ext cx="545331" cy="438581"/>
              </a:xfrm>
              <a:custGeom>
                <a:avLst/>
                <a:gdLst>
                  <a:gd name="connsiteX0" fmla="*/ 214360 w 545331"/>
                  <a:gd name="connsiteY0" fmla="*/ 643 h 438581"/>
                  <a:gd name="connsiteX1" fmla="*/ 297746 w 545331"/>
                  <a:gd name="connsiteY1" fmla="*/ 74249 h 438581"/>
                  <a:gd name="connsiteX2" fmla="*/ 367152 w 545331"/>
                  <a:gd name="connsiteY2" fmla="*/ 108399 h 438581"/>
                  <a:gd name="connsiteX3" fmla="*/ 445731 w 545331"/>
                  <a:gd name="connsiteY3" fmla="*/ 141831 h 438581"/>
                  <a:gd name="connsiteX4" fmla="*/ 541385 w 545331"/>
                  <a:gd name="connsiteY4" fmla="*/ 228699 h 438581"/>
                  <a:gd name="connsiteX5" fmla="*/ 543264 w 545331"/>
                  <a:gd name="connsiteY5" fmla="*/ 241630 h 438581"/>
                  <a:gd name="connsiteX6" fmla="*/ 409094 w 545331"/>
                  <a:gd name="connsiteY6" fmla="*/ 397406 h 438581"/>
                  <a:gd name="connsiteX7" fmla="*/ 301780 w 545331"/>
                  <a:gd name="connsiteY7" fmla="*/ 433877 h 438581"/>
                  <a:gd name="connsiteX8" fmla="*/ 85218 w 545331"/>
                  <a:gd name="connsiteY8" fmla="*/ 432385 h 438581"/>
                  <a:gd name="connsiteX9" fmla="*/ 68309 w 545331"/>
                  <a:gd name="connsiteY9" fmla="*/ 420449 h 438581"/>
                  <a:gd name="connsiteX10" fmla="*/ 64441 w 545331"/>
                  <a:gd name="connsiteY10" fmla="*/ 352259 h 438581"/>
                  <a:gd name="connsiteX11" fmla="*/ 62009 w 545331"/>
                  <a:gd name="connsiteY11" fmla="*/ 291474 h 438581"/>
                  <a:gd name="connsiteX12" fmla="*/ 13381 w 545331"/>
                  <a:gd name="connsiteY12" fmla="*/ 219636 h 438581"/>
                  <a:gd name="connsiteX13" fmla="*/ 8 w 545331"/>
                  <a:gd name="connsiteY13" fmla="*/ 213668 h 438581"/>
                  <a:gd name="connsiteX14" fmla="*/ 14818 w 545331"/>
                  <a:gd name="connsiteY14" fmla="*/ 195764 h 438581"/>
                  <a:gd name="connsiteX15" fmla="*/ 194632 w 545331"/>
                  <a:gd name="connsiteY15" fmla="*/ 11806 h 438581"/>
                  <a:gd name="connsiteX16" fmla="*/ 214360 w 545331"/>
                  <a:gd name="connsiteY16" fmla="*/ 643 h 43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31" h="438581">
                    <a:moveTo>
                      <a:pt x="214360" y="643"/>
                    </a:moveTo>
                    <a:cubicBezTo>
                      <a:pt x="242266" y="25068"/>
                      <a:pt x="271222" y="48443"/>
                      <a:pt x="297746" y="74249"/>
                    </a:cubicBezTo>
                    <a:cubicBezTo>
                      <a:pt x="317640" y="93590"/>
                      <a:pt x="338472" y="107570"/>
                      <a:pt x="367152" y="108399"/>
                    </a:cubicBezTo>
                    <a:cubicBezTo>
                      <a:pt x="397434" y="109283"/>
                      <a:pt x="422301" y="124756"/>
                      <a:pt x="445731" y="141831"/>
                    </a:cubicBezTo>
                    <a:cubicBezTo>
                      <a:pt x="480710" y="167251"/>
                      <a:pt x="510164" y="199025"/>
                      <a:pt x="541385" y="228699"/>
                    </a:cubicBezTo>
                    <a:cubicBezTo>
                      <a:pt x="545474" y="232622"/>
                      <a:pt x="546856" y="235385"/>
                      <a:pt x="543264" y="241630"/>
                    </a:cubicBezTo>
                    <a:cubicBezTo>
                      <a:pt x="508285" y="302028"/>
                      <a:pt x="468498" y="358172"/>
                      <a:pt x="409094" y="397406"/>
                    </a:cubicBezTo>
                    <a:cubicBezTo>
                      <a:pt x="376546" y="418902"/>
                      <a:pt x="339799" y="429954"/>
                      <a:pt x="301780" y="433877"/>
                    </a:cubicBezTo>
                    <a:cubicBezTo>
                      <a:pt x="229722" y="441337"/>
                      <a:pt x="157387" y="439238"/>
                      <a:pt x="85218" y="432385"/>
                    </a:cubicBezTo>
                    <a:cubicBezTo>
                      <a:pt x="76487" y="431556"/>
                      <a:pt x="72564" y="427965"/>
                      <a:pt x="68309" y="420449"/>
                    </a:cubicBezTo>
                    <a:cubicBezTo>
                      <a:pt x="55654" y="397959"/>
                      <a:pt x="52394" y="373755"/>
                      <a:pt x="64441" y="352259"/>
                    </a:cubicBezTo>
                    <a:cubicBezTo>
                      <a:pt x="77040" y="329769"/>
                      <a:pt x="71017" y="310925"/>
                      <a:pt x="62009" y="291474"/>
                    </a:cubicBezTo>
                    <a:cubicBezTo>
                      <a:pt x="49742" y="265005"/>
                      <a:pt x="31451" y="242348"/>
                      <a:pt x="13381" y="219636"/>
                    </a:cubicBezTo>
                    <a:cubicBezTo>
                      <a:pt x="9844" y="215160"/>
                      <a:pt x="5921" y="212453"/>
                      <a:pt x="8" y="213668"/>
                    </a:cubicBezTo>
                    <a:cubicBezTo>
                      <a:pt x="-323" y="203446"/>
                      <a:pt x="9513" y="201069"/>
                      <a:pt x="14818" y="195764"/>
                    </a:cubicBezTo>
                    <a:cubicBezTo>
                      <a:pt x="75548" y="135200"/>
                      <a:pt x="132465" y="70933"/>
                      <a:pt x="194632" y="11806"/>
                    </a:cubicBezTo>
                    <a:cubicBezTo>
                      <a:pt x="200103" y="6667"/>
                      <a:pt x="203916" y="-2507"/>
                      <a:pt x="214360" y="643"/>
                    </a:cubicBezTo>
                    <a:close/>
                  </a:path>
                </a:pathLst>
              </a:custGeom>
              <a:solidFill>
                <a:srgbClr val="FA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1" name="Freeform: Shape 23">
                <a:extLst>
                  <a:ext uri="{FF2B5EF4-FFF2-40B4-BE49-F238E27FC236}">
                    <a16:creationId xmlns="" xmlns:a16="http://schemas.microsoft.com/office/drawing/2014/main" id="{343B3CC3-4626-4A06-BB96-4E781681FE9D}"/>
                  </a:ext>
                </a:extLst>
              </p:cNvPr>
              <p:cNvSpPr/>
              <p:nvPr/>
            </p:nvSpPr>
            <p:spPr>
              <a:xfrm>
                <a:off x="4740533" y="5918605"/>
                <a:ext cx="359027" cy="314527"/>
              </a:xfrm>
              <a:custGeom>
                <a:avLst/>
                <a:gdLst>
                  <a:gd name="connsiteX0" fmla="*/ 355732 w 359027"/>
                  <a:gd name="connsiteY0" fmla="*/ 70772 h 314527"/>
                  <a:gd name="connsiteX1" fmla="*/ 241566 w 359027"/>
                  <a:gd name="connsiteY1" fmla="*/ 183556 h 314527"/>
                  <a:gd name="connsiteX2" fmla="*/ 141436 w 359027"/>
                  <a:gd name="connsiteY2" fmla="*/ 283852 h 314527"/>
                  <a:gd name="connsiteX3" fmla="*/ 66946 w 359027"/>
                  <a:gd name="connsiteY3" fmla="*/ 289267 h 314527"/>
                  <a:gd name="connsiteX4" fmla="*/ 5111 w 359027"/>
                  <a:gd name="connsiteY4" fmla="*/ 237987 h 314527"/>
                  <a:gd name="connsiteX5" fmla="*/ 4061 w 359027"/>
                  <a:gd name="connsiteY5" fmla="*/ 225443 h 314527"/>
                  <a:gd name="connsiteX6" fmla="*/ 265272 w 359027"/>
                  <a:gd name="connsiteY6" fmla="*/ 3797 h 314527"/>
                  <a:gd name="connsiteX7" fmla="*/ 281353 w 359027"/>
                  <a:gd name="connsiteY7" fmla="*/ 3466 h 314527"/>
                  <a:gd name="connsiteX8" fmla="*/ 349156 w 359027"/>
                  <a:gd name="connsiteY8" fmla="*/ 49497 h 314527"/>
                  <a:gd name="connsiteX9" fmla="*/ 355732 w 359027"/>
                  <a:gd name="connsiteY9" fmla="*/ 70772 h 31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027" h="314527">
                    <a:moveTo>
                      <a:pt x="355732" y="70772"/>
                    </a:moveTo>
                    <a:cubicBezTo>
                      <a:pt x="315448" y="106082"/>
                      <a:pt x="278479" y="144874"/>
                      <a:pt x="241566" y="183556"/>
                    </a:cubicBezTo>
                    <a:cubicBezTo>
                      <a:pt x="208908" y="217762"/>
                      <a:pt x="176802" y="252354"/>
                      <a:pt x="141436" y="283852"/>
                    </a:cubicBezTo>
                    <a:cubicBezTo>
                      <a:pt x="106457" y="323915"/>
                      <a:pt x="106622" y="323694"/>
                      <a:pt x="66946" y="289267"/>
                    </a:cubicBezTo>
                    <a:cubicBezTo>
                      <a:pt x="46721" y="271750"/>
                      <a:pt x="25833" y="254951"/>
                      <a:pt x="5111" y="237987"/>
                    </a:cubicBezTo>
                    <a:cubicBezTo>
                      <a:pt x="193" y="233953"/>
                      <a:pt x="-2902" y="231356"/>
                      <a:pt x="4061" y="225443"/>
                    </a:cubicBezTo>
                    <a:cubicBezTo>
                      <a:pt x="91316" y="151837"/>
                      <a:pt x="178460" y="77955"/>
                      <a:pt x="265272" y="3797"/>
                    </a:cubicBezTo>
                    <a:cubicBezTo>
                      <a:pt x="271738" y="-1729"/>
                      <a:pt x="275440" y="-679"/>
                      <a:pt x="281353" y="3466"/>
                    </a:cubicBezTo>
                    <a:cubicBezTo>
                      <a:pt x="303733" y="19104"/>
                      <a:pt x="326113" y="34798"/>
                      <a:pt x="349156" y="49497"/>
                    </a:cubicBezTo>
                    <a:cubicBezTo>
                      <a:pt x="358385" y="55410"/>
                      <a:pt x="362363" y="60936"/>
                      <a:pt x="355732" y="70772"/>
                    </a:cubicBezTo>
                    <a:close/>
                  </a:path>
                </a:pathLst>
              </a:custGeom>
              <a:solidFill>
                <a:srgbClr val="FFFEFE"/>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2" name="Freeform: Shape 24">
                <a:extLst>
                  <a:ext uri="{FF2B5EF4-FFF2-40B4-BE49-F238E27FC236}">
                    <a16:creationId xmlns="" xmlns:a16="http://schemas.microsoft.com/office/drawing/2014/main" id="{71D16442-0D37-4DF2-ADC6-DEA1C582438E}"/>
                  </a:ext>
                </a:extLst>
              </p:cNvPr>
              <p:cNvSpPr/>
              <p:nvPr/>
            </p:nvSpPr>
            <p:spPr>
              <a:xfrm>
                <a:off x="6516433" y="4432365"/>
                <a:ext cx="81312" cy="340916"/>
              </a:xfrm>
              <a:custGeom>
                <a:avLst/>
                <a:gdLst>
                  <a:gd name="connsiteX0" fmla="*/ 61172 w 81312"/>
                  <a:gd name="connsiteY0" fmla="*/ 230785 h 340916"/>
                  <a:gd name="connsiteX1" fmla="*/ 78247 w 81312"/>
                  <a:gd name="connsiteY1" fmla="*/ 312513 h 340916"/>
                  <a:gd name="connsiteX2" fmla="*/ 69185 w 81312"/>
                  <a:gd name="connsiteY2" fmla="*/ 340917 h 340916"/>
                  <a:gd name="connsiteX3" fmla="*/ 56917 w 81312"/>
                  <a:gd name="connsiteY3" fmla="*/ 293062 h 340916"/>
                  <a:gd name="connsiteX4" fmla="*/ 23098 w 81312"/>
                  <a:gd name="connsiteY4" fmla="*/ 126842 h 340916"/>
                  <a:gd name="connsiteX5" fmla="*/ 2652 w 81312"/>
                  <a:gd name="connsiteY5" fmla="*/ 21628 h 340916"/>
                  <a:gd name="connsiteX6" fmla="*/ 0 w 81312"/>
                  <a:gd name="connsiteY6" fmla="*/ 3724 h 340916"/>
                  <a:gd name="connsiteX7" fmla="*/ 15694 w 81312"/>
                  <a:gd name="connsiteY7" fmla="*/ 12399 h 340916"/>
                  <a:gd name="connsiteX8" fmla="*/ 32327 w 81312"/>
                  <a:gd name="connsiteY8" fmla="*/ 80203 h 340916"/>
                  <a:gd name="connsiteX9" fmla="*/ 58243 w 81312"/>
                  <a:gd name="connsiteY9" fmla="*/ 197961 h 340916"/>
                  <a:gd name="connsiteX10" fmla="*/ 61172 w 81312"/>
                  <a:gd name="connsiteY10" fmla="*/ 230785 h 3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12" h="340916">
                    <a:moveTo>
                      <a:pt x="61172" y="230785"/>
                    </a:moveTo>
                    <a:cubicBezTo>
                      <a:pt x="64653" y="258470"/>
                      <a:pt x="72003" y="285381"/>
                      <a:pt x="78247" y="312513"/>
                    </a:cubicBezTo>
                    <a:cubicBezTo>
                      <a:pt x="80568" y="322571"/>
                      <a:pt x="87034" y="336275"/>
                      <a:pt x="69185" y="340917"/>
                    </a:cubicBezTo>
                    <a:cubicBezTo>
                      <a:pt x="58188" y="326826"/>
                      <a:pt x="60620" y="308977"/>
                      <a:pt x="56917" y="293062"/>
                    </a:cubicBezTo>
                    <a:cubicBezTo>
                      <a:pt x="44097" y="238024"/>
                      <a:pt x="34095" y="182322"/>
                      <a:pt x="23098" y="126842"/>
                    </a:cubicBezTo>
                    <a:cubicBezTo>
                      <a:pt x="16191" y="91807"/>
                      <a:pt x="9505" y="56717"/>
                      <a:pt x="2652" y="21628"/>
                    </a:cubicBezTo>
                    <a:cubicBezTo>
                      <a:pt x="4918" y="15217"/>
                      <a:pt x="1492" y="9581"/>
                      <a:pt x="0" y="3724"/>
                    </a:cubicBezTo>
                    <a:cubicBezTo>
                      <a:pt x="12212" y="-6278"/>
                      <a:pt x="14036" y="6376"/>
                      <a:pt x="15694" y="12399"/>
                    </a:cubicBezTo>
                    <a:cubicBezTo>
                      <a:pt x="21938" y="34779"/>
                      <a:pt x="27188" y="57491"/>
                      <a:pt x="32327" y="80203"/>
                    </a:cubicBezTo>
                    <a:cubicBezTo>
                      <a:pt x="41224" y="119382"/>
                      <a:pt x="48131" y="159058"/>
                      <a:pt x="58243" y="197961"/>
                    </a:cubicBezTo>
                    <a:cubicBezTo>
                      <a:pt x="61117" y="208902"/>
                      <a:pt x="59514" y="219899"/>
                      <a:pt x="61172" y="230785"/>
                    </a:cubicBezTo>
                    <a:close/>
                  </a:path>
                </a:pathLst>
              </a:custGeom>
              <a:solidFill>
                <a:srgbClr val="F4F1EE"/>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3" name="Freeform: Shape 25">
                <a:extLst>
                  <a:ext uri="{FF2B5EF4-FFF2-40B4-BE49-F238E27FC236}">
                    <a16:creationId xmlns="" xmlns:a16="http://schemas.microsoft.com/office/drawing/2014/main" id="{23EA9411-C0F0-468D-90D2-2F6AC15CB00F}"/>
                  </a:ext>
                </a:extLst>
              </p:cNvPr>
              <p:cNvSpPr/>
              <p:nvPr/>
            </p:nvSpPr>
            <p:spPr>
              <a:xfrm>
                <a:off x="5505517" y="3544588"/>
                <a:ext cx="63990" cy="131287"/>
              </a:xfrm>
              <a:custGeom>
                <a:avLst/>
                <a:gdLst>
                  <a:gd name="connsiteX0" fmla="*/ 56365 w 63990"/>
                  <a:gd name="connsiteY0" fmla="*/ 127483 h 131287"/>
                  <a:gd name="connsiteX1" fmla="*/ 29509 w 63990"/>
                  <a:gd name="connsiteY1" fmla="*/ 90294 h 131287"/>
                  <a:gd name="connsiteX2" fmla="*/ 0 w 63990"/>
                  <a:gd name="connsiteY2" fmla="*/ 0 h 131287"/>
                  <a:gd name="connsiteX3" fmla="*/ 44815 w 63990"/>
                  <a:gd name="connsiteY3" fmla="*/ 85597 h 131287"/>
                  <a:gd name="connsiteX4" fmla="*/ 63990 w 63990"/>
                  <a:gd name="connsiteY4" fmla="*/ 127263 h 131287"/>
                  <a:gd name="connsiteX5" fmla="*/ 56365 w 63990"/>
                  <a:gd name="connsiteY5" fmla="*/ 127483 h 13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90" h="131287">
                    <a:moveTo>
                      <a:pt x="56365" y="127483"/>
                    </a:moveTo>
                    <a:cubicBezTo>
                      <a:pt x="47413" y="115105"/>
                      <a:pt x="38516" y="102672"/>
                      <a:pt x="29509" y="90294"/>
                    </a:cubicBezTo>
                    <a:cubicBezTo>
                      <a:pt x="9947" y="63382"/>
                      <a:pt x="5471" y="31498"/>
                      <a:pt x="0" y="0"/>
                    </a:cubicBezTo>
                    <a:cubicBezTo>
                      <a:pt x="17628" y="27132"/>
                      <a:pt x="29509" y="57249"/>
                      <a:pt x="44815" y="85597"/>
                    </a:cubicBezTo>
                    <a:cubicBezTo>
                      <a:pt x="52054" y="99025"/>
                      <a:pt x="57691" y="113337"/>
                      <a:pt x="63990" y="127263"/>
                    </a:cubicBezTo>
                    <a:cubicBezTo>
                      <a:pt x="61670" y="134888"/>
                      <a:pt x="58962" y="129749"/>
                      <a:pt x="56365" y="127483"/>
                    </a:cubicBezTo>
                    <a:close/>
                  </a:path>
                </a:pathLst>
              </a:custGeom>
              <a:solidFill>
                <a:srgbClr val="ECDEDB"/>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4" name="Freeform: Shape 26">
                <a:extLst>
                  <a:ext uri="{FF2B5EF4-FFF2-40B4-BE49-F238E27FC236}">
                    <a16:creationId xmlns="" xmlns:a16="http://schemas.microsoft.com/office/drawing/2014/main" id="{3E4B1A37-7F0D-4261-AE51-01E6C3425CE9}"/>
                  </a:ext>
                </a:extLst>
              </p:cNvPr>
              <p:cNvSpPr/>
              <p:nvPr/>
            </p:nvSpPr>
            <p:spPr>
              <a:xfrm>
                <a:off x="5561881" y="3671850"/>
                <a:ext cx="19230" cy="21164"/>
              </a:xfrm>
              <a:custGeom>
                <a:avLst/>
                <a:gdLst>
                  <a:gd name="connsiteX0" fmla="*/ 0 w 19230"/>
                  <a:gd name="connsiteY0" fmla="*/ 221 h 21164"/>
                  <a:gd name="connsiteX1" fmla="*/ 7626 w 19230"/>
                  <a:gd name="connsiteY1" fmla="*/ 0 h 21164"/>
                  <a:gd name="connsiteX2" fmla="*/ 19230 w 19230"/>
                  <a:gd name="connsiteY2" fmla="*/ 21164 h 21164"/>
                  <a:gd name="connsiteX3" fmla="*/ 0 w 19230"/>
                  <a:gd name="connsiteY3" fmla="*/ 221 h 21164"/>
                </a:gdLst>
                <a:ahLst/>
                <a:cxnLst>
                  <a:cxn ang="0">
                    <a:pos x="connsiteX0" y="connsiteY0"/>
                  </a:cxn>
                  <a:cxn ang="0">
                    <a:pos x="connsiteX1" y="connsiteY1"/>
                  </a:cxn>
                  <a:cxn ang="0">
                    <a:pos x="connsiteX2" y="connsiteY2"/>
                  </a:cxn>
                  <a:cxn ang="0">
                    <a:pos x="connsiteX3" y="connsiteY3"/>
                  </a:cxn>
                </a:cxnLst>
                <a:rect l="l" t="t" r="r" b="b"/>
                <a:pathLst>
                  <a:path w="19230" h="21164">
                    <a:moveTo>
                      <a:pt x="0" y="221"/>
                    </a:moveTo>
                    <a:cubicBezTo>
                      <a:pt x="2542" y="110"/>
                      <a:pt x="5084" y="55"/>
                      <a:pt x="7626" y="0"/>
                    </a:cubicBezTo>
                    <a:cubicBezTo>
                      <a:pt x="15196" y="5028"/>
                      <a:pt x="15859" y="13815"/>
                      <a:pt x="19230" y="21164"/>
                    </a:cubicBezTo>
                    <a:cubicBezTo>
                      <a:pt x="5526" y="20833"/>
                      <a:pt x="6852" y="6742"/>
                      <a:pt x="0" y="221"/>
                    </a:cubicBezTo>
                    <a:close/>
                  </a:path>
                </a:pathLst>
              </a:custGeom>
              <a:solidFill>
                <a:srgbClr val="CD8580"/>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25" name="Freeform: Shape 27">
                <a:extLst>
                  <a:ext uri="{FF2B5EF4-FFF2-40B4-BE49-F238E27FC236}">
                    <a16:creationId xmlns="" xmlns:a16="http://schemas.microsoft.com/office/drawing/2014/main" id="{55CCB82D-6045-44F3-B74F-7AEAE51DA2FA}"/>
                  </a:ext>
                </a:extLst>
              </p:cNvPr>
              <p:cNvSpPr/>
              <p:nvPr/>
            </p:nvSpPr>
            <p:spPr>
              <a:xfrm>
                <a:off x="6516477" y="4102751"/>
                <a:ext cx="617622" cy="565128"/>
              </a:xfrm>
              <a:custGeom>
                <a:avLst/>
                <a:gdLst>
                  <a:gd name="connsiteX0" fmla="*/ 476458 w 617622"/>
                  <a:gd name="connsiteY0" fmla="*/ 431809 h 565128"/>
                  <a:gd name="connsiteX1" fmla="*/ 392409 w 617622"/>
                  <a:gd name="connsiteY1" fmla="*/ 494032 h 565128"/>
                  <a:gd name="connsiteX2" fmla="*/ 297252 w 617622"/>
                  <a:gd name="connsiteY2" fmla="*/ 543047 h 565128"/>
                  <a:gd name="connsiteX3" fmla="*/ 143133 w 617622"/>
                  <a:gd name="connsiteY3" fmla="*/ 562056 h 565128"/>
                  <a:gd name="connsiteX4" fmla="*/ 77595 w 617622"/>
                  <a:gd name="connsiteY4" fmla="*/ 554264 h 565128"/>
                  <a:gd name="connsiteX5" fmla="*/ 61128 w 617622"/>
                  <a:gd name="connsiteY5" fmla="*/ 560453 h 565128"/>
                  <a:gd name="connsiteX6" fmla="*/ 49855 w 617622"/>
                  <a:gd name="connsiteY6" fmla="*/ 516135 h 565128"/>
                  <a:gd name="connsiteX7" fmla="*/ 26480 w 617622"/>
                  <a:gd name="connsiteY7" fmla="*/ 404677 h 565128"/>
                  <a:gd name="connsiteX8" fmla="*/ 12334 w 617622"/>
                  <a:gd name="connsiteY8" fmla="*/ 346820 h 565128"/>
                  <a:gd name="connsiteX9" fmla="*/ 11 w 617622"/>
                  <a:gd name="connsiteY9" fmla="*/ 333337 h 565128"/>
                  <a:gd name="connsiteX10" fmla="*/ 17086 w 617622"/>
                  <a:gd name="connsiteY10" fmla="*/ 259566 h 565128"/>
                  <a:gd name="connsiteX11" fmla="*/ 72843 w 617622"/>
                  <a:gd name="connsiteY11" fmla="*/ 147334 h 565128"/>
                  <a:gd name="connsiteX12" fmla="*/ 108099 w 617622"/>
                  <a:gd name="connsiteY12" fmla="*/ 40407 h 565128"/>
                  <a:gd name="connsiteX13" fmla="*/ 152804 w 617622"/>
                  <a:gd name="connsiteY13" fmla="*/ 12 h 565128"/>
                  <a:gd name="connsiteX14" fmla="*/ 176841 w 617622"/>
                  <a:gd name="connsiteY14" fmla="*/ 34660 h 565128"/>
                  <a:gd name="connsiteX15" fmla="*/ 155843 w 617622"/>
                  <a:gd name="connsiteY15" fmla="*/ 163470 h 565128"/>
                  <a:gd name="connsiteX16" fmla="*/ 163137 w 617622"/>
                  <a:gd name="connsiteY16" fmla="*/ 207567 h 565128"/>
                  <a:gd name="connsiteX17" fmla="*/ 215081 w 617622"/>
                  <a:gd name="connsiteY17" fmla="*/ 223923 h 565128"/>
                  <a:gd name="connsiteX18" fmla="*/ 281061 w 617622"/>
                  <a:gd name="connsiteY18" fmla="*/ 198283 h 565128"/>
                  <a:gd name="connsiteX19" fmla="*/ 385280 w 617622"/>
                  <a:gd name="connsiteY19" fmla="*/ 134679 h 565128"/>
                  <a:gd name="connsiteX20" fmla="*/ 415728 w 617622"/>
                  <a:gd name="connsiteY20" fmla="*/ 134956 h 565128"/>
                  <a:gd name="connsiteX21" fmla="*/ 416115 w 617622"/>
                  <a:gd name="connsiteY21" fmla="*/ 164022 h 565128"/>
                  <a:gd name="connsiteX22" fmla="*/ 365166 w 617622"/>
                  <a:gd name="connsiteY22" fmla="*/ 213811 h 565128"/>
                  <a:gd name="connsiteX23" fmla="*/ 304988 w 617622"/>
                  <a:gd name="connsiteY23" fmla="*/ 274099 h 565128"/>
                  <a:gd name="connsiteX24" fmla="*/ 300125 w 617622"/>
                  <a:gd name="connsiteY24" fmla="*/ 286477 h 565128"/>
                  <a:gd name="connsiteX25" fmla="*/ 358645 w 617622"/>
                  <a:gd name="connsiteY25" fmla="*/ 252935 h 565128"/>
                  <a:gd name="connsiteX26" fmla="*/ 531110 w 617622"/>
                  <a:gd name="connsiteY26" fmla="*/ 134016 h 565128"/>
                  <a:gd name="connsiteX27" fmla="*/ 571118 w 617622"/>
                  <a:gd name="connsiteY27" fmla="*/ 128601 h 565128"/>
                  <a:gd name="connsiteX28" fmla="*/ 579075 w 617622"/>
                  <a:gd name="connsiteY28" fmla="*/ 171095 h 565128"/>
                  <a:gd name="connsiteX29" fmla="*/ 495136 w 617622"/>
                  <a:gd name="connsiteY29" fmla="*/ 252161 h 565128"/>
                  <a:gd name="connsiteX30" fmla="*/ 377433 w 617622"/>
                  <a:gd name="connsiteY30" fmla="*/ 350965 h 565128"/>
                  <a:gd name="connsiteX31" fmla="*/ 368316 w 617622"/>
                  <a:gd name="connsiteY31" fmla="*/ 367487 h 565128"/>
                  <a:gd name="connsiteX32" fmla="*/ 460599 w 617622"/>
                  <a:gd name="connsiteY32" fmla="*/ 312615 h 565128"/>
                  <a:gd name="connsiteX33" fmla="*/ 537409 w 617622"/>
                  <a:gd name="connsiteY33" fmla="*/ 241496 h 565128"/>
                  <a:gd name="connsiteX34" fmla="*/ 594769 w 617622"/>
                  <a:gd name="connsiteY34" fmla="*/ 217845 h 565128"/>
                  <a:gd name="connsiteX35" fmla="*/ 615436 w 617622"/>
                  <a:gd name="connsiteY35" fmla="*/ 249122 h 565128"/>
                  <a:gd name="connsiteX36" fmla="*/ 600847 w 617622"/>
                  <a:gd name="connsiteY36" fmla="*/ 270783 h 565128"/>
                  <a:gd name="connsiteX37" fmla="*/ 513095 w 617622"/>
                  <a:gd name="connsiteY37" fmla="*/ 347207 h 565128"/>
                  <a:gd name="connsiteX38" fmla="*/ 522158 w 617622"/>
                  <a:gd name="connsiteY38" fmla="*/ 348423 h 565128"/>
                  <a:gd name="connsiteX39" fmla="*/ 536691 w 617622"/>
                  <a:gd name="connsiteY39" fmla="*/ 345770 h 565128"/>
                  <a:gd name="connsiteX40" fmla="*/ 539233 w 617622"/>
                  <a:gd name="connsiteY40" fmla="*/ 361961 h 565128"/>
                  <a:gd name="connsiteX41" fmla="*/ 517958 w 617622"/>
                  <a:gd name="connsiteY41" fmla="*/ 394730 h 565128"/>
                  <a:gd name="connsiteX42" fmla="*/ 476458 w 617622"/>
                  <a:gd name="connsiteY42" fmla="*/ 431809 h 56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17622" h="565128">
                    <a:moveTo>
                      <a:pt x="476458" y="431809"/>
                    </a:moveTo>
                    <a:cubicBezTo>
                      <a:pt x="447557" y="451371"/>
                      <a:pt x="418988" y="471375"/>
                      <a:pt x="392409" y="494032"/>
                    </a:cubicBezTo>
                    <a:cubicBezTo>
                      <a:pt x="359750" y="508565"/>
                      <a:pt x="330905" y="530171"/>
                      <a:pt x="297252" y="543047"/>
                    </a:cubicBezTo>
                    <a:cubicBezTo>
                      <a:pt x="247242" y="562111"/>
                      <a:pt x="196348" y="570013"/>
                      <a:pt x="143133" y="562056"/>
                    </a:cubicBezTo>
                    <a:cubicBezTo>
                      <a:pt x="121361" y="558796"/>
                      <a:pt x="99478" y="556530"/>
                      <a:pt x="77595" y="554264"/>
                    </a:cubicBezTo>
                    <a:cubicBezTo>
                      <a:pt x="71462" y="553657"/>
                      <a:pt x="64389" y="552551"/>
                      <a:pt x="61128" y="560453"/>
                    </a:cubicBezTo>
                    <a:cubicBezTo>
                      <a:pt x="51679" y="547246"/>
                      <a:pt x="53723" y="530834"/>
                      <a:pt x="49855" y="516135"/>
                    </a:cubicBezTo>
                    <a:cubicBezTo>
                      <a:pt x="40185" y="479498"/>
                      <a:pt x="35488" y="441535"/>
                      <a:pt x="26480" y="404677"/>
                    </a:cubicBezTo>
                    <a:cubicBezTo>
                      <a:pt x="21783" y="385392"/>
                      <a:pt x="16920" y="366161"/>
                      <a:pt x="12334" y="346820"/>
                    </a:cubicBezTo>
                    <a:cubicBezTo>
                      <a:pt x="11118" y="341736"/>
                      <a:pt x="13384" y="329027"/>
                      <a:pt x="11" y="333337"/>
                    </a:cubicBezTo>
                    <a:cubicBezTo>
                      <a:pt x="-376" y="307310"/>
                      <a:pt x="9405" y="283769"/>
                      <a:pt x="17086" y="259566"/>
                    </a:cubicBezTo>
                    <a:cubicBezTo>
                      <a:pt x="29851" y="219171"/>
                      <a:pt x="52508" y="183805"/>
                      <a:pt x="72843" y="147334"/>
                    </a:cubicBezTo>
                    <a:cubicBezTo>
                      <a:pt x="91521" y="113736"/>
                      <a:pt x="101246" y="77541"/>
                      <a:pt x="108099" y="40407"/>
                    </a:cubicBezTo>
                    <a:cubicBezTo>
                      <a:pt x="112519" y="16369"/>
                      <a:pt x="128545" y="730"/>
                      <a:pt x="152804" y="12"/>
                    </a:cubicBezTo>
                    <a:cubicBezTo>
                      <a:pt x="169437" y="-485"/>
                      <a:pt x="180047" y="14490"/>
                      <a:pt x="176841" y="34660"/>
                    </a:cubicBezTo>
                    <a:cubicBezTo>
                      <a:pt x="170045" y="77652"/>
                      <a:pt x="163413" y="120644"/>
                      <a:pt x="155843" y="163470"/>
                    </a:cubicBezTo>
                    <a:cubicBezTo>
                      <a:pt x="153025" y="179439"/>
                      <a:pt x="157224" y="193697"/>
                      <a:pt x="163137" y="207567"/>
                    </a:cubicBezTo>
                    <a:cubicBezTo>
                      <a:pt x="168497" y="220111"/>
                      <a:pt x="195022" y="227128"/>
                      <a:pt x="215081" y="223923"/>
                    </a:cubicBezTo>
                    <a:cubicBezTo>
                      <a:pt x="239008" y="220111"/>
                      <a:pt x="260560" y="210385"/>
                      <a:pt x="281061" y="198283"/>
                    </a:cubicBezTo>
                    <a:cubicBezTo>
                      <a:pt x="316095" y="177561"/>
                      <a:pt x="350632" y="156065"/>
                      <a:pt x="385280" y="134679"/>
                    </a:cubicBezTo>
                    <a:cubicBezTo>
                      <a:pt x="395724" y="128214"/>
                      <a:pt x="406279" y="126004"/>
                      <a:pt x="415728" y="134956"/>
                    </a:cubicBezTo>
                    <a:cubicBezTo>
                      <a:pt x="425012" y="143797"/>
                      <a:pt x="421309" y="154517"/>
                      <a:pt x="416115" y="164022"/>
                    </a:cubicBezTo>
                    <a:cubicBezTo>
                      <a:pt x="404234" y="185739"/>
                      <a:pt x="383180" y="198228"/>
                      <a:pt x="365166" y="213811"/>
                    </a:cubicBezTo>
                    <a:cubicBezTo>
                      <a:pt x="343614" y="232433"/>
                      <a:pt x="319356" y="248293"/>
                      <a:pt x="304988" y="274099"/>
                    </a:cubicBezTo>
                    <a:cubicBezTo>
                      <a:pt x="303330" y="277028"/>
                      <a:pt x="302446" y="280399"/>
                      <a:pt x="300125" y="286477"/>
                    </a:cubicBezTo>
                    <a:cubicBezTo>
                      <a:pt x="323279" y="278022"/>
                      <a:pt x="340575" y="264429"/>
                      <a:pt x="358645" y="252935"/>
                    </a:cubicBezTo>
                    <a:cubicBezTo>
                      <a:pt x="417607" y="215469"/>
                      <a:pt x="476071" y="177229"/>
                      <a:pt x="531110" y="134016"/>
                    </a:cubicBezTo>
                    <a:cubicBezTo>
                      <a:pt x="543433" y="124346"/>
                      <a:pt x="557579" y="124512"/>
                      <a:pt x="571118" y="128601"/>
                    </a:cubicBezTo>
                    <a:cubicBezTo>
                      <a:pt x="587530" y="133574"/>
                      <a:pt x="590845" y="153302"/>
                      <a:pt x="579075" y="171095"/>
                    </a:cubicBezTo>
                    <a:cubicBezTo>
                      <a:pt x="557137" y="204306"/>
                      <a:pt x="524921" y="227018"/>
                      <a:pt x="495136" y="252161"/>
                    </a:cubicBezTo>
                    <a:cubicBezTo>
                      <a:pt x="455957" y="285151"/>
                      <a:pt x="416612" y="317975"/>
                      <a:pt x="377433" y="350965"/>
                    </a:cubicBezTo>
                    <a:cubicBezTo>
                      <a:pt x="373012" y="354667"/>
                      <a:pt x="369807" y="359309"/>
                      <a:pt x="368316" y="367487"/>
                    </a:cubicBezTo>
                    <a:cubicBezTo>
                      <a:pt x="403571" y="354059"/>
                      <a:pt x="431477" y="332232"/>
                      <a:pt x="460599" y="312615"/>
                    </a:cubicBezTo>
                    <a:cubicBezTo>
                      <a:pt x="489886" y="292887"/>
                      <a:pt x="513869" y="267468"/>
                      <a:pt x="537409" y="241496"/>
                    </a:cubicBezTo>
                    <a:cubicBezTo>
                      <a:pt x="552716" y="224587"/>
                      <a:pt x="570952" y="215303"/>
                      <a:pt x="594769" y="217845"/>
                    </a:cubicBezTo>
                    <a:cubicBezTo>
                      <a:pt x="613170" y="219834"/>
                      <a:pt x="622067" y="231991"/>
                      <a:pt x="615436" y="249122"/>
                    </a:cubicBezTo>
                    <a:cubicBezTo>
                      <a:pt x="612231" y="257355"/>
                      <a:pt x="606871" y="264207"/>
                      <a:pt x="600847" y="270783"/>
                    </a:cubicBezTo>
                    <a:cubicBezTo>
                      <a:pt x="574489" y="299573"/>
                      <a:pt x="543543" y="323114"/>
                      <a:pt x="513095" y="347207"/>
                    </a:cubicBezTo>
                    <a:cubicBezTo>
                      <a:pt x="516079" y="352457"/>
                      <a:pt x="519395" y="350302"/>
                      <a:pt x="522158" y="348423"/>
                    </a:cubicBezTo>
                    <a:cubicBezTo>
                      <a:pt x="526744" y="345328"/>
                      <a:pt x="531883" y="342455"/>
                      <a:pt x="536691" y="345770"/>
                    </a:cubicBezTo>
                    <a:cubicBezTo>
                      <a:pt x="542383" y="349694"/>
                      <a:pt x="540117" y="356325"/>
                      <a:pt x="539233" y="361961"/>
                    </a:cubicBezTo>
                    <a:cubicBezTo>
                      <a:pt x="537078" y="376053"/>
                      <a:pt x="527960" y="385668"/>
                      <a:pt x="517958" y="394730"/>
                    </a:cubicBezTo>
                    <a:cubicBezTo>
                      <a:pt x="504088" y="406998"/>
                      <a:pt x="490273" y="419376"/>
                      <a:pt x="476458" y="431809"/>
                    </a:cubicBezTo>
                    <a:close/>
                  </a:path>
                </a:pathLst>
              </a:custGeom>
              <a:solidFill>
                <a:srgbClr val="F9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grpSp>
        <p:sp>
          <p:nvSpPr>
            <p:cNvPr id="13" name="Freeform: Shape 28">
              <a:extLst>
                <a:ext uri="{FF2B5EF4-FFF2-40B4-BE49-F238E27FC236}">
                  <a16:creationId xmlns="" xmlns:a16="http://schemas.microsoft.com/office/drawing/2014/main" id="{C7D8F69F-BC39-4095-BB63-A46ABF03B495}"/>
                </a:ext>
              </a:extLst>
            </p:cNvPr>
            <p:cNvSpPr/>
            <p:nvPr/>
          </p:nvSpPr>
          <p:spPr>
            <a:xfrm>
              <a:off x="7000817" y="2000536"/>
              <a:ext cx="2053127" cy="1515214"/>
            </a:xfrm>
            <a:custGeom>
              <a:avLst/>
              <a:gdLst>
                <a:gd name="connsiteX0" fmla="*/ 43590 w 4114165"/>
                <a:gd name="connsiteY0" fmla="*/ 3035606 h 3036265"/>
                <a:gd name="connsiteX1" fmla="*/ 26 w 4114165"/>
                <a:gd name="connsiteY1" fmla="*/ 2993362 h 3036265"/>
                <a:gd name="connsiteX2" fmla="*/ 686 w 4114165"/>
                <a:gd name="connsiteY2" fmla="*/ 2683135 h 3036265"/>
                <a:gd name="connsiteX3" fmla="*/ 44250 w 4114165"/>
                <a:gd name="connsiteY3" fmla="*/ 2638251 h 3036265"/>
                <a:gd name="connsiteX4" fmla="*/ 314874 w 4114165"/>
                <a:gd name="connsiteY4" fmla="*/ 2638251 h 3036265"/>
                <a:gd name="connsiteX5" fmla="*/ 357117 w 4114165"/>
                <a:gd name="connsiteY5" fmla="*/ 2633631 h 3036265"/>
                <a:gd name="connsiteX6" fmla="*/ 357117 w 4114165"/>
                <a:gd name="connsiteY6" fmla="*/ 2627690 h 3036265"/>
                <a:gd name="connsiteX7" fmla="*/ 357117 w 4114165"/>
                <a:gd name="connsiteY7" fmla="*/ 2282480 h 3036265"/>
                <a:gd name="connsiteX8" fmla="*/ 357777 w 4114165"/>
                <a:gd name="connsiteY8" fmla="*/ 1953111 h 3036265"/>
                <a:gd name="connsiteX9" fmla="*/ 449525 w 4114165"/>
                <a:gd name="connsiteY9" fmla="*/ 1860043 h 3036265"/>
                <a:gd name="connsiteX10" fmla="*/ 1027076 w 4114165"/>
                <a:gd name="connsiteY10" fmla="*/ 1860043 h 3036265"/>
                <a:gd name="connsiteX11" fmla="*/ 1122124 w 4114165"/>
                <a:gd name="connsiteY11" fmla="*/ 1956411 h 3036265"/>
                <a:gd name="connsiteX12" fmla="*/ 1122124 w 4114165"/>
                <a:gd name="connsiteY12" fmla="*/ 2593367 h 3036265"/>
                <a:gd name="connsiteX13" fmla="*/ 1188790 w 4114165"/>
                <a:gd name="connsiteY13" fmla="*/ 2636271 h 3036265"/>
                <a:gd name="connsiteX14" fmla="*/ 1201991 w 4114165"/>
                <a:gd name="connsiteY14" fmla="*/ 2615809 h 3036265"/>
                <a:gd name="connsiteX15" fmla="*/ 1202651 w 4114165"/>
                <a:gd name="connsiteY15" fmla="*/ 2579506 h 3036265"/>
                <a:gd name="connsiteX16" fmla="*/ 1202651 w 4114165"/>
                <a:gd name="connsiteY16" fmla="*/ 1355099 h 3036265"/>
                <a:gd name="connsiteX17" fmla="*/ 1202651 w 4114165"/>
                <a:gd name="connsiteY17" fmla="*/ 1322096 h 3036265"/>
                <a:gd name="connsiteX18" fmla="*/ 1279878 w 4114165"/>
                <a:gd name="connsiteY18" fmla="*/ 1245529 h 3036265"/>
                <a:gd name="connsiteX19" fmla="*/ 1613207 w 4114165"/>
                <a:gd name="connsiteY19" fmla="*/ 1245529 h 3036265"/>
                <a:gd name="connsiteX20" fmla="*/ 1870630 w 4114165"/>
                <a:gd name="connsiteY20" fmla="*/ 1245529 h 3036265"/>
                <a:gd name="connsiteX21" fmla="*/ 1966998 w 4114165"/>
                <a:gd name="connsiteY21" fmla="*/ 1343878 h 3036265"/>
                <a:gd name="connsiteX22" fmla="*/ 1966998 w 4114165"/>
                <a:gd name="connsiteY22" fmla="*/ 2597987 h 3036265"/>
                <a:gd name="connsiteX23" fmla="*/ 1978879 w 4114165"/>
                <a:gd name="connsiteY23" fmla="*/ 2635611 h 3036265"/>
                <a:gd name="connsiteX24" fmla="*/ 2036964 w 4114165"/>
                <a:gd name="connsiteY24" fmla="*/ 2634951 h 3036265"/>
                <a:gd name="connsiteX25" fmla="*/ 2046205 w 4114165"/>
                <a:gd name="connsiteY25" fmla="*/ 2599307 h 3036265"/>
                <a:gd name="connsiteX26" fmla="*/ 2046205 w 4114165"/>
                <a:gd name="connsiteY26" fmla="*/ 830353 h 3036265"/>
                <a:gd name="connsiteX27" fmla="*/ 2046205 w 4114165"/>
                <a:gd name="connsiteY27" fmla="*/ 800650 h 3036265"/>
                <a:gd name="connsiteX28" fmla="*/ 2118152 w 4114165"/>
                <a:gd name="connsiteY28" fmla="*/ 727384 h 3036265"/>
                <a:gd name="connsiteX29" fmla="*/ 2738605 w 4114165"/>
                <a:gd name="connsiteY29" fmla="*/ 727384 h 3036265"/>
                <a:gd name="connsiteX30" fmla="*/ 2809892 w 4114165"/>
                <a:gd name="connsiteY30" fmla="*/ 801970 h 3036265"/>
                <a:gd name="connsiteX31" fmla="*/ 2810552 w 4114165"/>
                <a:gd name="connsiteY31" fmla="*/ 2594027 h 3036265"/>
                <a:gd name="connsiteX32" fmla="*/ 2857416 w 4114165"/>
                <a:gd name="connsiteY32" fmla="*/ 2639571 h 3036265"/>
                <a:gd name="connsiteX33" fmla="*/ 2891079 w 4114165"/>
                <a:gd name="connsiteY33" fmla="*/ 2590727 h 3036265"/>
                <a:gd name="connsiteX34" fmla="*/ 2891079 w 4114165"/>
                <a:gd name="connsiteY34" fmla="*/ 122771 h 3036265"/>
                <a:gd name="connsiteX35" fmla="*/ 3012529 w 4114165"/>
                <a:gd name="connsiteY35" fmla="*/ 0 h 3036265"/>
                <a:gd name="connsiteX36" fmla="*/ 3563678 w 4114165"/>
                <a:gd name="connsiteY36" fmla="*/ 0 h 3036265"/>
                <a:gd name="connsiteX37" fmla="*/ 3653446 w 4114165"/>
                <a:gd name="connsiteY37" fmla="*/ 87788 h 3036265"/>
                <a:gd name="connsiteX38" fmla="*/ 3650806 w 4114165"/>
                <a:gd name="connsiteY38" fmla="*/ 2594687 h 3036265"/>
                <a:gd name="connsiteX39" fmla="*/ 3695029 w 4114165"/>
                <a:gd name="connsiteY39" fmla="*/ 2638911 h 3036265"/>
                <a:gd name="connsiteX40" fmla="*/ 4071262 w 4114165"/>
                <a:gd name="connsiteY40" fmla="*/ 2638911 h 3036265"/>
                <a:gd name="connsiteX41" fmla="*/ 4114166 w 4114165"/>
                <a:gd name="connsiteY41" fmla="*/ 2681815 h 3036265"/>
                <a:gd name="connsiteX42" fmla="*/ 4114166 w 4114165"/>
                <a:gd name="connsiteY42" fmla="*/ 2992042 h 3036265"/>
                <a:gd name="connsiteX43" fmla="*/ 4069283 w 4114165"/>
                <a:gd name="connsiteY43" fmla="*/ 3036266 h 3036265"/>
                <a:gd name="connsiteX44" fmla="*/ 43590 w 4114165"/>
                <a:gd name="connsiteY44" fmla="*/ 3035606 h 303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14165" h="3036265">
                  <a:moveTo>
                    <a:pt x="43590" y="3035606"/>
                  </a:moveTo>
                  <a:cubicBezTo>
                    <a:pt x="11247" y="3035606"/>
                    <a:pt x="-634" y="3027685"/>
                    <a:pt x="26" y="2993362"/>
                  </a:cubicBezTo>
                  <a:cubicBezTo>
                    <a:pt x="2006" y="2889733"/>
                    <a:pt x="686" y="2786764"/>
                    <a:pt x="686" y="2683135"/>
                  </a:cubicBezTo>
                  <a:cubicBezTo>
                    <a:pt x="686" y="2638911"/>
                    <a:pt x="1346" y="2638251"/>
                    <a:pt x="44250" y="2638251"/>
                  </a:cubicBezTo>
                  <a:cubicBezTo>
                    <a:pt x="134678" y="2638251"/>
                    <a:pt x="224446" y="2638251"/>
                    <a:pt x="314874" y="2638251"/>
                  </a:cubicBezTo>
                  <a:cubicBezTo>
                    <a:pt x="328735" y="2638251"/>
                    <a:pt x="343256" y="2640231"/>
                    <a:pt x="357117" y="2633631"/>
                  </a:cubicBezTo>
                  <a:cubicBezTo>
                    <a:pt x="357117" y="2631650"/>
                    <a:pt x="357117" y="2629670"/>
                    <a:pt x="357117" y="2627690"/>
                  </a:cubicBezTo>
                  <a:cubicBezTo>
                    <a:pt x="356457" y="2512840"/>
                    <a:pt x="357117" y="2397330"/>
                    <a:pt x="357117" y="2282480"/>
                  </a:cubicBezTo>
                  <a:cubicBezTo>
                    <a:pt x="357117" y="2280500"/>
                    <a:pt x="357777" y="2060700"/>
                    <a:pt x="357777" y="1953111"/>
                  </a:cubicBezTo>
                  <a:cubicBezTo>
                    <a:pt x="357777" y="1881165"/>
                    <a:pt x="378899" y="1860043"/>
                    <a:pt x="449525" y="1860043"/>
                  </a:cubicBezTo>
                  <a:cubicBezTo>
                    <a:pt x="642262" y="1860043"/>
                    <a:pt x="834339" y="1860043"/>
                    <a:pt x="1027076" y="1860043"/>
                  </a:cubicBezTo>
                  <a:cubicBezTo>
                    <a:pt x="1101663" y="1860043"/>
                    <a:pt x="1122124" y="1880505"/>
                    <a:pt x="1122124" y="1956411"/>
                  </a:cubicBezTo>
                  <a:cubicBezTo>
                    <a:pt x="1122124" y="2168950"/>
                    <a:pt x="1122124" y="2380829"/>
                    <a:pt x="1122124" y="2593367"/>
                  </a:cubicBezTo>
                  <a:cubicBezTo>
                    <a:pt x="1122124" y="2634290"/>
                    <a:pt x="1149187" y="2652112"/>
                    <a:pt x="1188790" y="2636271"/>
                  </a:cubicBezTo>
                  <a:cubicBezTo>
                    <a:pt x="1198691" y="2632310"/>
                    <a:pt x="1201991" y="2625050"/>
                    <a:pt x="1201991" y="2615809"/>
                  </a:cubicBezTo>
                  <a:cubicBezTo>
                    <a:pt x="1201991" y="2603928"/>
                    <a:pt x="1202651" y="2591387"/>
                    <a:pt x="1202651" y="2579506"/>
                  </a:cubicBezTo>
                  <a:cubicBezTo>
                    <a:pt x="1202651" y="2171590"/>
                    <a:pt x="1202651" y="1763674"/>
                    <a:pt x="1202651" y="1355099"/>
                  </a:cubicBezTo>
                  <a:cubicBezTo>
                    <a:pt x="1202651" y="1343878"/>
                    <a:pt x="1202651" y="1333317"/>
                    <a:pt x="1202651" y="1322096"/>
                  </a:cubicBezTo>
                  <a:cubicBezTo>
                    <a:pt x="1203971" y="1268631"/>
                    <a:pt x="1227074" y="1245529"/>
                    <a:pt x="1279878" y="1245529"/>
                  </a:cubicBezTo>
                  <a:cubicBezTo>
                    <a:pt x="1390768" y="1244869"/>
                    <a:pt x="1502318" y="1245529"/>
                    <a:pt x="1613207" y="1245529"/>
                  </a:cubicBezTo>
                  <a:cubicBezTo>
                    <a:pt x="1699015" y="1245529"/>
                    <a:pt x="1784822" y="1245529"/>
                    <a:pt x="1870630" y="1245529"/>
                  </a:cubicBezTo>
                  <a:cubicBezTo>
                    <a:pt x="1947857" y="1245529"/>
                    <a:pt x="1966998" y="1264671"/>
                    <a:pt x="1966998" y="1343878"/>
                  </a:cubicBezTo>
                  <a:cubicBezTo>
                    <a:pt x="1966998" y="1662685"/>
                    <a:pt x="1966998" y="2498979"/>
                    <a:pt x="1966998" y="2597987"/>
                  </a:cubicBezTo>
                  <a:cubicBezTo>
                    <a:pt x="1966998" y="2611189"/>
                    <a:pt x="1961058" y="2629670"/>
                    <a:pt x="1978879" y="2635611"/>
                  </a:cubicBezTo>
                  <a:cubicBezTo>
                    <a:pt x="1997361" y="2641551"/>
                    <a:pt x="2018483" y="2642872"/>
                    <a:pt x="2036964" y="2634951"/>
                  </a:cubicBezTo>
                  <a:cubicBezTo>
                    <a:pt x="2052146" y="2628350"/>
                    <a:pt x="2046205" y="2611849"/>
                    <a:pt x="2046205" y="2599307"/>
                  </a:cubicBezTo>
                  <a:cubicBezTo>
                    <a:pt x="2046865" y="2454095"/>
                    <a:pt x="2046205" y="1275232"/>
                    <a:pt x="2046205" y="830353"/>
                  </a:cubicBezTo>
                  <a:cubicBezTo>
                    <a:pt x="2046205" y="820452"/>
                    <a:pt x="2046205" y="810551"/>
                    <a:pt x="2046205" y="800650"/>
                  </a:cubicBezTo>
                  <a:cubicBezTo>
                    <a:pt x="2048185" y="754446"/>
                    <a:pt x="2072607" y="727384"/>
                    <a:pt x="2118152" y="727384"/>
                  </a:cubicBezTo>
                  <a:cubicBezTo>
                    <a:pt x="2324750" y="726724"/>
                    <a:pt x="2532008" y="726724"/>
                    <a:pt x="2738605" y="727384"/>
                  </a:cubicBezTo>
                  <a:cubicBezTo>
                    <a:pt x="2782830" y="727384"/>
                    <a:pt x="2808572" y="756426"/>
                    <a:pt x="2809892" y="801970"/>
                  </a:cubicBezTo>
                  <a:cubicBezTo>
                    <a:pt x="2811212" y="848174"/>
                    <a:pt x="2810552" y="2042879"/>
                    <a:pt x="2810552" y="2594027"/>
                  </a:cubicBezTo>
                  <a:cubicBezTo>
                    <a:pt x="2810552" y="2638251"/>
                    <a:pt x="2813192" y="2638251"/>
                    <a:pt x="2857416" y="2639571"/>
                  </a:cubicBezTo>
                  <a:cubicBezTo>
                    <a:pt x="2897019" y="2640891"/>
                    <a:pt x="2891079" y="2614489"/>
                    <a:pt x="2891079" y="2590727"/>
                  </a:cubicBezTo>
                  <a:cubicBezTo>
                    <a:pt x="2891079" y="1768295"/>
                    <a:pt x="2891079" y="945203"/>
                    <a:pt x="2891079" y="122771"/>
                  </a:cubicBezTo>
                  <a:cubicBezTo>
                    <a:pt x="2891079" y="9241"/>
                    <a:pt x="2900320" y="0"/>
                    <a:pt x="3012529" y="0"/>
                  </a:cubicBezTo>
                  <a:cubicBezTo>
                    <a:pt x="3196026" y="0"/>
                    <a:pt x="3380182" y="0"/>
                    <a:pt x="3563678" y="0"/>
                  </a:cubicBezTo>
                  <a:cubicBezTo>
                    <a:pt x="3631664" y="0"/>
                    <a:pt x="3652785" y="21122"/>
                    <a:pt x="3653446" y="87788"/>
                  </a:cubicBezTo>
                  <a:cubicBezTo>
                    <a:pt x="3654106" y="264023"/>
                    <a:pt x="3651466" y="2399310"/>
                    <a:pt x="3650806" y="2594687"/>
                  </a:cubicBezTo>
                  <a:cubicBezTo>
                    <a:pt x="3650806" y="2638911"/>
                    <a:pt x="3650806" y="2638911"/>
                    <a:pt x="3695029" y="2638911"/>
                  </a:cubicBezTo>
                  <a:cubicBezTo>
                    <a:pt x="3820440" y="2638911"/>
                    <a:pt x="3945851" y="2638911"/>
                    <a:pt x="4071262" y="2638911"/>
                  </a:cubicBezTo>
                  <a:cubicBezTo>
                    <a:pt x="4112186" y="2638911"/>
                    <a:pt x="4114166" y="2640891"/>
                    <a:pt x="4114166" y="2681815"/>
                  </a:cubicBezTo>
                  <a:cubicBezTo>
                    <a:pt x="4114166" y="2785444"/>
                    <a:pt x="4114166" y="2888413"/>
                    <a:pt x="4114166" y="2992042"/>
                  </a:cubicBezTo>
                  <a:cubicBezTo>
                    <a:pt x="4114166" y="3034946"/>
                    <a:pt x="4113506" y="3036266"/>
                    <a:pt x="4069283" y="3036266"/>
                  </a:cubicBezTo>
                  <a:cubicBezTo>
                    <a:pt x="3504933" y="3034946"/>
                    <a:pt x="196723" y="3034286"/>
                    <a:pt x="43590" y="3035606"/>
                  </a:cubicBezTo>
                  <a:close/>
                </a:path>
              </a:pathLst>
            </a:custGeom>
            <a:solidFill>
              <a:schemeClr val="accent1"/>
            </a:solidFill>
            <a:ln w="659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4" name="Freeform: Shape 29">
              <a:extLst>
                <a:ext uri="{FF2B5EF4-FFF2-40B4-BE49-F238E27FC236}">
                  <a16:creationId xmlns="" xmlns:a16="http://schemas.microsoft.com/office/drawing/2014/main" id="{0D9E715F-212D-4187-847A-4787AD91DEF8}"/>
                </a:ext>
              </a:extLst>
            </p:cNvPr>
            <p:cNvSpPr/>
            <p:nvPr/>
          </p:nvSpPr>
          <p:spPr>
            <a:xfrm>
              <a:off x="7204326" y="1625390"/>
              <a:ext cx="1481775" cy="1115682"/>
            </a:xfrm>
            <a:custGeom>
              <a:avLst/>
              <a:gdLst>
                <a:gd name="connsiteX0" fmla="*/ 1064151 w 2969257"/>
                <a:gd name="connsiteY0" fmla="*/ 935232 h 2235661"/>
                <a:gd name="connsiteX1" fmla="*/ 1755891 w 2969257"/>
                <a:gd name="connsiteY1" fmla="*/ 1096946 h 2235661"/>
                <a:gd name="connsiteX2" fmla="*/ 1823878 w 2969257"/>
                <a:gd name="connsiteY2" fmla="*/ 1078465 h 2235661"/>
                <a:gd name="connsiteX3" fmla="*/ 2653570 w 2969257"/>
                <a:gd name="connsiteY3" fmla="*/ 270554 h 2235661"/>
                <a:gd name="connsiteX4" fmla="*/ 2654230 w 2969257"/>
                <a:gd name="connsiteY4" fmla="*/ 228310 h 2235661"/>
                <a:gd name="connsiteX5" fmla="*/ 2578984 w 2969257"/>
                <a:gd name="connsiteY5" fmla="*/ 154384 h 2235661"/>
                <a:gd name="connsiteX6" fmla="*/ 2586244 w 2969257"/>
                <a:gd name="connsiteY6" fmla="*/ 118741 h 2235661"/>
                <a:gd name="connsiteX7" fmla="*/ 2938055 w 2969257"/>
                <a:gd name="connsiteY7" fmla="*/ 5211 h 2235661"/>
                <a:gd name="connsiteX8" fmla="*/ 2965778 w 2969257"/>
                <a:gd name="connsiteY8" fmla="*/ 4551 h 2235661"/>
                <a:gd name="connsiteX9" fmla="*/ 2964457 w 2969257"/>
                <a:gd name="connsiteY9" fmla="*/ 29633 h 2235661"/>
                <a:gd name="connsiteX10" fmla="*/ 2857528 w 2969257"/>
                <a:gd name="connsiteY10" fmla="*/ 383424 h 2235661"/>
                <a:gd name="connsiteX11" fmla="*/ 2817924 w 2969257"/>
                <a:gd name="connsiteY11" fmla="*/ 392665 h 2235661"/>
                <a:gd name="connsiteX12" fmla="*/ 2761820 w 2969257"/>
                <a:gd name="connsiteY12" fmla="*/ 336560 h 2235661"/>
                <a:gd name="connsiteX13" fmla="*/ 2714956 w 2969257"/>
                <a:gd name="connsiteY13" fmla="*/ 337220 h 2235661"/>
                <a:gd name="connsiteX14" fmla="*/ 1858200 w 2969257"/>
                <a:gd name="connsiteY14" fmla="*/ 1225657 h 2235661"/>
                <a:gd name="connsiteX15" fmla="*/ 1800115 w 2969257"/>
                <a:gd name="connsiteY15" fmla="*/ 1242159 h 2235661"/>
                <a:gd name="connsiteX16" fmla="*/ 1132137 w 2969257"/>
                <a:gd name="connsiteY16" fmla="*/ 1070544 h 2235661"/>
                <a:gd name="connsiteX17" fmla="*/ 1064151 w 2969257"/>
                <a:gd name="connsiteY17" fmla="*/ 1091666 h 2235661"/>
                <a:gd name="connsiteX18" fmla="*/ 114988 w 2969257"/>
                <a:gd name="connsiteY18" fmla="*/ 2222345 h 2235661"/>
                <a:gd name="connsiteX19" fmla="*/ 74724 w 2969257"/>
                <a:gd name="connsiteY19" fmla="*/ 2225645 h 2235661"/>
                <a:gd name="connsiteX20" fmla="*/ 15979 w 2969257"/>
                <a:gd name="connsiteY20" fmla="*/ 2178121 h 2235661"/>
                <a:gd name="connsiteX21" fmla="*/ 11359 w 2969257"/>
                <a:gd name="connsiteY21" fmla="*/ 2132577 h 2235661"/>
                <a:gd name="connsiteX22" fmla="*/ 1024547 w 2969257"/>
                <a:gd name="connsiteY22" fmla="*/ 954374 h 2235661"/>
                <a:gd name="connsiteX23" fmla="*/ 1064151 w 2969257"/>
                <a:gd name="connsiteY23" fmla="*/ 935232 h 223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9257" h="2235661">
                  <a:moveTo>
                    <a:pt x="1064151" y="935232"/>
                  </a:moveTo>
                  <a:cubicBezTo>
                    <a:pt x="1105074" y="944473"/>
                    <a:pt x="1572395" y="1052722"/>
                    <a:pt x="1755891" y="1096946"/>
                  </a:cubicBezTo>
                  <a:cubicBezTo>
                    <a:pt x="1783614" y="1103547"/>
                    <a:pt x="1803415" y="1098266"/>
                    <a:pt x="1823878" y="1078465"/>
                  </a:cubicBezTo>
                  <a:cubicBezTo>
                    <a:pt x="2011334" y="894308"/>
                    <a:pt x="2564462" y="355701"/>
                    <a:pt x="2653570" y="270554"/>
                  </a:cubicBezTo>
                  <a:cubicBezTo>
                    <a:pt x="2670731" y="254052"/>
                    <a:pt x="2670731" y="243491"/>
                    <a:pt x="2654230" y="228310"/>
                  </a:cubicBezTo>
                  <a:cubicBezTo>
                    <a:pt x="2628488" y="204548"/>
                    <a:pt x="2604725" y="178806"/>
                    <a:pt x="2578984" y="154384"/>
                  </a:cubicBezTo>
                  <a:cubicBezTo>
                    <a:pt x="2561162" y="137222"/>
                    <a:pt x="2559842" y="126661"/>
                    <a:pt x="2586244" y="118741"/>
                  </a:cubicBezTo>
                  <a:cubicBezTo>
                    <a:pt x="2703734" y="81117"/>
                    <a:pt x="2820565" y="42834"/>
                    <a:pt x="2938055" y="5211"/>
                  </a:cubicBezTo>
                  <a:cubicBezTo>
                    <a:pt x="2947296" y="2570"/>
                    <a:pt x="2957196" y="-4690"/>
                    <a:pt x="2965778" y="4551"/>
                  </a:cubicBezTo>
                  <a:cubicBezTo>
                    <a:pt x="2973038" y="11811"/>
                    <a:pt x="2967097" y="21712"/>
                    <a:pt x="2964457" y="29633"/>
                  </a:cubicBezTo>
                  <a:cubicBezTo>
                    <a:pt x="2928814" y="147783"/>
                    <a:pt x="2893171" y="265273"/>
                    <a:pt x="2857528" y="383424"/>
                  </a:cubicBezTo>
                  <a:cubicBezTo>
                    <a:pt x="2847627" y="416427"/>
                    <a:pt x="2843007" y="417087"/>
                    <a:pt x="2817924" y="392665"/>
                  </a:cubicBezTo>
                  <a:cubicBezTo>
                    <a:pt x="2798783" y="374183"/>
                    <a:pt x="2778981" y="357021"/>
                    <a:pt x="2761820" y="336560"/>
                  </a:cubicBezTo>
                  <a:cubicBezTo>
                    <a:pt x="2743998" y="315438"/>
                    <a:pt x="2732117" y="318738"/>
                    <a:pt x="2714956" y="337220"/>
                  </a:cubicBezTo>
                  <a:cubicBezTo>
                    <a:pt x="2576343" y="481772"/>
                    <a:pt x="2004073" y="1073184"/>
                    <a:pt x="1858200" y="1225657"/>
                  </a:cubicBezTo>
                  <a:cubicBezTo>
                    <a:pt x="1840379" y="1244139"/>
                    <a:pt x="1824537" y="1248099"/>
                    <a:pt x="1800115" y="1242159"/>
                  </a:cubicBezTo>
                  <a:cubicBezTo>
                    <a:pt x="1577676" y="1184734"/>
                    <a:pt x="1354576" y="1128629"/>
                    <a:pt x="1132137" y="1070544"/>
                  </a:cubicBezTo>
                  <a:cubicBezTo>
                    <a:pt x="1102434" y="1062623"/>
                    <a:pt x="1083953" y="1067904"/>
                    <a:pt x="1064151" y="1091666"/>
                  </a:cubicBezTo>
                  <a:cubicBezTo>
                    <a:pt x="922238" y="1260641"/>
                    <a:pt x="288583" y="2014426"/>
                    <a:pt x="114988" y="2222345"/>
                  </a:cubicBezTo>
                  <a:cubicBezTo>
                    <a:pt x="100466" y="2239506"/>
                    <a:pt x="89906" y="2239506"/>
                    <a:pt x="74724" y="2225645"/>
                  </a:cubicBezTo>
                  <a:cubicBezTo>
                    <a:pt x="55583" y="2209143"/>
                    <a:pt x="36441" y="2191982"/>
                    <a:pt x="15979" y="2178121"/>
                  </a:cubicBezTo>
                  <a:cubicBezTo>
                    <a:pt x="-4483" y="2163600"/>
                    <a:pt x="-4483" y="2150398"/>
                    <a:pt x="11359" y="2132577"/>
                  </a:cubicBezTo>
                  <a:cubicBezTo>
                    <a:pt x="81985" y="2051390"/>
                    <a:pt x="924879" y="1070544"/>
                    <a:pt x="1024547" y="954374"/>
                  </a:cubicBezTo>
                  <a:cubicBezTo>
                    <a:pt x="1032468" y="944473"/>
                    <a:pt x="1039729" y="932592"/>
                    <a:pt x="1064151" y="935232"/>
                  </a:cubicBezTo>
                  <a:close/>
                </a:path>
              </a:pathLst>
            </a:custGeom>
            <a:solidFill>
              <a:schemeClr val="accent3"/>
            </a:solidFill>
            <a:ln w="6595" cap="flat">
              <a:noFill/>
              <a:prstDash val="solid"/>
              <a:miter/>
            </a:ln>
          </p:spPr>
          <p:txBody>
            <a:bodyPr rtlCol="0" anchor="ctr"/>
            <a:lstStyle/>
            <a:p>
              <a:pPr algn="l" rtl="0"/>
              <a:endParaRPr lang="en-US" kern="1200">
                <a:solidFill>
                  <a:prstClr val="black"/>
                </a:solidFill>
                <a:latin typeface="Arial"/>
                <a:ea typeface="Arial Unicode MS"/>
              </a:endParaRPr>
            </a:p>
          </p:txBody>
        </p:sp>
      </p:grpSp>
      <p:sp>
        <p:nvSpPr>
          <p:cNvPr id="26" name="object 15"/>
          <p:cNvSpPr txBox="1"/>
          <p:nvPr/>
        </p:nvSpPr>
        <p:spPr>
          <a:xfrm>
            <a:off x="528757" y="3478904"/>
            <a:ext cx="5634284" cy="419806"/>
          </a:xfrm>
          <a:prstGeom prst="rect">
            <a:avLst/>
          </a:prstGeom>
        </p:spPr>
        <p:txBody>
          <a:bodyPr wrap="square" lIns="0" tIns="0" rIns="0" bIns="0" rtlCol="0">
            <a:noAutofit/>
          </a:bodyPr>
          <a:lstStyle/>
          <a:p>
            <a:pPr marL="12700" marR="17524" algn="l" rtl="0">
              <a:lnSpc>
                <a:spcPct val="95825"/>
              </a:lnSpc>
            </a:pPr>
            <a:r>
              <a:rPr sz="800" b="1" kern="1200" dirty="0">
                <a:solidFill>
                  <a:prstClr val="white"/>
                </a:solidFill>
                <a:latin typeface="Arial"/>
                <a:ea typeface="Arial Unicode MS"/>
                <a:cs typeface="Arial"/>
              </a:rPr>
              <a:t>First,</a:t>
            </a:r>
            <a:r>
              <a:rPr sz="800" b="1" kern="1200" spc="-39" dirty="0">
                <a:solidFill>
                  <a:prstClr val="white"/>
                </a:solidFill>
                <a:latin typeface="Arial"/>
                <a:ea typeface="Arial Unicode MS"/>
                <a:cs typeface="Arial"/>
              </a:rPr>
              <a:t> </a:t>
            </a:r>
            <a:r>
              <a:rPr sz="800" b="1" kern="1200" dirty="0">
                <a:solidFill>
                  <a:prstClr val="white"/>
                </a:solidFill>
                <a:latin typeface="Arial"/>
                <a:ea typeface="Arial Unicode MS"/>
                <a:cs typeface="Arial"/>
              </a:rPr>
              <a:t>the</a:t>
            </a:r>
            <a:r>
              <a:rPr sz="800" b="1" kern="1200" spc="11" dirty="0">
                <a:solidFill>
                  <a:prstClr val="white"/>
                </a:solidFill>
                <a:latin typeface="Arial"/>
                <a:ea typeface="Arial Unicode MS"/>
                <a:cs typeface="Arial"/>
              </a:rPr>
              <a:t> </a:t>
            </a:r>
            <a:r>
              <a:rPr sz="800" b="1" kern="1200" dirty="0">
                <a:solidFill>
                  <a:prstClr val="white"/>
                </a:solidFill>
                <a:latin typeface="Arial"/>
                <a:ea typeface="Arial Unicode MS"/>
                <a:cs typeface="Arial"/>
              </a:rPr>
              <a:t>basics.</a:t>
            </a:r>
            <a:endParaRPr sz="800" kern="1200" dirty="0">
              <a:solidFill>
                <a:prstClr val="white"/>
              </a:solidFill>
              <a:latin typeface="Arial"/>
              <a:ea typeface="Arial Unicode MS"/>
              <a:cs typeface="Arial"/>
            </a:endParaRPr>
          </a:p>
          <a:p>
            <a:pPr marL="12700" algn="l" rtl="0">
              <a:lnSpc>
                <a:spcPct val="95825"/>
              </a:lnSpc>
              <a:spcBef>
                <a:spcPts val="80"/>
              </a:spcBef>
            </a:pPr>
            <a:r>
              <a:rPr sz="800" kern="1200" dirty="0">
                <a:solidFill>
                  <a:prstClr val="white"/>
                </a:solidFill>
                <a:latin typeface="Arial"/>
                <a:ea typeface="Arial Unicode MS"/>
                <a:cs typeface="Arial"/>
              </a:rPr>
              <a:t>The</a:t>
            </a:r>
            <a:r>
              <a:rPr sz="800" kern="1200" spc="-55" dirty="0">
                <a:solidFill>
                  <a:prstClr val="white"/>
                </a:solidFill>
                <a:latin typeface="Arial"/>
                <a:ea typeface="Arial Unicode MS"/>
                <a:cs typeface="Arial"/>
              </a:rPr>
              <a:t> </a:t>
            </a:r>
            <a:r>
              <a:rPr sz="800" kern="1200" dirty="0">
                <a:solidFill>
                  <a:prstClr val="white"/>
                </a:solidFill>
                <a:latin typeface="Arial"/>
                <a:ea typeface="Arial Unicode MS"/>
                <a:cs typeface="Arial"/>
              </a:rPr>
              <a:t>options</a:t>
            </a:r>
            <a:r>
              <a:rPr sz="800" kern="1200" spc="77" dirty="0">
                <a:solidFill>
                  <a:prstClr val="white"/>
                </a:solidFill>
                <a:latin typeface="Arial"/>
                <a:ea typeface="Arial Unicode MS"/>
                <a:cs typeface="Arial"/>
              </a:rPr>
              <a:t> </a:t>
            </a:r>
            <a:r>
              <a:rPr sz="800" kern="1200" dirty="0">
                <a:solidFill>
                  <a:prstClr val="white"/>
                </a:solidFill>
                <a:latin typeface="Arial"/>
                <a:ea typeface="Arial Unicode MS"/>
                <a:cs typeface="Arial"/>
              </a:rPr>
              <a:t>in this</a:t>
            </a:r>
            <a:r>
              <a:rPr sz="800" kern="1200" spc="24" dirty="0">
                <a:solidFill>
                  <a:prstClr val="white"/>
                </a:solidFill>
                <a:latin typeface="Arial"/>
                <a:ea typeface="Arial Unicode MS"/>
                <a:cs typeface="Arial"/>
              </a:rPr>
              <a:t> </a:t>
            </a:r>
            <a:r>
              <a:rPr sz="800" kern="1200" dirty="0">
                <a:solidFill>
                  <a:prstClr val="white"/>
                </a:solidFill>
                <a:latin typeface="Arial"/>
                <a:ea typeface="Arial Unicode MS"/>
                <a:cs typeface="Arial"/>
              </a:rPr>
              <a:t>section</a:t>
            </a:r>
            <a:r>
              <a:rPr sz="800" kern="1200" spc="50" dirty="0">
                <a:solidFill>
                  <a:prstClr val="white"/>
                </a:solidFill>
                <a:latin typeface="Arial"/>
                <a:ea typeface="Arial Unicode MS"/>
                <a:cs typeface="Arial"/>
              </a:rPr>
              <a:t> </a:t>
            </a:r>
            <a:r>
              <a:rPr sz="800" kern="1200" dirty="0">
                <a:solidFill>
                  <a:prstClr val="white"/>
                </a:solidFill>
                <a:latin typeface="Arial"/>
                <a:ea typeface="Arial Unicode MS"/>
                <a:cs typeface="Arial"/>
              </a:rPr>
              <a:t>work</a:t>
            </a:r>
            <a:r>
              <a:rPr sz="800" kern="1200" spc="50" dirty="0">
                <a:solidFill>
                  <a:prstClr val="white"/>
                </a:solidFill>
                <a:latin typeface="Arial"/>
                <a:ea typeface="Arial Unicode MS"/>
                <a:cs typeface="Arial"/>
              </a:rPr>
              <a:t> </a:t>
            </a:r>
            <a:r>
              <a:rPr sz="800" kern="1200" dirty="0">
                <a:solidFill>
                  <a:prstClr val="white"/>
                </a:solidFill>
                <a:latin typeface="Arial"/>
                <a:ea typeface="Arial Unicode MS"/>
                <a:cs typeface="Arial"/>
              </a:rPr>
              <a:t>together</a:t>
            </a:r>
            <a:r>
              <a:rPr sz="800" kern="1200" spc="58" dirty="0">
                <a:solidFill>
                  <a:prstClr val="white"/>
                </a:solidFill>
                <a:latin typeface="Arial"/>
                <a:ea typeface="Arial Unicode MS"/>
                <a:cs typeface="Arial"/>
              </a:rPr>
              <a:t> </a:t>
            </a:r>
            <a:r>
              <a:rPr sz="800" kern="1200" dirty="0">
                <a:solidFill>
                  <a:prstClr val="white"/>
                </a:solidFill>
                <a:latin typeface="Arial"/>
                <a:ea typeface="Arial Unicode MS"/>
                <a:cs typeface="Arial"/>
              </a:rPr>
              <a:t>using “AND”</a:t>
            </a:r>
            <a:r>
              <a:rPr sz="800" kern="1200" spc="111" dirty="0">
                <a:solidFill>
                  <a:prstClr val="white"/>
                </a:solidFill>
                <a:latin typeface="Arial"/>
                <a:ea typeface="Arial Unicode MS"/>
                <a:cs typeface="Arial"/>
              </a:rPr>
              <a:t> </a:t>
            </a:r>
            <a:r>
              <a:rPr sz="800" kern="1200" dirty="0">
                <a:solidFill>
                  <a:prstClr val="white"/>
                </a:solidFill>
                <a:latin typeface="Arial"/>
                <a:ea typeface="Arial Unicode MS"/>
                <a:cs typeface="Arial"/>
              </a:rPr>
              <a:t>logic.</a:t>
            </a:r>
            <a:r>
              <a:rPr sz="800" kern="1200" spc="55" dirty="0">
                <a:solidFill>
                  <a:prstClr val="white"/>
                </a:solidFill>
                <a:latin typeface="Arial"/>
                <a:ea typeface="Arial Unicode MS"/>
                <a:cs typeface="Arial"/>
              </a:rPr>
              <a:t> </a:t>
            </a:r>
            <a:r>
              <a:rPr sz="800" kern="1200" dirty="0">
                <a:solidFill>
                  <a:prstClr val="white"/>
                </a:solidFill>
                <a:latin typeface="Arial"/>
                <a:ea typeface="Arial Unicode MS"/>
                <a:cs typeface="Arial"/>
              </a:rPr>
              <a:t>This</a:t>
            </a:r>
            <a:r>
              <a:rPr sz="800" kern="1200" spc="-30" dirty="0">
                <a:solidFill>
                  <a:prstClr val="white"/>
                </a:solidFill>
                <a:latin typeface="Arial"/>
                <a:ea typeface="Arial Unicode MS"/>
                <a:cs typeface="Arial"/>
              </a:rPr>
              <a:t> </a:t>
            </a:r>
            <a:r>
              <a:rPr sz="800" kern="1200" dirty="0">
                <a:solidFill>
                  <a:prstClr val="white"/>
                </a:solidFill>
                <a:latin typeface="Arial"/>
                <a:ea typeface="Arial Unicode MS"/>
                <a:cs typeface="Arial"/>
              </a:rPr>
              <a:t>means</a:t>
            </a:r>
            <a:r>
              <a:rPr sz="800" kern="1200" spc="-23" dirty="0">
                <a:solidFill>
                  <a:prstClr val="white"/>
                </a:solidFill>
                <a:latin typeface="Arial"/>
                <a:ea typeface="Arial Unicode MS"/>
                <a:cs typeface="Arial"/>
              </a:rPr>
              <a:t> </a:t>
            </a:r>
            <a:r>
              <a:rPr sz="800" kern="1200" dirty="0">
                <a:solidFill>
                  <a:prstClr val="white"/>
                </a:solidFill>
                <a:latin typeface="Arial"/>
                <a:ea typeface="Arial Unicode MS"/>
                <a:cs typeface="Arial"/>
              </a:rPr>
              <a:t>you</a:t>
            </a:r>
            <a:r>
              <a:rPr sz="800" kern="1200" spc="12" dirty="0">
                <a:solidFill>
                  <a:prstClr val="white"/>
                </a:solidFill>
                <a:latin typeface="Arial"/>
                <a:ea typeface="Arial Unicode MS"/>
                <a:cs typeface="Arial"/>
              </a:rPr>
              <a:t> </a:t>
            </a:r>
            <a:r>
              <a:rPr sz="800" kern="1200" dirty="0">
                <a:solidFill>
                  <a:prstClr val="white"/>
                </a:solidFill>
                <a:latin typeface="Arial"/>
                <a:ea typeface="Arial Unicode MS"/>
                <a:cs typeface="Arial"/>
              </a:rPr>
              <a:t>will</a:t>
            </a:r>
            <a:r>
              <a:rPr sz="800" kern="1200" spc="22" dirty="0">
                <a:solidFill>
                  <a:prstClr val="white"/>
                </a:solidFill>
                <a:latin typeface="Arial"/>
                <a:ea typeface="Arial Unicode MS"/>
                <a:cs typeface="Arial"/>
              </a:rPr>
              <a:t> </a:t>
            </a:r>
            <a:r>
              <a:rPr sz="800" kern="1200" dirty="0">
                <a:solidFill>
                  <a:prstClr val="white"/>
                </a:solidFill>
                <a:latin typeface="Arial"/>
                <a:ea typeface="Arial Unicode MS"/>
                <a:cs typeface="Arial"/>
              </a:rPr>
              <a:t>be</a:t>
            </a:r>
            <a:r>
              <a:rPr sz="800" kern="1200" spc="8" dirty="0">
                <a:solidFill>
                  <a:prstClr val="white"/>
                </a:solidFill>
                <a:latin typeface="Arial"/>
                <a:ea typeface="Arial Unicode MS"/>
                <a:cs typeface="Arial"/>
              </a:rPr>
              <a:t> </a:t>
            </a:r>
            <a:r>
              <a:rPr sz="800" kern="1200" dirty="0">
                <a:solidFill>
                  <a:prstClr val="white"/>
                </a:solidFill>
                <a:latin typeface="Arial"/>
                <a:ea typeface="Arial Unicode MS"/>
                <a:cs typeface="Arial"/>
              </a:rPr>
              <a:t>targeting</a:t>
            </a:r>
            <a:r>
              <a:rPr sz="800" kern="1200" spc="31" dirty="0">
                <a:solidFill>
                  <a:prstClr val="white"/>
                </a:solidFill>
                <a:latin typeface="Arial"/>
                <a:ea typeface="Arial Unicode MS"/>
                <a:cs typeface="Arial"/>
              </a:rPr>
              <a:t> </a:t>
            </a:r>
            <a:r>
              <a:rPr sz="800" kern="1200" dirty="0">
                <a:solidFill>
                  <a:prstClr val="white"/>
                </a:solidFill>
                <a:latin typeface="Arial"/>
                <a:ea typeface="Arial Unicode MS"/>
                <a:cs typeface="Arial"/>
              </a:rPr>
              <a:t>people</a:t>
            </a:r>
            <a:r>
              <a:rPr sz="800" kern="1200" spc="23" dirty="0">
                <a:solidFill>
                  <a:prstClr val="white"/>
                </a:solidFill>
                <a:latin typeface="Arial"/>
                <a:ea typeface="Arial Unicode MS"/>
                <a:cs typeface="Arial"/>
              </a:rPr>
              <a:t> </a:t>
            </a:r>
            <a:r>
              <a:rPr sz="800" kern="1200" dirty="0">
                <a:solidFill>
                  <a:prstClr val="white"/>
                </a:solidFill>
                <a:latin typeface="Arial"/>
                <a:ea typeface="Arial Unicode MS"/>
                <a:cs typeface="Arial"/>
              </a:rPr>
              <a:t>who</a:t>
            </a:r>
            <a:r>
              <a:rPr sz="800" kern="1200" spc="29" dirty="0">
                <a:solidFill>
                  <a:prstClr val="white"/>
                </a:solidFill>
                <a:latin typeface="Arial"/>
                <a:ea typeface="Arial Unicode MS"/>
                <a:cs typeface="Arial"/>
              </a:rPr>
              <a:t> </a:t>
            </a:r>
            <a:r>
              <a:rPr sz="800" kern="1200" dirty="0">
                <a:solidFill>
                  <a:prstClr val="white"/>
                </a:solidFill>
                <a:latin typeface="Arial"/>
                <a:ea typeface="Arial Unicode MS"/>
                <a:cs typeface="Arial"/>
              </a:rPr>
              <a:t>match</a:t>
            </a:r>
            <a:r>
              <a:rPr sz="800" kern="1200" spc="43" dirty="0">
                <a:solidFill>
                  <a:prstClr val="white"/>
                </a:solidFill>
                <a:latin typeface="Arial"/>
                <a:ea typeface="Arial Unicode MS"/>
                <a:cs typeface="Arial"/>
              </a:rPr>
              <a:t> </a:t>
            </a:r>
            <a:r>
              <a:rPr sz="800" kern="1200" dirty="0">
                <a:solidFill>
                  <a:prstClr val="white"/>
                </a:solidFill>
                <a:latin typeface="Arial"/>
                <a:ea typeface="Arial Unicode MS"/>
                <a:cs typeface="Arial"/>
              </a:rPr>
              <a:t>all</a:t>
            </a:r>
            <a:r>
              <a:rPr sz="800" kern="1200" spc="-15" dirty="0">
                <a:solidFill>
                  <a:prstClr val="white"/>
                </a:solidFill>
                <a:latin typeface="Arial"/>
                <a:ea typeface="Arial Unicode MS"/>
                <a:cs typeface="Arial"/>
              </a:rPr>
              <a:t> </a:t>
            </a:r>
            <a:r>
              <a:rPr sz="800" kern="1200" dirty="0">
                <a:solidFill>
                  <a:prstClr val="white"/>
                </a:solidFill>
                <a:latin typeface="Arial"/>
                <a:ea typeface="Arial Unicode MS"/>
                <a:cs typeface="Arial"/>
              </a:rPr>
              <a:t>of</a:t>
            </a:r>
            <a:r>
              <a:rPr sz="800" kern="1200" spc="26" dirty="0">
                <a:solidFill>
                  <a:prstClr val="white"/>
                </a:solidFill>
                <a:latin typeface="Arial"/>
                <a:ea typeface="Arial Unicode MS"/>
                <a:cs typeface="Arial"/>
              </a:rPr>
              <a:t> </a:t>
            </a:r>
            <a:r>
              <a:rPr sz="800" kern="1200" dirty="0">
                <a:solidFill>
                  <a:prstClr val="white"/>
                </a:solidFill>
                <a:latin typeface="Arial"/>
                <a:ea typeface="Arial Unicode MS"/>
                <a:cs typeface="Arial"/>
              </a:rPr>
              <a:t>the</a:t>
            </a:r>
            <a:r>
              <a:rPr sz="800" kern="1200" spc="11" dirty="0">
                <a:solidFill>
                  <a:prstClr val="white"/>
                </a:solidFill>
                <a:latin typeface="Arial"/>
                <a:ea typeface="Arial Unicode MS"/>
                <a:cs typeface="Arial"/>
              </a:rPr>
              <a:t> </a:t>
            </a:r>
            <a:r>
              <a:rPr sz="800" kern="1200" dirty="0">
                <a:solidFill>
                  <a:prstClr val="white"/>
                </a:solidFill>
                <a:latin typeface="Arial"/>
                <a:ea typeface="Arial Unicode MS"/>
                <a:cs typeface="Arial"/>
              </a:rPr>
              <a:t>input</a:t>
            </a:r>
            <a:r>
              <a:rPr sz="800" kern="1200" spc="51" dirty="0">
                <a:solidFill>
                  <a:prstClr val="white"/>
                </a:solidFill>
                <a:latin typeface="Arial"/>
                <a:ea typeface="Arial Unicode MS"/>
                <a:cs typeface="Arial"/>
              </a:rPr>
              <a:t> </a:t>
            </a:r>
            <a:r>
              <a:rPr sz="800" kern="1200" dirty="0">
                <a:solidFill>
                  <a:prstClr val="white"/>
                </a:solidFill>
                <a:latin typeface="Arial"/>
                <a:ea typeface="Arial Unicode MS"/>
                <a:cs typeface="Arial"/>
              </a:rPr>
              <a:t>criteria.</a:t>
            </a:r>
          </a:p>
          <a:p>
            <a:pPr marL="12700" marR="17524" algn="l" rtl="0">
              <a:lnSpc>
                <a:spcPct val="95825"/>
              </a:lnSpc>
              <a:spcBef>
                <a:spcPts val="80"/>
              </a:spcBef>
            </a:pPr>
            <a:r>
              <a:rPr sz="800" i="1" kern="1200" dirty="0">
                <a:solidFill>
                  <a:prstClr val="white"/>
                </a:solidFill>
                <a:latin typeface="Arial"/>
                <a:ea typeface="Arial Unicode MS"/>
                <a:cs typeface="Arial"/>
              </a:rPr>
              <a:t>Ex:</a:t>
            </a:r>
            <a:r>
              <a:rPr sz="800" i="1" kern="1200" spc="-69" dirty="0">
                <a:solidFill>
                  <a:prstClr val="white"/>
                </a:solidFill>
                <a:latin typeface="Arial"/>
                <a:ea typeface="Arial Unicode MS"/>
                <a:cs typeface="Arial"/>
              </a:rPr>
              <a:t> </a:t>
            </a:r>
            <a:r>
              <a:rPr sz="800" i="1" kern="1200" dirty="0">
                <a:solidFill>
                  <a:prstClr val="white"/>
                </a:solidFill>
                <a:latin typeface="Arial"/>
                <a:ea typeface="Arial Unicode MS"/>
                <a:cs typeface="Arial"/>
              </a:rPr>
              <a:t>People</a:t>
            </a:r>
            <a:r>
              <a:rPr sz="800" i="1" kern="1200" spc="-24" dirty="0">
                <a:solidFill>
                  <a:prstClr val="white"/>
                </a:solidFill>
                <a:latin typeface="Arial"/>
                <a:ea typeface="Arial Unicode MS"/>
                <a:cs typeface="Arial"/>
              </a:rPr>
              <a:t> </a:t>
            </a:r>
            <a:r>
              <a:rPr sz="800" i="1" kern="1200" dirty="0">
                <a:solidFill>
                  <a:prstClr val="white"/>
                </a:solidFill>
                <a:latin typeface="Arial"/>
                <a:ea typeface="Arial Unicode MS"/>
                <a:cs typeface="Arial"/>
              </a:rPr>
              <a:t>who</a:t>
            </a:r>
            <a:r>
              <a:rPr sz="800" i="1" kern="1200" spc="29" dirty="0">
                <a:solidFill>
                  <a:prstClr val="white"/>
                </a:solidFill>
                <a:latin typeface="Arial"/>
                <a:ea typeface="Arial Unicode MS"/>
                <a:cs typeface="Arial"/>
              </a:rPr>
              <a:t> </a:t>
            </a:r>
            <a:r>
              <a:rPr sz="800" i="1" kern="1200" dirty="0">
                <a:solidFill>
                  <a:prstClr val="white"/>
                </a:solidFill>
                <a:latin typeface="Arial"/>
                <a:ea typeface="Arial Unicode MS"/>
                <a:cs typeface="Arial"/>
              </a:rPr>
              <a:t>live</a:t>
            </a:r>
            <a:r>
              <a:rPr sz="800" i="1" kern="1200" spc="-35" dirty="0">
                <a:solidFill>
                  <a:prstClr val="white"/>
                </a:solidFill>
                <a:latin typeface="Arial"/>
                <a:ea typeface="Arial Unicode MS"/>
                <a:cs typeface="Arial"/>
              </a:rPr>
              <a:t> </a:t>
            </a:r>
            <a:r>
              <a:rPr sz="800" i="1" kern="1200" dirty="0">
                <a:solidFill>
                  <a:prstClr val="white"/>
                </a:solidFill>
                <a:latin typeface="Arial"/>
                <a:ea typeface="Arial Unicode MS"/>
                <a:cs typeface="Arial"/>
              </a:rPr>
              <a:t>in Canada</a:t>
            </a:r>
            <a:r>
              <a:rPr sz="800" i="1" kern="1200" spc="-83" dirty="0">
                <a:solidFill>
                  <a:prstClr val="white"/>
                </a:solidFill>
                <a:latin typeface="Arial"/>
                <a:ea typeface="Arial Unicode MS"/>
                <a:cs typeface="Arial"/>
              </a:rPr>
              <a:t> </a:t>
            </a:r>
            <a:r>
              <a:rPr sz="800" i="1" kern="1200" dirty="0">
                <a:solidFill>
                  <a:prstClr val="white"/>
                </a:solidFill>
                <a:latin typeface="Arial"/>
                <a:ea typeface="Arial Unicode MS"/>
                <a:cs typeface="Arial"/>
              </a:rPr>
              <a:t>AND</a:t>
            </a:r>
            <a:r>
              <a:rPr sz="800" i="1" kern="1200" spc="-16" dirty="0">
                <a:solidFill>
                  <a:prstClr val="white"/>
                </a:solidFill>
                <a:latin typeface="Arial"/>
                <a:ea typeface="Arial Unicode MS"/>
                <a:cs typeface="Arial"/>
              </a:rPr>
              <a:t> </a:t>
            </a:r>
            <a:r>
              <a:rPr sz="800" i="1" kern="1200" dirty="0">
                <a:solidFill>
                  <a:prstClr val="white"/>
                </a:solidFill>
                <a:latin typeface="Arial"/>
                <a:ea typeface="Arial Unicode MS"/>
                <a:cs typeface="Arial"/>
              </a:rPr>
              <a:t>speak</a:t>
            </a:r>
            <a:r>
              <a:rPr sz="800" i="1" kern="1200" spc="-63" dirty="0">
                <a:solidFill>
                  <a:prstClr val="white"/>
                </a:solidFill>
                <a:latin typeface="Arial"/>
                <a:ea typeface="Arial Unicode MS"/>
                <a:cs typeface="Arial"/>
              </a:rPr>
              <a:t> </a:t>
            </a:r>
            <a:r>
              <a:rPr sz="800" i="1" kern="1200" dirty="0">
                <a:solidFill>
                  <a:prstClr val="white"/>
                </a:solidFill>
                <a:latin typeface="Arial"/>
                <a:ea typeface="Arial Unicode MS"/>
                <a:cs typeface="Arial"/>
              </a:rPr>
              <a:t>French</a:t>
            </a:r>
            <a:r>
              <a:rPr sz="800" i="1" kern="1200" spc="-24" dirty="0">
                <a:solidFill>
                  <a:prstClr val="white"/>
                </a:solidFill>
                <a:latin typeface="Arial"/>
                <a:ea typeface="Arial Unicode MS"/>
                <a:cs typeface="Arial"/>
              </a:rPr>
              <a:t> </a:t>
            </a:r>
            <a:r>
              <a:rPr sz="800" i="1" kern="1200" dirty="0">
                <a:solidFill>
                  <a:prstClr val="white"/>
                </a:solidFill>
                <a:latin typeface="Arial"/>
                <a:ea typeface="Arial Unicode MS"/>
                <a:cs typeface="Arial"/>
              </a:rPr>
              <a:t>AND</a:t>
            </a:r>
            <a:r>
              <a:rPr sz="800" i="1" kern="1200" spc="-16" dirty="0">
                <a:solidFill>
                  <a:prstClr val="white"/>
                </a:solidFill>
                <a:latin typeface="Arial"/>
                <a:ea typeface="Arial Unicode MS"/>
                <a:cs typeface="Arial"/>
              </a:rPr>
              <a:t> </a:t>
            </a:r>
            <a:r>
              <a:rPr sz="800" i="1" kern="1200" dirty="0">
                <a:solidFill>
                  <a:prstClr val="white"/>
                </a:solidFill>
                <a:latin typeface="Arial"/>
                <a:ea typeface="Arial Unicode MS"/>
                <a:cs typeface="Arial"/>
              </a:rPr>
              <a:t>use</a:t>
            </a:r>
            <a:r>
              <a:rPr sz="800" i="1" kern="1200" spc="-38" dirty="0">
                <a:solidFill>
                  <a:prstClr val="white"/>
                </a:solidFill>
                <a:latin typeface="Arial"/>
                <a:ea typeface="Arial Unicode MS"/>
                <a:cs typeface="Arial"/>
              </a:rPr>
              <a:t> </a:t>
            </a:r>
            <a:r>
              <a:rPr sz="800" i="1" kern="1200" dirty="0">
                <a:solidFill>
                  <a:prstClr val="white"/>
                </a:solidFill>
                <a:latin typeface="Arial"/>
                <a:ea typeface="Arial Unicode MS"/>
                <a:cs typeface="Arial"/>
              </a:rPr>
              <a:t>Mobile-Android</a:t>
            </a:r>
            <a:r>
              <a:rPr sz="800" i="1" kern="1200" spc="161" dirty="0">
                <a:solidFill>
                  <a:prstClr val="white"/>
                </a:solidFill>
                <a:latin typeface="Arial"/>
                <a:ea typeface="Arial Unicode MS"/>
                <a:cs typeface="Arial"/>
              </a:rPr>
              <a:t> </a:t>
            </a:r>
            <a:r>
              <a:rPr sz="800" i="1" kern="1200" dirty="0">
                <a:solidFill>
                  <a:prstClr val="white"/>
                </a:solidFill>
                <a:latin typeface="Arial"/>
                <a:ea typeface="Arial Unicode MS"/>
                <a:cs typeface="Arial"/>
              </a:rPr>
              <a:t>devices.</a:t>
            </a:r>
            <a:endParaRPr sz="800" kern="1200" dirty="0">
              <a:solidFill>
                <a:prstClr val="white"/>
              </a:solidFill>
              <a:latin typeface="Arial"/>
              <a:ea typeface="Arial Unicode MS"/>
              <a:cs typeface="Arial"/>
            </a:endParaRPr>
          </a:p>
        </p:txBody>
      </p:sp>
      <p:sp>
        <p:nvSpPr>
          <p:cNvPr id="27" name="object 14"/>
          <p:cNvSpPr txBox="1"/>
          <p:nvPr/>
        </p:nvSpPr>
        <p:spPr>
          <a:xfrm>
            <a:off x="430604" y="4263172"/>
            <a:ext cx="1228139" cy="247453"/>
          </a:xfrm>
          <a:prstGeom prst="rect">
            <a:avLst/>
          </a:prstGeom>
        </p:spPr>
        <p:txBody>
          <a:bodyPr wrap="square" lIns="0" tIns="0" rIns="0" bIns="0" rtlCol="0">
            <a:noAutofit/>
          </a:bodyPr>
          <a:lstStyle/>
          <a:p>
            <a:pPr marL="12700" algn="l" rtl="0">
              <a:lnSpc>
                <a:spcPts val="1710"/>
              </a:lnSpc>
              <a:spcBef>
                <a:spcPts val="85"/>
              </a:spcBef>
            </a:pPr>
            <a:r>
              <a:rPr sz="1550" b="1" kern="1200" spc="-34" dirty="0">
                <a:solidFill>
                  <a:srgbClr val="1DA0F1"/>
                </a:solidFill>
                <a:latin typeface="Arial"/>
                <a:ea typeface="Arial Unicode MS"/>
                <a:cs typeface="Arial"/>
              </a:rPr>
              <a:t>De</a:t>
            </a:r>
            <a:r>
              <a:rPr sz="1550" b="1" kern="1200" spc="-39" dirty="0">
                <a:solidFill>
                  <a:srgbClr val="1DA0F1"/>
                </a:solidFill>
                <a:latin typeface="Arial"/>
                <a:ea typeface="Arial Unicode MS"/>
                <a:cs typeface="Arial"/>
              </a:rPr>
              <a:t>mo</a:t>
            </a:r>
            <a:r>
              <a:rPr sz="1550" b="1" kern="1200" spc="-34" dirty="0">
                <a:solidFill>
                  <a:srgbClr val="1DA0F1"/>
                </a:solidFill>
                <a:latin typeface="Arial"/>
                <a:ea typeface="Arial Unicode MS"/>
                <a:cs typeface="Arial"/>
              </a:rPr>
              <a:t>g</a:t>
            </a:r>
            <a:r>
              <a:rPr sz="1550" b="1" kern="1200" spc="-19" dirty="0">
                <a:solidFill>
                  <a:srgbClr val="1DA0F1"/>
                </a:solidFill>
                <a:latin typeface="Arial"/>
                <a:ea typeface="Arial Unicode MS"/>
                <a:cs typeface="Arial"/>
              </a:rPr>
              <a:t>r</a:t>
            </a:r>
            <a:r>
              <a:rPr sz="1550" b="1" kern="1200" spc="-29" dirty="0">
                <a:solidFill>
                  <a:srgbClr val="1DA0F1"/>
                </a:solidFill>
                <a:latin typeface="Arial"/>
                <a:ea typeface="Arial Unicode MS"/>
                <a:cs typeface="Arial"/>
              </a:rPr>
              <a:t>a</a:t>
            </a:r>
            <a:r>
              <a:rPr sz="1550" b="1" kern="1200" spc="-25" dirty="0">
                <a:solidFill>
                  <a:srgbClr val="1DA0F1"/>
                </a:solidFill>
                <a:latin typeface="Arial"/>
                <a:ea typeface="Arial Unicode MS"/>
                <a:cs typeface="Arial"/>
              </a:rPr>
              <a:t>p</a:t>
            </a:r>
            <a:r>
              <a:rPr sz="1550" b="1" kern="1200" spc="-29" dirty="0">
                <a:solidFill>
                  <a:srgbClr val="1DA0F1"/>
                </a:solidFill>
                <a:latin typeface="Arial"/>
                <a:ea typeface="Arial Unicode MS"/>
                <a:cs typeface="Arial"/>
              </a:rPr>
              <a:t>h</a:t>
            </a:r>
            <a:r>
              <a:rPr sz="1550" b="1" kern="1200" spc="-34" dirty="0">
                <a:solidFill>
                  <a:srgbClr val="1DA0F1"/>
                </a:solidFill>
                <a:latin typeface="Arial"/>
                <a:ea typeface="Arial Unicode MS"/>
                <a:cs typeface="Arial"/>
              </a:rPr>
              <a:t>i</a:t>
            </a:r>
            <a:r>
              <a:rPr sz="1550" b="1" kern="1200" spc="-25" dirty="0">
                <a:solidFill>
                  <a:srgbClr val="1DA0F1"/>
                </a:solidFill>
                <a:latin typeface="Arial"/>
                <a:ea typeface="Arial Unicode MS"/>
                <a:cs typeface="Arial"/>
              </a:rPr>
              <a:t>c</a:t>
            </a:r>
            <a:r>
              <a:rPr sz="1550" b="1" kern="1200" dirty="0">
                <a:solidFill>
                  <a:srgbClr val="1DA0F1"/>
                </a:solidFill>
                <a:latin typeface="Arial"/>
                <a:ea typeface="Arial Unicode MS"/>
                <a:cs typeface="Arial"/>
              </a:rPr>
              <a:t>s</a:t>
            </a:r>
            <a:endParaRPr sz="1550" kern="1200" dirty="0">
              <a:solidFill>
                <a:prstClr val="black"/>
              </a:solidFill>
              <a:latin typeface="Arial"/>
              <a:ea typeface="Arial Unicode MS"/>
              <a:cs typeface="Arial"/>
            </a:endParaRPr>
          </a:p>
        </p:txBody>
      </p:sp>
      <p:sp>
        <p:nvSpPr>
          <p:cNvPr id="28" name="object 32"/>
          <p:cNvSpPr/>
          <p:nvPr/>
        </p:nvSpPr>
        <p:spPr>
          <a:xfrm>
            <a:off x="431382" y="4601897"/>
            <a:ext cx="1339716" cy="1070741"/>
          </a:xfrm>
          <a:custGeom>
            <a:avLst/>
            <a:gdLst/>
            <a:ahLst/>
            <a:cxnLst/>
            <a:rect l="l" t="t" r="r" b="b"/>
            <a:pathLst>
              <a:path w="1527467" h="971765">
                <a:moveTo>
                  <a:pt x="84137" y="0"/>
                </a:moveTo>
                <a:lnTo>
                  <a:pt x="43153" y="10641"/>
                </a:lnTo>
                <a:lnTo>
                  <a:pt x="13270" y="38768"/>
                </a:lnTo>
                <a:lnTo>
                  <a:pt x="173" y="78688"/>
                </a:lnTo>
                <a:lnTo>
                  <a:pt x="0" y="84137"/>
                </a:lnTo>
                <a:lnTo>
                  <a:pt x="0" y="887628"/>
                </a:lnTo>
                <a:lnTo>
                  <a:pt x="10638" y="928611"/>
                </a:lnTo>
                <a:lnTo>
                  <a:pt x="38762" y="958495"/>
                </a:lnTo>
                <a:lnTo>
                  <a:pt x="78687" y="971592"/>
                </a:lnTo>
                <a:lnTo>
                  <a:pt x="84137" y="971765"/>
                </a:lnTo>
                <a:lnTo>
                  <a:pt x="1443329" y="971765"/>
                </a:lnTo>
                <a:lnTo>
                  <a:pt x="1484313" y="961127"/>
                </a:lnTo>
                <a:lnTo>
                  <a:pt x="1514196" y="933003"/>
                </a:lnTo>
                <a:lnTo>
                  <a:pt x="1527293" y="893078"/>
                </a:lnTo>
                <a:lnTo>
                  <a:pt x="1527467" y="887628"/>
                </a:lnTo>
                <a:lnTo>
                  <a:pt x="1527467" y="84137"/>
                </a:lnTo>
                <a:lnTo>
                  <a:pt x="1516828" y="43159"/>
                </a:lnTo>
                <a:lnTo>
                  <a:pt x="1488704" y="13273"/>
                </a:lnTo>
                <a:lnTo>
                  <a:pt x="1448779" y="173"/>
                </a:lnTo>
                <a:lnTo>
                  <a:pt x="1443329" y="0"/>
                </a:lnTo>
                <a:lnTo>
                  <a:pt x="84137"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29" name="object 13"/>
          <p:cNvSpPr txBox="1"/>
          <p:nvPr/>
        </p:nvSpPr>
        <p:spPr>
          <a:xfrm>
            <a:off x="543736" y="4704036"/>
            <a:ext cx="328305" cy="139935"/>
          </a:xfrm>
          <a:prstGeom prst="rect">
            <a:avLst/>
          </a:prstGeom>
        </p:spPr>
        <p:txBody>
          <a:bodyPr wrap="square" lIns="0" tIns="0" rIns="0" bIns="0" rtlCol="0">
            <a:noAutofit/>
          </a:bodyPr>
          <a:lstStyle/>
          <a:p>
            <a:pPr marL="12700" algn="l" rtl="0">
              <a:lnSpc>
                <a:spcPct val="95825"/>
              </a:lnSpc>
            </a:pPr>
            <a:r>
              <a:rPr sz="800" kern="1200" spc="-4" dirty="0">
                <a:solidFill>
                  <a:srgbClr val="14171A"/>
                </a:solidFill>
                <a:latin typeface="Arial"/>
                <a:ea typeface="Arial Unicode MS"/>
                <a:cs typeface="Arial"/>
              </a:rPr>
              <a:t>Gen</a:t>
            </a:r>
            <a:r>
              <a:rPr sz="800" kern="1200" spc="-9" dirty="0">
                <a:solidFill>
                  <a:srgbClr val="14171A"/>
                </a:solidFill>
                <a:latin typeface="Arial"/>
                <a:ea typeface="Arial Unicode MS"/>
                <a:cs typeface="Arial"/>
              </a:rPr>
              <a:t>d</a:t>
            </a:r>
            <a:r>
              <a:rPr sz="800" kern="1200" dirty="0">
                <a:solidFill>
                  <a:srgbClr val="14171A"/>
                </a:solidFill>
                <a:latin typeface="Arial"/>
                <a:ea typeface="Arial Unicode MS"/>
                <a:cs typeface="Arial"/>
              </a:rPr>
              <a:t>er</a:t>
            </a:r>
            <a:endParaRPr sz="800" kern="1200" dirty="0">
              <a:solidFill>
                <a:prstClr val="black"/>
              </a:solidFill>
              <a:latin typeface="Arial"/>
              <a:ea typeface="Arial Unicode MS"/>
              <a:cs typeface="Arial"/>
            </a:endParaRPr>
          </a:p>
        </p:txBody>
      </p:sp>
      <p:sp>
        <p:nvSpPr>
          <p:cNvPr id="30" name="object 9"/>
          <p:cNvSpPr txBox="1"/>
          <p:nvPr/>
        </p:nvSpPr>
        <p:spPr>
          <a:xfrm>
            <a:off x="686468" y="4946576"/>
            <a:ext cx="354753" cy="503767"/>
          </a:xfrm>
          <a:prstGeom prst="rect">
            <a:avLst/>
          </a:prstGeom>
        </p:spPr>
        <p:txBody>
          <a:bodyPr wrap="square" lIns="0" tIns="0" rIns="0" bIns="0" rtlCol="0">
            <a:noAutofit/>
          </a:bodyPr>
          <a:lstStyle/>
          <a:p>
            <a:pPr marL="12700" marR="15240" algn="l" rtl="0">
              <a:lnSpc>
                <a:spcPct val="95825"/>
              </a:lnSpc>
            </a:pPr>
            <a:r>
              <a:rPr sz="800" b="1" kern="1200" spc="4" dirty="0">
                <a:solidFill>
                  <a:srgbClr val="14171A"/>
                </a:solidFill>
                <a:latin typeface="Arial"/>
                <a:ea typeface="Arial Unicode MS"/>
                <a:cs typeface="Arial"/>
              </a:rPr>
              <a:t>A</a:t>
            </a:r>
            <a:r>
              <a:rPr sz="800" b="1" kern="1200" spc="-9" dirty="0">
                <a:solidFill>
                  <a:srgbClr val="14171A"/>
                </a:solidFill>
                <a:latin typeface="Arial"/>
                <a:ea typeface="Arial Unicode MS"/>
                <a:cs typeface="Arial"/>
              </a:rPr>
              <a:t>ny</a:t>
            </a:r>
            <a:endParaRPr sz="800" kern="1200" dirty="0">
              <a:solidFill>
                <a:prstClr val="black"/>
              </a:solidFill>
              <a:latin typeface="Arial"/>
              <a:ea typeface="Arial Unicode MS"/>
              <a:cs typeface="Arial"/>
            </a:endParaRPr>
          </a:p>
          <a:p>
            <a:pPr marL="12700" marR="15240" algn="l" rtl="0">
              <a:lnSpc>
                <a:spcPct val="95825"/>
              </a:lnSpc>
              <a:spcBef>
                <a:spcPts val="380"/>
              </a:spcBef>
            </a:pPr>
            <a:r>
              <a:rPr sz="800" b="1" kern="1200" dirty="0">
                <a:solidFill>
                  <a:srgbClr val="14171A"/>
                </a:solidFill>
                <a:latin typeface="Arial"/>
                <a:ea typeface="Arial Unicode MS"/>
                <a:cs typeface="Arial"/>
              </a:rPr>
              <a:t>Men</a:t>
            </a:r>
            <a:endParaRPr sz="800" kern="1200" dirty="0">
              <a:solidFill>
                <a:prstClr val="black"/>
              </a:solidFill>
              <a:latin typeface="Arial"/>
              <a:ea typeface="Arial Unicode MS"/>
              <a:cs typeface="Arial"/>
            </a:endParaRPr>
          </a:p>
          <a:p>
            <a:pPr marL="12700" algn="l" rtl="0">
              <a:lnSpc>
                <a:spcPct val="95825"/>
              </a:lnSpc>
              <a:spcBef>
                <a:spcPts val="380"/>
              </a:spcBef>
            </a:pPr>
            <a:r>
              <a:rPr sz="800" b="1" kern="1200" spc="-29" dirty="0">
                <a:solidFill>
                  <a:srgbClr val="14171A"/>
                </a:solidFill>
                <a:latin typeface="Arial"/>
                <a:ea typeface="Arial Unicode MS"/>
                <a:cs typeface="Arial"/>
              </a:rPr>
              <a:t>W</a:t>
            </a:r>
            <a:r>
              <a:rPr sz="800" b="1" kern="1200" spc="-4" dirty="0">
                <a:solidFill>
                  <a:srgbClr val="14171A"/>
                </a:solidFill>
                <a:latin typeface="Arial"/>
                <a:ea typeface="Arial Unicode MS"/>
                <a:cs typeface="Arial"/>
              </a:rPr>
              <a:t>om</a:t>
            </a:r>
            <a:r>
              <a:rPr sz="800" b="1" kern="1200" dirty="0">
                <a:solidFill>
                  <a:srgbClr val="14171A"/>
                </a:solidFill>
                <a:latin typeface="Arial"/>
                <a:ea typeface="Arial Unicode MS"/>
                <a:cs typeface="Arial"/>
              </a:rPr>
              <a:t>en</a:t>
            </a:r>
            <a:endParaRPr sz="800" kern="1200" dirty="0">
              <a:solidFill>
                <a:prstClr val="black"/>
              </a:solidFill>
              <a:latin typeface="Arial"/>
              <a:ea typeface="Arial Unicode MS"/>
              <a:cs typeface="Arial"/>
            </a:endParaRPr>
          </a:p>
        </p:txBody>
      </p:sp>
      <p:sp>
        <p:nvSpPr>
          <p:cNvPr id="31" name="object 35"/>
          <p:cNvSpPr/>
          <p:nvPr/>
        </p:nvSpPr>
        <p:spPr>
          <a:xfrm>
            <a:off x="554873" y="5135156"/>
            <a:ext cx="100251" cy="125942"/>
          </a:xfrm>
          <a:custGeom>
            <a:avLst/>
            <a:gdLst/>
            <a:ahLst/>
            <a:cxnLst/>
            <a:rect l="l" t="t" r="r" b="b"/>
            <a:pathLst>
              <a:path w="114300" h="114300">
                <a:moveTo>
                  <a:pt x="88328" y="114300"/>
                </a:moveTo>
                <a:lnTo>
                  <a:pt x="100562" y="111241"/>
                </a:lnTo>
                <a:lnTo>
                  <a:pt x="110496" y="101862"/>
                </a:lnTo>
                <a:lnTo>
                  <a:pt x="114299" y="88328"/>
                </a:lnTo>
                <a:lnTo>
                  <a:pt x="114299" y="25971"/>
                </a:lnTo>
                <a:lnTo>
                  <a:pt x="111241" y="13737"/>
                </a:lnTo>
                <a:lnTo>
                  <a:pt x="101862" y="3803"/>
                </a:lnTo>
                <a:lnTo>
                  <a:pt x="88328" y="0"/>
                </a:lnTo>
                <a:lnTo>
                  <a:pt x="25971" y="0"/>
                </a:lnTo>
                <a:lnTo>
                  <a:pt x="13737" y="3058"/>
                </a:lnTo>
                <a:lnTo>
                  <a:pt x="3803" y="12437"/>
                </a:lnTo>
                <a:lnTo>
                  <a:pt x="0" y="25971"/>
                </a:lnTo>
                <a:lnTo>
                  <a:pt x="0" y="88328"/>
                </a:lnTo>
                <a:lnTo>
                  <a:pt x="3058" y="100562"/>
                </a:lnTo>
                <a:lnTo>
                  <a:pt x="12437" y="110496"/>
                </a:lnTo>
                <a:lnTo>
                  <a:pt x="25971" y="114300"/>
                </a:lnTo>
                <a:lnTo>
                  <a:pt x="88328" y="114300"/>
                </a:lnTo>
                <a:close/>
              </a:path>
            </a:pathLst>
          </a:custGeom>
          <a:solidFill>
            <a:srgbClr val="FFFFFF"/>
          </a:solidFill>
          <a:ln>
            <a:solidFill>
              <a:schemeClr val="tx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33" name="object 34"/>
          <p:cNvSpPr/>
          <p:nvPr/>
        </p:nvSpPr>
        <p:spPr>
          <a:xfrm>
            <a:off x="554873" y="4953240"/>
            <a:ext cx="100251" cy="125942"/>
          </a:xfrm>
          <a:custGeom>
            <a:avLst/>
            <a:gdLst/>
            <a:ahLst/>
            <a:cxnLst/>
            <a:rect l="l" t="t" r="r" b="b"/>
            <a:pathLst>
              <a:path w="114300" h="114300">
                <a:moveTo>
                  <a:pt x="88328" y="114300"/>
                </a:moveTo>
                <a:lnTo>
                  <a:pt x="25971" y="114300"/>
                </a:lnTo>
                <a:lnTo>
                  <a:pt x="12437" y="110496"/>
                </a:lnTo>
                <a:lnTo>
                  <a:pt x="3058" y="100562"/>
                </a:lnTo>
                <a:lnTo>
                  <a:pt x="0" y="88328"/>
                </a:lnTo>
                <a:lnTo>
                  <a:pt x="0" y="25971"/>
                </a:lnTo>
                <a:lnTo>
                  <a:pt x="3803" y="12437"/>
                </a:lnTo>
                <a:lnTo>
                  <a:pt x="13737" y="3058"/>
                </a:lnTo>
                <a:lnTo>
                  <a:pt x="25971" y="0"/>
                </a:lnTo>
                <a:lnTo>
                  <a:pt x="88328" y="0"/>
                </a:lnTo>
                <a:lnTo>
                  <a:pt x="101862" y="3803"/>
                </a:lnTo>
                <a:lnTo>
                  <a:pt x="111241" y="13737"/>
                </a:lnTo>
                <a:lnTo>
                  <a:pt x="114299" y="25971"/>
                </a:lnTo>
                <a:lnTo>
                  <a:pt x="114299" y="88328"/>
                </a:lnTo>
                <a:lnTo>
                  <a:pt x="110496" y="101862"/>
                </a:lnTo>
                <a:lnTo>
                  <a:pt x="100562" y="111241"/>
                </a:lnTo>
                <a:lnTo>
                  <a:pt x="88328" y="114300"/>
                </a:lnTo>
                <a:close/>
              </a:path>
            </a:pathLst>
          </a:custGeom>
          <a:ln w="6350">
            <a:solidFill>
              <a:schemeClr val="tx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34" name="object 38"/>
          <p:cNvSpPr/>
          <p:nvPr/>
        </p:nvSpPr>
        <p:spPr>
          <a:xfrm>
            <a:off x="554873" y="5317072"/>
            <a:ext cx="100251" cy="125942"/>
          </a:xfrm>
          <a:custGeom>
            <a:avLst/>
            <a:gdLst/>
            <a:ahLst/>
            <a:cxnLst/>
            <a:rect l="l" t="t" r="r" b="b"/>
            <a:pathLst>
              <a:path w="114300" h="114300">
                <a:moveTo>
                  <a:pt x="88328" y="114300"/>
                </a:moveTo>
                <a:lnTo>
                  <a:pt x="25971" y="114300"/>
                </a:lnTo>
                <a:lnTo>
                  <a:pt x="12437" y="110496"/>
                </a:lnTo>
                <a:lnTo>
                  <a:pt x="3058" y="100562"/>
                </a:lnTo>
                <a:lnTo>
                  <a:pt x="0" y="88328"/>
                </a:lnTo>
                <a:lnTo>
                  <a:pt x="0" y="25971"/>
                </a:lnTo>
                <a:lnTo>
                  <a:pt x="3803" y="12437"/>
                </a:lnTo>
                <a:lnTo>
                  <a:pt x="13737" y="3058"/>
                </a:lnTo>
                <a:lnTo>
                  <a:pt x="25971" y="0"/>
                </a:lnTo>
                <a:lnTo>
                  <a:pt x="88328" y="0"/>
                </a:lnTo>
                <a:lnTo>
                  <a:pt x="101862" y="3803"/>
                </a:lnTo>
                <a:lnTo>
                  <a:pt x="111241" y="13737"/>
                </a:lnTo>
                <a:lnTo>
                  <a:pt x="114299" y="25971"/>
                </a:lnTo>
                <a:lnTo>
                  <a:pt x="114299" y="88328"/>
                </a:lnTo>
                <a:lnTo>
                  <a:pt x="110496" y="101862"/>
                </a:lnTo>
                <a:lnTo>
                  <a:pt x="100562" y="111241"/>
                </a:lnTo>
                <a:lnTo>
                  <a:pt x="88328" y="114300"/>
                </a:lnTo>
                <a:close/>
              </a:path>
            </a:pathLst>
          </a:custGeom>
          <a:ln w="6350">
            <a:solidFill>
              <a:schemeClr val="tx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35" name="object 20"/>
          <p:cNvSpPr/>
          <p:nvPr/>
        </p:nvSpPr>
        <p:spPr>
          <a:xfrm>
            <a:off x="1935139" y="4601897"/>
            <a:ext cx="1339716" cy="1070741"/>
          </a:xfrm>
          <a:custGeom>
            <a:avLst/>
            <a:gdLst/>
            <a:ahLst/>
            <a:cxnLst/>
            <a:rect l="l" t="t" r="r" b="b"/>
            <a:pathLst>
              <a:path w="1527467" h="971765">
                <a:moveTo>
                  <a:pt x="84137" y="0"/>
                </a:moveTo>
                <a:lnTo>
                  <a:pt x="43153" y="10641"/>
                </a:lnTo>
                <a:lnTo>
                  <a:pt x="13270" y="38768"/>
                </a:lnTo>
                <a:lnTo>
                  <a:pt x="173" y="78688"/>
                </a:lnTo>
                <a:lnTo>
                  <a:pt x="0" y="84137"/>
                </a:lnTo>
                <a:lnTo>
                  <a:pt x="0" y="887628"/>
                </a:lnTo>
                <a:lnTo>
                  <a:pt x="10638" y="928611"/>
                </a:lnTo>
                <a:lnTo>
                  <a:pt x="38762" y="958495"/>
                </a:lnTo>
                <a:lnTo>
                  <a:pt x="78687" y="971592"/>
                </a:lnTo>
                <a:lnTo>
                  <a:pt x="84137" y="971765"/>
                </a:lnTo>
                <a:lnTo>
                  <a:pt x="1443329" y="971765"/>
                </a:lnTo>
                <a:lnTo>
                  <a:pt x="1484313" y="961127"/>
                </a:lnTo>
                <a:lnTo>
                  <a:pt x="1514196" y="933003"/>
                </a:lnTo>
                <a:lnTo>
                  <a:pt x="1527293" y="893078"/>
                </a:lnTo>
                <a:lnTo>
                  <a:pt x="1527467" y="887628"/>
                </a:lnTo>
                <a:lnTo>
                  <a:pt x="1527467" y="84137"/>
                </a:lnTo>
                <a:lnTo>
                  <a:pt x="1516828" y="43159"/>
                </a:lnTo>
                <a:lnTo>
                  <a:pt x="1488704" y="13273"/>
                </a:lnTo>
                <a:lnTo>
                  <a:pt x="1448779" y="173"/>
                </a:lnTo>
                <a:lnTo>
                  <a:pt x="1443329" y="0"/>
                </a:lnTo>
                <a:lnTo>
                  <a:pt x="84137"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36" name="object 12"/>
          <p:cNvSpPr txBox="1"/>
          <p:nvPr/>
        </p:nvSpPr>
        <p:spPr>
          <a:xfrm>
            <a:off x="2036359" y="4704036"/>
            <a:ext cx="190271" cy="139935"/>
          </a:xfrm>
          <a:prstGeom prst="rect">
            <a:avLst/>
          </a:prstGeom>
        </p:spPr>
        <p:txBody>
          <a:bodyPr wrap="square" lIns="0" tIns="0" rIns="0" bIns="0" rtlCol="0">
            <a:noAutofit/>
          </a:bodyPr>
          <a:lstStyle/>
          <a:p>
            <a:pPr marL="12700" algn="l" rtl="0">
              <a:lnSpc>
                <a:spcPct val="95825"/>
              </a:lnSpc>
            </a:pPr>
            <a:r>
              <a:rPr sz="800" kern="1200" spc="-9" dirty="0">
                <a:solidFill>
                  <a:srgbClr val="14171A"/>
                </a:solidFill>
                <a:latin typeface="Arial"/>
                <a:ea typeface="Arial Unicode MS"/>
                <a:cs typeface="Arial"/>
              </a:rPr>
              <a:t>A</a:t>
            </a:r>
            <a:r>
              <a:rPr sz="800" kern="1200" spc="-4" dirty="0">
                <a:solidFill>
                  <a:srgbClr val="14171A"/>
                </a:solidFill>
                <a:latin typeface="Arial"/>
                <a:ea typeface="Arial Unicode MS"/>
                <a:cs typeface="Arial"/>
              </a:rPr>
              <a:t>g</a:t>
            </a:r>
            <a:r>
              <a:rPr sz="800" kern="1200" dirty="0">
                <a:solidFill>
                  <a:srgbClr val="14171A"/>
                </a:solidFill>
                <a:latin typeface="Arial"/>
                <a:ea typeface="Arial Unicode MS"/>
                <a:cs typeface="Arial"/>
              </a:rPr>
              <a:t>e</a:t>
            </a:r>
            <a:endParaRPr sz="800" kern="1200">
              <a:solidFill>
                <a:prstClr val="black"/>
              </a:solidFill>
              <a:latin typeface="Arial"/>
              <a:ea typeface="Arial Unicode MS"/>
              <a:cs typeface="Arial"/>
            </a:endParaRPr>
          </a:p>
        </p:txBody>
      </p:sp>
      <p:sp>
        <p:nvSpPr>
          <p:cNvPr id="37" name="object 39"/>
          <p:cNvSpPr/>
          <p:nvPr/>
        </p:nvSpPr>
        <p:spPr>
          <a:xfrm>
            <a:off x="3438899" y="4601897"/>
            <a:ext cx="1339716" cy="1070741"/>
          </a:xfrm>
          <a:custGeom>
            <a:avLst/>
            <a:gdLst/>
            <a:ahLst/>
            <a:cxnLst/>
            <a:rect l="l" t="t" r="r" b="b"/>
            <a:pathLst>
              <a:path w="1527467" h="971765">
                <a:moveTo>
                  <a:pt x="1443329" y="0"/>
                </a:moveTo>
                <a:lnTo>
                  <a:pt x="84137" y="0"/>
                </a:lnTo>
                <a:lnTo>
                  <a:pt x="69593" y="1252"/>
                </a:lnTo>
                <a:lnTo>
                  <a:pt x="31678" y="18355"/>
                </a:lnTo>
                <a:lnTo>
                  <a:pt x="6759" y="51046"/>
                </a:lnTo>
                <a:lnTo>
                  <a:pt x="0" y="84137"/>
                </a:lnTo>
                <a:lnTo>
                  <a:pt x="0" y="887628"/>
                </a:lnTo>
                <a:lnTo>
                  <a:pt x="10638" y="928611"/>
                </a:lnTo>
                <a:lnTo>
                  <a:pt x="38762" y="958495"/>
                </a:lnTo>
                <a:lnTo>
                  <a:pt x="78687" y="971592"/>
                </a:lnTo>
                <a:lnTo>
                  <a:pt x="84137" y="971765"/>
                </a:lnTo>
                <a:lnTo>
                  <a:pt x="1443329" y="971765"/>
                </a:lnTo>
                <a:lnTo>
                  <a:pt x="1484313" y="961127"/>
                </a:lnTo>
                <a:lnTo>
                  <a:pt x="1514196" y="933003"/>
                </a:lnTo>
                <a:lnTo>
                  <a:pt x="1527293" y="893078"/>
                </a:lnTo>
                <a:lnTo>
                  <a:pt x="1527467" y="887628"/>
                </a:lnTo>
                <a:lnTo>
                  <a:pt x="1527467" y="84137"/>
                </a:lnTo>
                <a:lnTo>
                  <a:pt x="1516828" y="43159"/>
                </a:lnTo>
                <a:lnTo>
                  <a:pt x="1488704" y="13273"/>
                </a:lnTo>
                <a:lnTo>
                  <a:pt x="1448779" y="173"/>
                </a:lnTo>
                <a:lnTo>
                  <a:pt x="1443329" y="0"/>
                </a:lnTo>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38" name="object 11"/>
          <p:cNvSpPr txBox="1"/>
          <p:nvPr/>
        </p:nvSpPr>
        <p:spPr>
          <a:xfrm>
            <a:off x="3540117" y="4704036"/>
            <a:ext cx="374108" cy="139935"/>
          </a:xfrm>
          <a:prstGeom prst="rect">
            <a:avLst/>
          </a:prstGeom>
        </p:spPr>
        <p:txBody>
          <a:bodyPr wrap="square" lIns="0" tIns="0" rIns="0" bIns="0" rtlCol="0">
            <a:noAutofit/>
          </a:bodyPr>
          <a:lstStyle/>
          <a:p>
            <a:pPr marL="12700" algn="l" rtl="0">
              <a:lnSpc>
                <a:spcPct val="95825"/>
              </a:lnSpc>
            </a:pPr>
            <a:r>
              <a:rPr sz="800" kern="1200" spc="-9" dirty="0">
                <a:solidFill>
                  <a:srgbClr val="14171A"/>
                </a:solidFill>
                <a:latin typeface="Arial"/>
                <a:ea typeface="Arial Unicode MS"/>
                <a:cs typeface="Arial"/>
              </a:rPr>
              <a:t>L</a:t>
            </a:r>
            <a:r>
              <a:rPr sz="800" kern="1200" spc="-4" dirty="0">
                <a:solidFill>
                  <a:srgbClr val="14171A"/>
                </a:solidFill>
                <a:latin typeface="Arial"/>
                <a:ea typeface="Arial Unicode MS"/>
                <a:cs typeface="Arial"/>
              </a:rPr>
              <a:t>oc</a:t>
            </a:r>
            <a:r>
              <a:rPr sz="800" kern="1200" spc="-9" dirty="0">
                <a:solidFill>
                  <a:srgbClr val="14171A"/>
                </a:solidFill>
                <a:latin typeface="Arial"/>
                <a:ea typeface="Arial Unicode MS"/>
                <a:cs typeface="Arial"/>
              </a:rPr>
              <a:t>a</a:t>
            </a:r>
            <a:r>
              <a:rPr sz="800" kern="1200" spc="-14" dirty="0">
                <a:solidFill>
                  <a:srgbClr val="14171A"/>
                </a:solidFill>
                <a:latin typeface="Arial"/>
                <a:ea typeface="Arial Unicode MS"/>
                <a:cs typeface="Arial"/>
              </a:rPr>
              <a:t>t</a:t>
            </a:r>
            <a:r>
              <a:rPr sz="800" kern="1200" spc="-9" dirty="0">
                <a:solidFill>
                  <a:srgbClr val="14171A"/>
                </a:solidFill>
                <a:latin typeface="Arial"/>
                <a:ea typeface="Arial Unicode MS"/>
                <a:cs typeface="Arial"/>
              </a:rPr>
              <a:t>i</a:t>
            </a:r>
            <a:r>
              <a:rPr sz="800" kern="1200" spc="-4" dirty="0">
                <a:solidFill>
                  <a:srgbClr val="14171A"/>
                </a:solidFill>
                <a:latin typeface="Arial"/>
                <a:ea typeface="Arial Unicode MS"/>
                <a:cs typeface="Arial"/>
              </a:rPr>
              <a:t>o</a:t>
            </a:r>
            <a:r>
              <a:rPr sz="800" kern="1200" dirty="0">
                <a:solidFill>
                  <a:srgbClr val="14171A"/>
                </a:solidFill>
                <a:latin typeface="Arial"/>
                <a:ea typeface="Arial Unicode MS"/>
                <a:cs typeface="Arial"/>
              </a:rPr>
              <a:t>n</a:t>
            </a:r>
            <a:endParaRPr sz="800" kern="1200">
              <a:solidFill>
                <a:prstClr val="black"/>
              </a:solidFill>
              <a:latin typeface="Arial"/>
              <a:ea typeface="Arial Unicode MS"/>
              <a:cs typeface="Arial"/>
            </a:endParaRPr>
          </a:p>
        </p:txBody>
      </p:sp>
      <p:sp>
        <p:nvSpPr>
          <p:cNvPr id="39" name="object 40"/>
          <p:cNvSpPr/>
          <p:nvPr/>
        </p:nvSpPr>
        <p:spPr>
          <a:xfrm>
            <a:off x="4942656" y="4601897"/>
            <a:ext cx="1339716" cy="1070741"/>
          </a:xfrm>
          <a:custGeom>
            <a:avLst/>
            <a:gdLst/>
            <a:ahLst/>
            <a:cxnLst/>
            <a:rect l="l" t="t" r="r" b="b"/>
            <a:pathLst>
              <a:path w="1527467" h="971765">
                <a:moveTo>
                  <a:pt x="1443329" y="0"/>
                </a:moveTo>
                <a:lnTo>
                  <a:pt x="84137" y="0"/>
                </a:lnTo>
                <a:lnTo>
                  <a:pt x="69593" y="1252"/>
                </a:lnTo>
                <a:lnTo>
                  <a:pt x="31678" y="18355"/>
                </a:lnTo>
                <a:lnTo>
                  <a:pt x="6759" y="51046"/>
                </a:lnTo>
                <a:lnTo>
                  <a:pt x="0" y="84137"/>
                </a:lnTo>
                <a:lnTo>
                  <a:pt x="0" y="887628"/>
                </a:lnTo>
                <a:lnTo>
                  <a:pt x="10638" y="928611"/>
                </a:lnTo>
                <a:lnTo>
                  <a:pt x="38762" y="958495"/>
                </a:lnTo>
                <a:lnTo>
                  <a:pt x="78687" y="971592"/>
                </a:lnTo>
                <a:lnTo>
                  <a:pt x="84137" y="971765"/>
                </a:lnTo>
                <a:lnTo>
                  <a:pt x="1443329" y="971765"/>
                </a:lnTo>
                <a:lnTo>
                  <a:pt x="1484313" y="961127"/>
                </a:lnTo>
                <a:lnTo>
                  <a:pt x="1514196" y="933003"/>
                </a:lnTo>
                <a:lnTo>
                  <a:pt x="1527293" y="893078"/>
                </a:lnTo>
                <a:lnTo>
                  <a:pt x="1527467" y="887628"/>
                </a:lnTo>
                <a:lnTo>
                  <a:pt x="1527467" y="84137"/>
                </a:lnTo>
                <a:lnTo>
                  <a:pt x="1516828" y="43159"/>
                </a:lnTo>
                <a:lnTo>
                  <a:pt x="1488704" y="13273"/>
                </a:lnTo>
                <a:lnTo>
                  <a:pt x="1448779" y="173"/>
                </a:lnTo>
                <a:lnTo>
                  <a:pt x="1443329" y="0"/>
                </a:lnTo>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40" name="object 10"/>
          <p:cNvSpPr txBox="1"/>
          <p:nvPr/>
        </p:nvSpPr>
        <p:spPr>
          <a:xfrm>
            <a:off x="5043876" y="4704036"/>
            <a:ext cx="424964" cy="139935"/>
          </a:xfrm>
          <a:prstGeom prst="rect">
            <a:avLst/>
          </a:prstGeom>
        </p:spPr>
        <p:txBody>
          <a:bodyPr wrap="square" lIns="0" tIns="0" rIns="0" bIns="0" rtlCol="0">
            <a:noAutofit/>
          </a:bodyPr>
          <a:lstStyle/>
          <a:p>
            <a:pPr marL="12700" algn="l" rtl="0">
              <a:lnSpc>
                <a:spcPct val="95825"/>
              </a:lnSpc>
            </a:pPr>
            <a:r>
              <a:rPr sz="800" kern="1200" spc="4" dirty="0">
                <a:solidFill>
                  <a:srgbClr val="14171A"/>
                </a:solidFill>
                <a:latin typeface="Arial"/>
                <a:ea typeface="Arial Unicode MS"/>
                <a:cs typeface="Arial"/>
              </a:rPr>
              <a:t>L</a:t>
            </a:r>
            <a:r>
              <a:rPr sz="800" kern="1200" spc="-4" dirty="0">
                <a:solidFill>
                  <a:srgbClr val="14171A"/>
                </a:solidFill>
                <a:latin typeface="Arial"/>
                <a:ea typeface="Arial Unicode MS"/>
                <a:cs typeface="Arial"/>
              </a:rPr>
              <a:t>an</a:t>
            </a:r>
            <a:r>
              <a:rPr sz="800" kern="1200" spc="-9" dirty="0">
                <a:solidFill>
                  <a:srgbClr val="14171A"/>
                </a:solidFill>
                <a:latin typeface="Arial"/>
                <a:ea typeface="Arial Unicode MS"/>
                <a:cs typeface="Arial"/>
              </a:rPr>
              <a:t>g</a:t>
            </a:r>
            <a:r>
              <a:rPr sz="800" kern="1200" spc="-4" dirty="0">
                <a:solidFill>
                  <a:srgbClr val="14171A"/>
                </a:solidFill>
                <a:latin typeface="Arial"/>
                <a:ea typeface="Arial Unicode MS"/>
                <a:cs typeface="Arial"/>
              </a:rPr>
              <a:t>u</a:t>
            </a:r>
            <a:r>
              <a:rPr sz="800" kern="1200" spc="-9" dirty="0">
                <a:solidFill>
                  <a:srgbClr val="14171A"/>
                </a:solidFill>
                <a:latin typeface="Arial"/>
                <a:ea typeface="Arial Unicode MS"/>
                <a:cs typeface="Arial"/>
              </a:rPr>
              <a:t>a</a:t>
            </a:r>
            <a:r>
              <a:rPr sz="800" kern="1200" spc="-4" dirty="0">
                <a:solidFill>
                  <a:srgbClr val="14171A"/>
                </a:solidFill>
                <a:latin typeface="Arial"/>
                <a:ea typeface="Arial Unicode MS"/>
                <a:cs typeface="Arial"/>
              </a:rPr>
              <a:t>ge</a:t>
            </a:r>
            <a:endParaRPr sz="800" kern="1200" dirty="0">
              <a:solidFill>
                <a:prstClr val="black"/>
              </a:solidFill>
              <a:latin typeface="Arial"/>
              <a:ea typeface="Arial Unicode MS"/>
              <a:cs typeface="Arial"/>
            </a:endParaRPr>
          </a:p>
        </p:txBody>
      </p:sp>
      <p:sp>
        <p:nvSpPr>
          <p:cNvPr id="41" name="object 8"/>
          <p:cNvSpPr txBox="1"/>
          <p:nvPr/>
        </p:nvSpPr>
        <p:spPr>
          <a:xfrm>
            <a:off x="430601" y="5945319"/>
            <a:ext cx="680098" cy="247453"/>
          </a:xfrm>
          <a:prstGeom prst="rect">
            <a:avLst/>
          </a:prstGeom>
        </p:spPr>
        <p:txBody>
          <a:bodyPr wrap="square" lIns="0" tIns="0" rIns="0" bIns="0" rtlCol="0">
            <a:noAutofit/>
          </a:bodyPr>
          <a:lstStyle/>
          <a:p>
            <a:pPr marL="12700" algn="l" rtl="0">
              <a:lnSpc>
                <a:spcPts val="1710"/>
              </a:lnSpc>
              <a:spcBef>
                <a:spcPts val="85"/>
              </a:spcBef>
            </a:pPr>
            <a:r>
              <a:rPr sz="1550" b="1" kern="1200" spc="-34" dirty="0">
                <a:solidFill>
                  <a:srgbClr val="1DA0F1"/>
                </a:solidFill>
                <a:latin typeface="Arial"/>
                <a:ea typeface="Arial Unicode MS"/>
                <a:cs typeface="Arial"/>
              </a:rPr>
              <a:t>D</a:t>
            </a:r>
            <a:r>
              <a:rPr sz="1550" b="1" kern="1200" spc="-59" dirty="0">
                <a:solidFill>
                  <a:srgbClr val="1DA0F1"/>
                </a:solidFill>
                <a:latin typeface="Arial"/>
                <a:ea typeface="Arial Unicode MS"/>
                <a:cs typeface="Arial"/>
              </a:rPr>
              <a:t>e</a:t>
            </a:r>
            <a:r>
              <a:rPr sz="1550" b="1" kern="1200" spc="-29" dirty="0">
                <a:solidFill>
                  <a:srgbClr val="1DA0F1"/>
                </a:solidFill>
                <a:latin typeface="Arial"/>
                <a:ea typeface="Arial Unicode MS"/>
                <a:cs typeface="Arial"/>
              </a:rPr>
              <a:t>v</a:t>
            </a:r>
            <a:r>
              <a:rPr sz="1550" b="1" kern="1200" spc="-34" dirty="0">
                <a:solidFill>
                  <a:srgbClr val="1DA0F1"/>
                </a:solidFill>
                <a:latin typeface="Arial"/>
                <a:ea typeface="Arial Unicode MS"/>
                <a:cs typeface="Arial"/>
              </a:rPr>
              <a:t>i</a:t>
            </a:r>
            <a:r>
              <a:rPr sz="1550" b="1" kern="1200" spc="-25" dirty="0">
                <a:solidFill>
                  <a:srgbClr val="1DA0F1"/>
                </a:solidFill>
                <a:latin typeface="Arial"/>
                <a:ea typeface="Arial Unicode MS"/>
                <a:cs typeface="Arial"/>
              </a:rPr>
              <a:t>c</a:t>
            </a:r>
            <a:r>
              <a:rPr sz="1550" b="1" kern="1200" spc="-34" dirty="0">
                <a:solidFill>
                  <a:srgbClr val="1DA0F1"/>
                </a:solidFill>
                <a:latin typeface="Arial"/>
                <a:ea typeface="Arial Unicode MS"/>
                <a:cs typeface="Arial"/>
              </a:rPr>
              <a:t>es</a:t>
            </a:r>
            <a:endParaRPr sz="1550" kern="1200" dirty="0">
              <a:solidFill>
                <a:prstClr val="black"/>
              </a:solidFill>
              <a:latin typeface="Arial"/>
              <a:ea typeface="Arial Unicode MS"/>
              <a:cs typeface="Arial"/>
            </a:endParaRPr>
          </a:p>
        </p:txBody>
      </p:sp>
      <p:sp>
        <p:nvSpPr>
          <p:cNvPr id="42" name="object 21"/>
          <p:cNvSpPr/>
          <p:nvPr/>
        </p:nvSpPr>
        <p:spPr>
          <a:xfrm>
            <a:off x="431895" y="6283572"/>
            <a:ext cx="1339716" cy="1214861"/>
          </a:xfrm>
          <a:custGeom>
            <a:avLst/>
            <a:gdLst/>
            <a:ahLst/>
            <a:cxnLst/>
            <a:rect l="l" t="t" r="r" b="b"/>
            <a:pathLst>
              <a:path w="1527467" h="1102563">
                <a:moveTo>
                  <a:pt x="84137" y="0"/>
                </a:moveTo>
                <a:lnTo>
                  <a:pt x="43153" y="10638"/>
                </a:lnTo>
                <a:lnTo>
                  <a:pt x="13270" y="38762"/>
                </a:lnTo>
                <a:lnTo>
                  <a:pt x="173" y="78687"/>
                </a:lnTo>
                <a:lnTo>
                  <a:pt x="0" y="84137"/>
                </a:lnTo>
                <a:lnTo>
                  <a:pt x="0" y="1018425"/>
                </a:lnTo>
                <a:lnTo>
                  <a:pt x="10638" y="1059414"/>
                </a:lnTo>
                <a:lnTo>
                  <a:pt x="38762" y="1089295"/>
                </a:lnTo>
                <a:lnTo>
                  <a:pt x="78687" y="1102389"/>
                </a:lnTo>
                <a:lnTo>
                  <a:pt x="84137" y="1102563"/>
                </a:lnTo>
                <a:lnTo>
                  <a:pt x="1443329" y="1102563"/>
                </a:lnTo>
                <a:lnTo>
                  <a:pt x="1484318" y="1091927"/>
                </a:lnTo>
                <a:lnTo>
                  <a:pt x="1514199" y="1063805"/>
                </a:lnTo>
                <a:lnTo>
                  <a:pt x="1527293" y="1023877"/>
                </a:lnTo>
                <a:lnTo>
                  <a:pt x="1527467" y="1018425"/>
                </a:lnTo>
                <a:lnTo>
                  <a:pt x="1527467" y="84137"/>
                </a:lnTo>
                <a:lnTo>
                  <a:pt x="1516831" y="43153"/>
                </a:lnTo>
                <a:lnTo>
                  <a:pt x="1488709" y="13270"/>
                </a:lnTo>
                <a:lnTo>
                  <a:pt x="1448781" y="173"/>
                </a:lnTo>
                <a:lnTo>
                  <a:pt x="1443329" y="0"/>
                </a:lnTo>
                <a:lnTo>
                  <a:pt x="84137"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3" name="object 23"/>
          <p:cNvSpPr/>
          <p:nvPr/>
        </p:nvSpPr>
        <p:spPr>
          <a:xfrm>
            <a:off x="554873" y="6466372"/>
            <a:ext cx="100251" cy="125942"/>
          </a:xfrm>
          <a:custGeom>
            <a:avLst/>
            <a:gdLst/>
            <a:ahLst/>
            <a:cxnLst/>
            <a:rect l="l" t="t" r="r" b="b"/>
            <a:pathLst>
              <a:path w="114300" h="114300">
                <a:moveTo>
                  <a:pt x="88328" y="114300"/>
                </a:moveTo>
                <a:lnTo>
                  <a:pt x="25984" y="114300"/>
                </a:lnTo>
                <a:lnTo>
                  <a:pt x="12446" y="110499"/>
                </a:lnTo>
                <a:lnTo>
                  <a:pt x="3065" y="100570"/>
                </a:lnTo>
                <a:lnTo>
                  <a:pt x="0" y="88315"/>
                </a:lnTo>
                <a:lnTo>
                  <a:pt x="0" y="25971"/>
                </a:lnTo>
                <a:lnTo>
                  <a:pt x="3802" y="12434"/>
                </a:lnTo>
                <a:lnTo>
                  <a:pt x="13735" y="3059"/>
                </a:lnTo>
                <a:lnTo>
                  <a:pt x="25984" y="0"/>
                </a:lnTo>
                <a:lnTo>
                  <a:pt x="88328" y="0"/>
                </a:lnTo>
                <a:lnTo>
                  <a:pt x="101868" y="3800"/>
                </a:lnTo>
                <a:lnTo>
                  <a:pt x="111244" y="13731"/>
                </a:lnTo>
                <a:lnTo>
                  <a:pt x="114299" y="25971"/>
                </a:lnTo>
                <a:lnTo>
                  <a:pt x="114299" y="88315"/>
                </a:lnTo>
                <a:lnTo>
                  <a:pt x="110501" y="101856"/>
                </a:lnTo>
                <a:lnTo>
                  <a:pt x="100574" y="111237"/>
                </a:lnTo>
                <a:lnTo>
                  <a:pt x="88328" y="114300"/>
                </a:lnTo>
                <a:close/>
              </a:path>
            </a:pathLst>
          </a:custGeom>
          <a:ln w="635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4" name="object 6"/>
          <p:cNvSpPr txBox="1"/>
          <p:nvPr/>
        </p:nvSpPr>
        <p:spPr>
          <a:xfrm>
            <a:off x="686473" y="6459645"/>
            <a:ext cx="722542" cy="867663"/>
          </a:xfrm>
          <a:prstGeom prst="rect">
            <a:avLst/>
          </a:prstGeom>
        </p:spPr>
        <p:txBody>
          <a:bodyPr wrap="square" lIns="0" tIns="0" rIns="0" bIns="0" rtlCol="0">
            <a:noAutofit/>
          </a:bodyPr>
          <a:lstStyle/>
          <a:p>
            <a:pPr marL="12700" indent="26" algn="l" rtl="0">
              <a:lnSpc>
                <a:spcPts val="919"/>
              </a:lnSpc>
            </a:pPr>
            <a:r>
              <a:rPr sz="800" b="1" kern="1200" spc="-4" dirty="0">
                <a:solidFill>
                  <a:srgbClr val="14171A"/>
                </a:solidFill>
                <a:latin typeface="Arial"/>
                <a:ea typeface="Arial Unicode MS"/>
                <a:cs typeface="Arial"/>
              </a:rPr>
              <a:t>Mobi</a:t>
            </a:r>
            <a:r>
              <a:rPr sz="800" b="1" kern="1200" dirty="0">
                <a:solidFill>
                  <a:srgbClr val="14171A"/>
                </a:solidFill>
                <a:latin typeface="Arial"/>
                <a:ea typeface="Arial Unicode MS"/>
                <a:cs typeface="Arial"/>
              </a:rPr>
              <a:t>le</a:t>
            </a:r>
            <a:r>
              <a:rPr sz="800" b="1" kern="1200" spc="-4"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a:t>
            </a:r>
            <a:r>
              <a:rPr sz="800" b="1" kern="1200" spc="18"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i</a:t>
            </a:r>
            <a:r>
              <a:rPr sz="800" b="1" kern="1200" spc="-4" dirty="0">
                <a:solidFill>
                  <a:srgbClr val="14171A"/>
                </a:solidFill>
                <a:latin typeface="Arial"/>
                <a:ea typeface="Arial Unicode MS"/>
                <a:cs typeface="Arial"/>
              </a:rPr>
              <a:t>O</a:t>
            </a:r>
            <a:r>
              <a:rPr sz="800" b="1" kern="1200" dirty="0">
                <a:solidFill>
                  <a:srgbClr val="14171A"/>
                </a:solidFill>
                <a:latin typeface="Arial"/>
                <a:ea typeface="Arial Unicode MS"/>
                <a:cs typeface="Arial"/>
              </a:rPr>
              <a:t>S </a:t>
            </a:r>
            <a:endParaRPr sz="800" kern="1200" dirty="0">
              <a:solidFill>
                <a:prstClr val="black"/>
              </a:solidFill>
              <a:latin typeface="Arial"/>
              <a:ea typeface="Arial Unicode MS"/>
              <a:cs typeface="Arial"/>
            </a:endParaRPr>
          </a:p>
          <a:p>
            <a:pPr marL="12700" algn="l" rtl="0">
              <a:lnSpc>
                <a:spcPts val="919"/>
              </a:lnSpc>
              <a:spcBef>
                <a:spcPts val="379"/>
              </a:spcBef>
            </a:pPr>
            <a:r>
              <a:rPr sz="800" b="1" kern="1200" spc="-4" dirty="0">
                <a:solidFill>
                  <a:srgbClr val="14171A"/>
                </a:solidFill>
                <a:latin typeface="Arial"/>
                <a:ea typeface="Arial Unicode MS"/>
                <a:cs typeface="Arial"/>
              </a:rPr>
              <a:t>Mobi</a:t>
            </a:r>
            <a:r>
              <a:rPr sz="800" b="1" kern="1200" dirty="0">
                <a:solidFill>
                  <a:srgbClr val="14171A"/>
                </a:solidFill>
                <a:latin typeface="Arial"/>
                <a:ea typeface="Arial Unicode MS"/>
                <a:cs typeface="Arial"/>
              </a:rPr>
              <a:t>le</a:t>
            </a:r>
            <a:r>
              <a:rPr sz="800" b="1" kern="1200" spc="-8"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a:t>
            </a:r>
            <a:r>
              <a:rPr sz="800" b="1" kern="1200" spc="18" dirty="0">
                <a:solidFill>
                  <a:srgbClr val="14171A"/>
                </a:solidFill>
                <a:latin typeface="Arial"/>
                <a:ea typeface="Arial Unicode MS"/>
                <a:cs typeface="Arial"/>
              </a:rPr>
              <a:t> </a:t>
            </a:r>
            <a:r>
              <a:rPr sz="800" b="1" kern="1200" spc="4" dirty="0">
                <a:solidFill>
                  <a:srgbClr val="14171A"/>
                </a:solidFill>
                <a:latin typeface="Arial"/>
                <a:ea typeface="Arial Unicode MS"/>
                <a:cs typeface="Arial"/>
              </a:rPr>
              <a:t>A</a:t>
            </a:r>
            <a:r>
              <a:rPr sz="800" b="1" kern="1200" dirty="0">
                <a:solidFill>
                  <a:srgbClr val="14171A"/>
                </a:solidFill>
                <a:latin typeface="Arial"/>
                <a:ea typeface="Arial Unicode MS"/>
                <a:cs typeface="Arial"/>
              </a:rPr>
              <a:t>ndr</a:t>
            </a:r>
            <a:r>
              <a:rPr sz="800" b="1" kern="1200" spc="-4" dirty="0">
                <a:solidFill>
                  <a:srgbClr val="14171A"/>
                </a:solidFill>
                <a:latin typeface="Arial"/>
                <a:ea typeface="Arial Unicode MS"/>
                <a:cs typeface="Arial"/>
              </a:rPr>
              <a:t>o</a:t>
            </a:r>
            <a:r>
              <a:rPr sz="800" b="1" kern="1200" dirty="0">
                <a:solidFill>
                  <a:srgbClr val="14171A"/>
                </a:solidFill>
                <a:latin typeface="Arial"/>
                <a:ea typeface="Arial Unicode MS"/>
                <a:cs typeface="Arial"/>
              </a:rPr>
              <a:t>id </a:t>
            </a:r>
            <a:endParaRPr sz="800" kern="1200" dirty="0">
              <a:solidFill>
                <a:prstClr val="black"/>
              </a:solidFill>
              <a:latin typeface="Arial"/>
              <a:ea typeface="Arial Unicode MS"/>
              <a:cs typeface="Arial"/>
            </a:endParaRPr>
          </a:p>
          <a:p>
            <a:pPr marL="12700" algn="l" rtl="0">
              <a:lnSpc>
                <a:spcPts val="919"/>
              </a:lnSpc>
              <a:spcBef>
                <a:spcPts val="379"/>
              </a:spcBef>
            </a:pPr>
            <a:r>
              <a:rPr sz="800" b="1" kern="1200" spc="-4" dirty="0">
                <a:solidFill>
                  <a:srgbClr val="14171A"/>
                </a:solidFill>
                <a:latin typeface="Arial"/>
                <a:ea typeface="Arial Unicode MS"/>
                <a:cs typeface="Arial"/>
              </a:rPr>
              <a:t>Des</a:t>
            </a:r>
            <a:r>
              <a:rPr sz="800" b="1" kern="1200" spc="14" dirty="0">
                <a:solidFill>
                  <a:srgbClr val="14171A"/>
                </a:solidFill>
                <a:latin typeface="Arial"/>
                <a:ea typeface="Arial Unicode MS"/>
                <a:cs typeface="Arial"/>
              </a:rPr>
              <a:t>k</a:t>
            </a:r>
            <a:r>
              <a:rPr sz="800" b="1" kern="1200" spc="-9" dirty="0">
                <a:solidFill>
                  <a:srgbClr val="14171A"/>
                </a:solidFill>
                <a:latin typeface="Arial"/>
                <a:ea typeface="Arial Unicode MS"/>
                <a:cs typeface="Arial"/>
              </a:rPr>
              <a:t>t</a:t>
            </a:r>
            <a:r>
              <a:rPr sz="800" b="1" kern="1200" spc="-4" dirty="0">
                <a:solidFill>
                  <a:srgbClr val="14171A"/>
                </a:solidFill>
                <a:latin typeface="Arial"/>
                <a:ea typeface="Arial Unicode MS"/>
                <a:cs typeface="Arial"/>
              </a:rPr>
              <a:t>o</a:t>
            </a:r>
            <a:r>
              <a:rPr sz="800" b="1" kern="1200" dirty="0">
                <a:solidFill>
                  <a:srgbClr val="14171A"/>
                </a:solidFill>
                <a:latin typeface="Arial"/>
                <a:ea typeface="Arial Unicode MS"/>
                <a:cs typeface="Arial"/>
              </a:rPr>
              <a:t>p</a:t>
            </a:r>
            <a:endParaRPr sz="800" kern="1200" dirty="0">
              <a:solidFill>
                <a:prstClr val="black"/>
              </a:solidFill>
              <a:latin typeface="Arial"/>
              <a:ea typeface="Arial Unicode MS"/>
              <a:cs typeface="Arial"/>
            </a:endParaRPr>
          </a:p>
          <a:p>
            <a:pPr marL="12700" marR="4824" algn="l" rtl="0">
              <a:lnSpc>
                <a:spcPct val="95825"/>
              </a:lnSpc>
              <a:spcBef>
                <a:spcPts val="389"/>
              </a:spcBef>
            </a:pPr>
            <a:r>
              <a:rPr sz="800" b="1" kern="1200" spc="4" dirty="0">
                <a:solidFill>
                  <a:srgbClr val="14171A"/>
                </a:solidFill>
                <a:latin typeface="Arial"/>
                <a:ea typeface="Arial Unicode MS"/>
                <a:cs typeface="Arial"/>
              </a:rPr>
              <a:t>Ot</a:t>
            </a:r>
            <a:r>
              <a:rPr sz="800" b="1" kern="1200" dirty="0">
                <a:solidFill>
                  <a:srgbClr val="14171A"/>
                </a:solidFill>
                <a:latin typeface="Arial"/>
                <a:ea typeface="Arial Unicode MS"/>
                <a:cs typeface="Arial"/>
              </a:rPr>
              <a:t>her</a:t>
            </a:r>
            <a:r>
              <a:rPr sz="800" b="1" kern="1200" spc="-26" dirty="0">
                <a:solidFill>
                  <a:srgbClr val="14171A"/>
                </a:solidFill>
                <a:latin typeface="Arial"/>
                <a:ea typeface="Arial Unicode MS"/>
                <a:cs typeface="Arial"/>
              </a:rPr>
              <a:t> </a:t>
            </a:r>
            <a:r>
              <a:rPr sz="800" b="1" kern="1200" spc="-4" dirty="0">
                <a:solidFill>
                  <a:srgbClr val="14171A"/>
                </a:solidFill>
                <a:latin typeface="Arial"/>
                <a:ea typeface="Arial Unicode MS"/>
                <a:cs typeface="Arial"/>
              </a:rPr>
              <a:t>mobi</a:t>
            </a:r>
            <a:r>
              <a:rPr sz="800" b="1" kern="1200" dirty="0">
                <a:solidFill>
                  <a:srgbClr val="14171A"/>
                </a:solidFill>
                <a:latin typeface="Arial"/>
                <a:ea typeface="Arial Unicode MS"/>
                <a:cs typeface="Arial"/>
              </a:rPr>
              <a:t>le</a:t>
            </a:r>
            <a:endParaRPr sz="800" kern="1200" dirty="0">
              <a:solidFill>
                <a:prstClr val="black"/>
              </a:solidFill>
              <a:latin typeface="Arial"/>
              <a:ea typeface="Arial Unicode MS"/>
              <a:cs typeface="Arial"/>
            </a:endParaRPr>
          </a:p>
          <a:p>
            <a:pPr marL="12700" marR="4824" algn="l" rtl="0">
              <a:lnSpc>
                <a:spcPct val="95825"/>
              </a:lnSpc>
              <a:spcBef>
                <a:spcPts val="380"/>
              </a:spcBef>
            </a:pPr>
            <a:r>
              <a:rPr sz="800" b="1" kern="1200" spc="4" dirty="0">
                <a:solidFill>
                  <a:srgbClr val="14171A"/>
                </a:solidFill>
                <a:latin typeface="Arial"/>
                <a:ea typeface="Arial Unicode MS"/>
                <a:cs typeface="Arial"/>
              </a:rPr>
              <a:t>A</a:t>
            </a:r>
            <a:r>
              <a:rPr sz="800" b="1" kern="1200" spc="-4" dirty="0">
                <a:solidFill>
                  <a:srgbClr val="14171A"/>
                </a:solidFill>
                <a:latin typeface="Arial"/>
                <a:ea typeface="Arial Unicode MS"/>
                <a:cs typeface="Arial"/>
              </a:rPr>
              <a:t>l</a:t>
            </a:r>
            <a:r>
              <a:rPr sz="800" b="1" kern="1200" dirty="0">
                <a:solidFill>
                  <a:srgbClr val="14171A"/>
                </a:solidFill>
                <a:latin typeface="Arial"/>
                <a:ea typeface="Arial Unicode MS"/>
                <a:cs typeface="Arial"/>
              </a:rPr>
              <a:t>l</a:t>
            </a:r>
            <a:endParaRPr sz="800" kern="1200" dirty="0">
              <a:solidFill>
                <a:prstClr val="black"/>
              </a:solidFill>
              <a:latin typeface="Arial"/>
              <a:ea typeface="Arial Unicode MS"/>
              <a:cs typeface="Arial"/>
            </a:endParaRPr>
          </a:p>
        </p:txBody>
      </p:sp>
      <p:sp>
        <p:nvSpPr>
          <p:cNvPr id="45" name="object 25"/>
          <p:cNvSpPr/>
          <p:nvPr/>
        </p:nvSpPr>
        <p:spPr>
          <a:xfrm>
            <a:off x="554873" y="6648287"/>
            <a:ext cx="100251" cy="125942"/>
          </a:xfrm>
          <a:custGeom>
            <a:avLst/>
            <a:gdLst/>
            <a:ahLst/>
            <a:cxnLst/>
            <a:rect l="l" t="t" r="r" b="b"/>
            <a:pathLst>
              <a:path w="114300" h="114300">
                <a:moveTo>
                  <a:pt x="88328" y="114300"/>
                </a:moveTo>
                <a:lnTo>
                  <a:pt x="25984" y="114300"/>
                </a:lnTo>
                <a:lnTo>
                  <a:pt x="12446" y="110499"/>
                </a:lnTo>
                <a:lnTo>
                  <a:pt x="3065" y="100570"/>
                </a:lnTo>
                <a:lnTo>
                  <a:pt x="0" y="88315"/>
                </a:lnTo>
                <a:lnTo>
                  <a:pt x="0" y="25971"/>
                </a:lnTo>
                <a:lnTo>
                  <a:pt x="3802" y="12434"/>
                </a:lnTo>
                <a:lnTo>
                  <a:pt x="13735" y="3059"/>
                </a:lnTo>
                <a:lnTo>
                  <a:pt x="25984" y="0"/>
                </a:lnTo>
                <a:lnTo>
                  <a:pt x="88328" y="0"/>
                </a:lnTo>
                <a:lnTo>
                  <a:pt x="101868" y="3800"/>
                </a:lnTo>
                <a:lnTo>
                  <a:pt x="111244" y="13731"/>
                </a:lnTo>
                <a:lnTo>
                  <a:pt x="114299" y="25971"/>
                </a:lnTo>
                <a:lnTo>
                  <a:pt x="114299" y="88315"/>
                </a:lnTo>
                <a:lnTo>
                  <a:pt x="110501" y="101856"/>
                </a:lnTo>
                <a:lnTo>
                  <a:pt x="100574" y="111237"/>
                </a:lnTo>
                <a:lnTo>
                  <a:pt x="88328" y="114300"/>
                </a:lnTo>
                <a:close/>
              </a:path>
            </a:pathLst>
          </a:custGeom>
          <a:ln w="635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6" name="object 27"/>
          <p:cNvSpPr/>
          <p:nvPr/>
        </p:nvSpPr>
        <p:spPr>
          <a:xfrm>
            <a:off x="554873" y="6830203"/>
            <a:ext cx="100251" cy="125942"/>
          </a:xfrm>
          <a:custGeom>
            <a:avLst/>
            <a:gdLst/>
            <a:ahLst/>
            <a:cxnLst/>
            <a:rect l="l" t="t" r="r" b="b"/>
            <a:pathLst>
              <a:path w="114300" h="114300">
                <a:moveTo>
                  <a:pt x="88328" y="114300"/>
                </a:moveTo>
                <a:lnTo>
                  <a:pt x="25984" y="114300"/>
                </a:lnTo>
                <a:lnTo>
                  <a:pt x="12446" y="110499"/>
                </a:lnTo>
                <a:lnTo>
                  <a:pt x="3065" y="100570"/>
                </a:lnTo>
                <a:lnTo>
                  <a:pt x="0" y="88315"/>
                </a:lnTo>
                <a:lnTo>
                  <a:pt x="0" y="25971"/>
                </a:lnTo>
                <a:lnTo>
                  <a:pt x="3802" y="12434"/>
                </a:lnTo>
                <a:lnTo>
                  <a:pt x="13735" y="3059"/>
                </a:lnTo>
                <a:lnTo>
                  <a:pt x="25984" y="0"/>
                </a:lnTo>
                <a:lnTo>
                  <a:pt x="88328" y="0"/>
                </a:lnTo>
                <a:lnTo>
                  <a:pt x="101868" y="3800"/>
                </a:lnTo>
                <a:lnTo>
                  <a:pt x="111244" y="13731"/>
                </a:lnTo>
                <a:lnTo>
                  <a:pt x="114299" y="25971"/>
                </a:lnTo>
                <a:lnTo>
                  <a:pt x="114299" y="88315"/>
                </a:lnTo>
                <a:lnTo>
                  <a:pt x="110501" y="101856"/>
                </a:lnTo>
                <a:lnTo>
                  <a:pt x="100574" y="111237"/>
                </a:lnTo>
                <a:lnTo>
                  <a:pt x="88328" y="114300"/>
                </a:lnTo>
                <a:close/>
              </a:path>
            </a:pathLst>
          </a:custGeom>
          <a:ln w="635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7" name="object 29"/>
          <p:cNvSpPr/>
          <p:nvPr/>
        </p:nvSpPr>
        <p:spPr>
          <a:xfrm>
            <a:off x="554873" y="7012119"/>
            <a:ext cx="100251" cy="125942"/>
          </a:xfrm>
          <a:custGeom>
            <a:avLst/>
            <a:gdLst/>
            <a:ahLst/>
            <a:cxnLst/>
            <a:rect l="l" t="t" r="r" b="b"/>
            <a:pathLst>
              <a:path w="114300" h="114300">
                <a:moveTo>
                  <a:pt x="88328" y="114300"/>
                </a:moveTo>
                <a:lnTo>
                  <a:pt x="25984" y="114300"/>
                </a:lnTo>
                <a:lnTo>
                  <a:pt x="12446" y="110499"/>
                </a:lnTo>
                <a:lnTo>
                  <a:pt x="3065" y="100570"/>
                </a:lnTo>
                <a:lnTo>
                  <a:pt x="0" y="88315"/>
                </a:lnTo>
                <a:lnTo>
                  <a:pt x="0" y="25971"/>
                </a:lnTo>
                <a:lnTo>
                  <a:pt x="3802" y="12434"/>
                </a:lnTo>
                <a:lnTo>
                  <a:pt x="13735" y="3059"/>
                </a:lnTo>
                <a:lnTo>
                  <a:pt x="25984" y="0"/>
                </a:lnTo>
                <a:lnTo>
                  <a:pt x="88328" y="0"/>
                </a:lnTo>
                <a:lnTo>
                  <a:pt x="101868" y="3800"/>
                </a:lnTo>
                <a:lnTo>
                  <a:pt x="111244" y="13731"/>
                </a:lnTo>
                <a:lnTo>
                  <a:pt x="114299" y="25971"/>
                </a:lnTo>
                <a:lnTo>
                  <a:pt x="114299" y="88315"/>
                </a:lnTo>
                <a:lnTo>
                  <a:pt x="110501" y="101856"/>
                </a:lnTo>
                <a:lnTo>
                  <a:pt x="100574" y="111237"/>
                </a:lnTo>
                <a:lnTo>
                  <a:pt x="88328" y="114300"/>
                </a:lnTo>
                <a:close/>
              </a:path>
            </a:pathLst>
          </a:custGeom>
          <a:ln w="635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8" name="object 30"/>
          <p:cNvSpPr/>
          <p:nvPr/>
        </p:nvSpPr>
        <p:spPr>
          <a:xfrm>
            <a:off x="554873" y="7194035"/>
            <a:ext cx="100251" cy="125942"/>
          </a:xfrm>
          <a:custGeom>
            <a:avLst/>
            <a:gdLst/>
            <a:ahLst/>
            <a:cxnLst/>
            <a:rect l="l" t="t" r="r" b="b"/>
            <a:pathLst>
              <a:path w="114300" h="114300">
                <a:moveTo>
                  <a:pt x="88328" y="114299"/>
                </a:moveTo>
                <a:lnTo>
                  <a:pt x="100574" y="111237"/>
                </a:lnTo>
                <a:lnTo>
                  <a:pt x="110501" y="101856"/>
                </a:lnTo>
                <a:lnTo>
                  <a:pt x="114299" y="88315"/>
                </a:lnTo>
                <a:lnTo>
                  <a:pt x="114299" y="25971"/>
                </a:lnTo>
                <a:lnTo>
                  <a:pt x="111244" y="13731"/>
                </a:lnTo>
                <a:lnTo>
                  <a:pt x="101868" y="3800"/>
                </a:lnTo>
                <a:lnTo>
                  <a:pt x="88328" y="0"/>
                </a:lnTo>
                <a:lnTo>
                  <a:pt x="25984" y="0"/>
                </a:lnTo>
                <a:lnTo>
                  <a:pt x="13735" y="3059"/>
                </a:lnTo>
                <a:lnTo>
                  <a:pt x="3802" y="12434"/>
                </a:lnTo>
                <a:lnTo>
                  <a:pt x="0" y="25971"/>
                </a:lnTo>
                <a:lnTo>
                  <a:pt x="0" y="88315"/>
                </a:lnTo>
                <a:lnTo>
                  <a:pt x="3065" y="100570"/>
                </a:lnTo>
                <a:lnTo>
                  <a:pt x="12446" y="110499"/>
                </a:lnTo>
                <a:lnTo>
                  <a:pt x="25984" y="114299"/>
                </a:lnTo>
                <a:lnTo>
                  <a:pt x="88328" y="114299"/>
                </a:lnTo>
                <a:close/>
              </a:path>
            </a:pathLst>
          </a:custGeom>
          <a:solidFill>
            <a:srgbClr val="FFFFFF"/>
          </a:solidFill>
          <a:ln>
            <a:solidFill>
              <a:srgbClr val="00B0F0"/>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50" name="object 17"/>
          <p:cNvSpPr/>
          <p:nvPr/>
        </p:nvSpPr>
        <p:spPr>
          <a:xfrm>
            <a:off x="1939562" y="6274990"/>
            <a:ext cx="4362941" cy="1223453"/>
          </a:xfrm>
          <a:custGeom>
            <a:avLst/>
            <a:gdLst/>
            <a:ahLst/>
            <a:cxnLst/>
            <a:rect l="l" t="t" r="r" b="b"/>
            <a:pathLst>
              <a:path w="4974374" h="1110361">
                <a:moveTo>
                  <a:pt x="66941" y="0"/>
                </a:moveTo>
                <a:lnTo>
                  <a:pt x="27203" y="13065"/>
                </a:lnTo>
                <a:lnTo>
                  <a:pt x="3251" y="46273"/>
                </a:lnTo>
                <a:lnTo>
                  <a:pt x="0" y="66941"/>
                </a:lnTo>
                <a:lnTo>
                  <a:pt x="0" y="1035215"/>
                </a:lnTo>
                <a:lnTo>
                  <a:pt x="13068" y="1074951"/>
                </a:lnTo>
                <a:lnTo>
                  <a:pt x="46280" y="1098895"/>
                </a:lnTo>
                <a:lnTo>
                  <a:pt x="4907432" y="1110361"/>
                </a:lnTo>
                <a:lnTo>
                  <a:pt x="4921877" y="1108798"/>
                </a:lnTo>
                <a:lnTo>
                  <a:pt x="4957351" y="1088020"/>
                </a:lnTo>
                <a:lnTo>
                  <a:pt x="4974045" y="1050095"/>
                </a:lnTo>
                <a:lnTo>
                  <a:pt x="4974374" y="1043419"/>
                </a:lnTo>
                <a:lnTo>
                  <a:pt x="4974374" y="75145"/>
                </a:lnTo>
                <a:lnTo>
                  <a:pt x="4961308" y="35413"/>
                </a:lnTo>
                <a:lnTo>
                  <a:pt x="4928100" y="11457"/>
                </a:lnTo>
                <a:lnTo>
                  <a:pt x="66941"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51" name="object 7"/>
          <p:cNvSpPr txBox="1"/>
          <p:nvPr/>
        </p:nvSpPr>
        <p:spPr>
          <a:xfrm>
            <a:off x="2036360" y="6386183"/>
            <a:ext cx="1122761" cy="265316"/>
          </a:xfrm>
          <a:prstGeom prst="rect">
            <a:avLst/>
          </a:prstGeom>
        </p:spPr>
        <p:txBody>
          <a:bodyPr wrap="square" lIns="0" tIns="0" rIns="0" bIns="0" rtlCol="0">
            <a:noAutofit/>
          </a:bodyPr>
          <a:lstStyle/>
          <a:p>
            <a:pPr marL="12700" algn="l" rtl="0">
              <a:lnSpc>
                <a:spcPct val="95825"/>
              </a:lnSpc>
            </a:pPr>
            <a:r>
              <a:rPr sz="800" kern="1200" dirty="0">
                <a:solidFill>
                  <a:srgbClr val="14171A"/>
                </a:solidFill>
                <a:latin typeface="Arial"/>
                <a:ea typeface="Arial Unicode MS"/>
                <a:cs typeface="Arial"/>
              </a:rPr>
              <a:t>O</a:t>
            </a:r>
            <a:r>
              <a:rPr sz="800" kern="1200" spc="-9" dirty="0">
                <a:solidFill>
                  <a:srgbClr val="14171A"/>
                </a:solidFill>
                <a:latin typeface="Arial"/>
                <a:ea typeface="Arial Unicode MS"/>
                <a:cs typeface="Arial"/>
              </a:rPr>
              <a:t>th</a:t>
            </a:r>
            <a:r>
              <a:rPr sz="800" kern="1200" dirty="0">
                <a:solidFill>
                  <a:srgbClr val="14171A"/>
                </a:solidFill>
                <a:latin typeface="Arial"/>
                <a:ea typeface="Arial Unicode MS"/>
                <a:cs typeface="Arial"/>
              </a:rPr>
              <a:t>er</a:t>
            </a:r>
            <a:r>
              <a:rPr sz="800" kern="1200" spc="-47"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d</a:t>
            </a:r>
            <a:r>
              <a:rPr sz="800" kern="1200" spc="-19"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v</a:t>
            </a:r>
            <a:r>
              <a:rPr sz="800" kern="1200" spc="-4" dirty="0">
                <a:solidFill>
                  <a:srgbClr val="14171A"/>
                </a:solidFill>
                <a:latin typeface="Arial"/>
                <a:ea typeface="Arial Unicode MS"/>
                <a:cs typeface="Arial"/>
              </a:rPr>
              <a:t>ic</a:t>
            </a:r>
            <a:r>
              <a:rPr sz="800" kern="1200" dirty="0">
                <a:solidFill>
                  <a:srgbClr val="14171A"/>
                </a:solidFill>
                <a:latin typeface="Arial"/>
                <a:ea typeface="Arial Unicode MS"/>
                <a:cs typeface="Arial"/>
              </a:rPr>
              <a:t>e</a:t>
            </a:r>
            <a:r>
              <a:rPr sz="800" kern="1200" spc="-20"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ch</a:t>
            </a:r>
            <a:r>
              <a:rPr sz="800" kern="1200" spc="-4" dirty="0">
                <a:solidFill>
                  <a:srgbClr val="14171A"/>
                </a:solidFill>
                <a:latin typeface="Arial"/>
                <a:ea typeface="Arial Unicode MS"/>
                <a:cs typeface="Arial"/>
              </a:rPr>
              <a:t>ar</a:t>
            </a:r>
            <a:r>
              <a:rPr sz="800" kern="1200" spc="-9" dirty="0">
                <a:solidFill>
                  <a:srgbClr val="14171A"/>
                </a:solidFill>
                <a:latin typeface="Arial"/>
                <a:ea typeface="Arial Unicode MS"/>
                <a:cs typeface="Arial"/>
              </a:rPr>
              <a:t>a</a:t>
            </a:r>
            <a:r>
              <a:rPr sz="800" kern="1200" spc="-4" dirty="0">
                <a:solidFill>
                  <a:srgbClr val="14171A"/>
                </a:solidFill>
                <a:latin typeface="Arial"/>
                <a:ea typeface="Arial Unicode MS"/>
                <a:cs typeface="Arial"/>
              </a:rPr>
              <a:t>c</a:t>
            </a:r>
            <a:r>
              <a:rPr sz="800" kern="1200" spc="-19" dirty="0">
                <a:solidFill>
                  <a:srgbClr val="14171A"/>
                </a:solidFill>
                <a:latin typeface="Arial"/>
                <a:ea typeface="Arial Unicode MS"/>
                <a:cs typeface="Arial"/>
              </a:rPr>
              <a:t>t</a:t>
            </a:r>
            <a:r>
              <a:rPr sz="800" kern="1200" dirty="0">
                <a:solidFill>
                  <a:srgbClr val="14171A"/>
                </a:solidFill>
                <a:latin typeface="Arial"/>
                <a:ea typeface="Arial Unicode MS"/>
                <a:cs typeface="Arial"/>
              </a:rPr>
              <a:t>e</a:t>
            </a:r>
            <a:r>
              <a:rPr sz="800" kern="1200" spc="-4" dirty="0">
                <a:solidFill>
                  <a:srgbClr val="14171A"/>
                </a:solidFill>
                <a:latin typeface="Arial"/>
                <a:ea typeface="Arial Unicode MS"/>
                <a:cs typeface="Arial"/>
              </a:rPr>
              <a:t>ri</a:t>
            </a:r>
            <a:r>
              <a:rPr sz="800" kern="1200" spc="-9" dirty="0">
                <a:solidFill>
                  <a:srgbClr val="14171A"/>
                </a:solidFill>
                <a:latin typeface="Arial"/>
                <a:ea typeface="Arial Unicode MS"/>
                <a:cs typeface="Arial"/>
              </a:rPr>
              <a:t>st</a:t>
            </a:r>
            <a:r>
              <a:rPr sz="800" kern="1200" spc="-4" dirty="0">
                <a:solidFill>
                  <a:srgbClr val="14171A"/>
                </a:solidFill>
                <a:latin typeface="Arial"/>
                <a:ea typeface="Arial Unicode MS"/>
                <a:cs typeface="Arial"/>
              </a:rPr>
              <a:t>ic</a:t>
            </a:r>
            <a:r>
              <a:rPr sz="800" kern="1200" dirty="0">
                <a:solidFill>
                  <a:srgbClr val="14171A"/>
                </a:solidFill>
                <a:latin typeface="Arial"/>
                <a:ea typeface="Arial Unicode MS"/>
                <a:cs typeface="Arial"/>
              </a:rPr>
              <a:t>s</a:t>
            </a:r>
            <a:endParaRPr sz="800" kern="1200" dirty="0">
              <a:solidFill>
                <a:prstClr val="black"/>
              </a:solidFill>
              <a:latin typeface="Arial"/>
              <a:ea typeface="Arial Unicode MS"/>
              <a:cs typeface="Arial"/>
            </a:endParaRPr>
          </a:p>
          <a:p>
            <a:pPr marL="12700" marR="17524" algn="l" rtl="0">
              <a:lnSpc>
                <a:spcPts val="894"/>
              </a:lnSpc>
              <a:spcBef>
                <a:spcPts val="44"/>
              </a:spcBef>
            </a:pPr>
            <a:r>
              <a:rPr sz="800" kern="1200" spc="-14" dirty="0">
                <a:solidFill>
                  <a:srgbClr val="14171A"/>
                </a:solidFill>
                <a:latin typeface="Arial"/>
                <a:ea typeface="Arial Unicode MS"/>
                <a:cs typeface="Arial"/>
              </a:rPr>
              <a:t>(C</a:t>
            </a:r>
            <a:r>
              <a:rPr sz="800" kern="1200" spc="-4" dirty="0">
                <a:solidFill>
                  <a:srgbClr val="14171A"/>
                </a:solidFill>
                <a:latin typeface="Arial"/>
                <a:ea typeface="Arial Unicode MS"/>
                <a:cs typeface="Arial"/>
              </a:rPr>
              <a:t>arr</a:t>
            </a:r>
            <a:r>
              <a:rPr sz="800" kern="1200" spc="-9" dirty="0">
                <a:solidFill>
                  <a:srgbClr val="14171A"/>
                </a:solidFill>
                <a:latin typeface="Arial"/>
                <a:ea typeface="Arial Unicode MS"/>
                <a:cs typeface="Arial"/>
              </a:rPr>
              <a:t>i</a:t>
            </a:r>
            <a:r>
              <a:rPr sz="800" kern="1200" dirty="0">
                <a:solidFill>
                  <a:srgbClr val="14171A"/>
                </a:solidFill>
                <a:latin typeface="Arial"/>
                <a:ea typeface="Arial Unicode MS"/>
                <a:cs typeface="Arial"/>
              </a:rPr>
              <a:t>e</a:t>
            </a:r>
            <a:r>
              <a:rPr sz="800" kern="1200" spc="4" dirty="0">
                <a:solidFill>
                  <a:srgbClr val="14171A"/>
                </a:solidFill>
                <a:latin typeface="Arial"/>
                <a:ea typeface="Arial Unicode MS"/>
                <a:cs typeface="Arial"/>
              </a:rPr>
              <a:t>r</a:t>
            </a:r>
            <a:r>
              <a:rPr sz="800" kern="1200" spc="-9" dirty="0">
                <a:solidFill>
                  <a:srgbClr val="14171A"/>
                </a:solidFill>
                <a:latin typeface="Arial"/>
                <a:ea typeface="Arial Unicode MS"/>
                <a:cs typeface="Arial"/>
              </a:rPr>
              <a:t>s</a:t>
            </a:r>
            <a:r>
              <a:rPr sz="800" kern="1200" dirty="0">
                <a:solidFill>
                  <a:srgbClr val="14171A"/>
                </a:solidFill>
                <a:latin typeface="Arial"/>
                <a:ea typeface="Arial Unicode MS"/>
                <a:cs typeface="Arial"/>
              </a:rPr>
              <a:t>,</a:t>
            </a:r>
            <a:r>
              <a:rPr sz="800" kern="1200" spc="-39"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d</a:t>
            </a:r>
            <a:r>
              <a:rPr sz="800" kern="1200" spc="-19"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v</a:t>
            </a:r>
            <a:r>
              <a:rPr sz="800" kern="1200" spc="-4" dirty="0">
                <a:solidFill>
                  <a:srgbClr val="14171A"/>
                </a:solidFill>
                <a:latin typeface="Arial"/>
                <a:ea typeface="Arial Unicode MS"/>
                <a:cs typeface="Arial"/>
              </a:rPr>
              <a:t>ic</a:t>
            </a:r>
            <a:r>
              <a:rPr sz="800" kern="1200" dirty="0">
                <a:solidFill>
                  <a:srgbClr val="14171A"/>
                </a:solidFill>
                <a:latin typeface="Arial"/>
                <a:ea typeface="Arial Unicode MS"/>
                <a:cs typeface="Arial"/>
              </a:rPr>
              <a:t>e</a:t>
            </a:r>
            <a:r>
              <a:rPr sz="800" kern="1200" spc="-20"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mo</a:t>
            </a:r>
            <a:r>
              <a:rPr sz="800" kern="1200" spc="-9" dirty="0">
                <a:solidFill>
                  <a:srgbClr val="14171A"/>
                </a:solidFill>
                <a:latin typeface="Arial"/>
                <a:ea typeface="Arial Unicode MS"/>
                <a:cs typeface="Arial"/>
              </a:rPr>
              <a:t>d</a:t>
            </a:r>
            <a:r>
              <a:rPr sz="800" kern="1200" spc="-4" dirty="0">
                <a:solidFill>
                  <a:srgbClr val="14171A"/>
                </a:solidFill>
                <a:latin typeface="Arial"/>
                <a:ea typeface="Arial Unicode MS"/>
                <a:cs typeface="Arial"/>
              </a:rPr>
              <a:t>el</a:t>
            </a:r>
            <a:r>
              <a:rPr sz="800" kern="1200" spc="-25" dirty="0">
                <a:solidFill>
                  <a:srgbClr val="14171A"/>
                </a:solidFill>
                <a:latin typeface="Arial"/>
                <a:ea typeface="Arial Unicode MS"/>
                <a:cs typeface="Arial"/>
              </a:rPr>
              <a:t>s</a:t>
            </a:r>
            <a:r>
              <a:rPr sz="800" kern="1200" dirty="0">
                <a:solidFill>
                  <a:srgbClr val="14171A"/>
                </a:solidFill>
                <a:latin typeface="Arial"/>
                <a:ea typeface="Arial Unicode MS"/>
                <a:cs typeface="Arial"/>
              </a:rPr>
              <a:t>)</a:t>
            </a:r>
            <a:endParaRPr sz="800" kern="1200" dirty="0">
              <a:solidFill>
                <a:prstClr val="black"/>
              </a:solidFill>
              <a:latin typeface="Arial"/>
              <a:ea typeface="Arial Unicode MS"/>
              <a:cs typeface="Arial"/>
            </a:endParaRPr>
          </a:p>
        </p:txBody>
      </p:sp>
    </p:spTree>
    <p:extLst>
      <p:ext uri="{BB962C8B-B14F-4D97-AF65-F5344CB8AC3E}">
        <p14:creationId xmlns:p14="http://schemas.microsoft.com/office/powerpoint/2010/main" val="3281426258"/>
      </p:ext>
    </p:extLst>
  </p:cSld>
  <p:clrMapOvr>
    <a:masterClrMapping/>
  </p:clrMapOvr>
  <p:transition spd="slow">
    <p:cover/>
    <p:sndAc>
      <p:stSnd>
        <p:snd r:embed="rId2" name="camera.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5"/>
          <p:cNvSpPr/>
          <p:nvPr/>
        </p:nvSpPr>
        <p:spPr>
          <a:xfrm>
            <a:off x="431373" y="670888"/>
            <a:ext cx="5871121" cy="627553"/>
          </a:xfrm>
          <a:custGeom>
            <a:avLst/>
            <a:gdLst/>
            <a:ahLst/>
            <a:cxnLst/>
            <a:rect l="l" t="t" r="r" b="b"/>
            <a:pathLst>
              <a:path w="6693915" h="569544">
                <a:moveTo>
                  <a:pt x="66941" y="0"/>
                </a:moveTo>
                <a:lnTo>
                  <a:pt x="27203" y="13065"/>
                </a:lnTo>
                <a:lnTo>
                  <a:pt x="3251" y="46273"/>
                </a:lnTo>
                <a:lnTo>
                  <a:pt x="0" y="66941"/>
                </a:lnTo>
                <a:lnTo>
                  <a:pt x="0" y="502602"/>
                </a:lnTo>
                <a:lnTo>
                  <a:pt x="13065" y="542340"/>
                </a:lnTo>
                <a:lnTo>
                  <a:pt x="46273" y="566292"/>
                </a:lnTo>
                <a:lnTo>
                  <a:pt x="66941" y="569544"/>
                </a:lnTo>
                <a:lnTo>
                  <a:pt x="6626986" y="569544"/>
                </a:lnTo>
                <a:lnTo>
                  <a:pt x="6666723" y="556475"/>
                </a:lnTo>
                <a:lnTo>
                  <a:pt x="6690667" y="523263"/>
                </a:lnTo>
                <a:lnTo>
                  <a:pt x="6693915" y="502602"/>
                </a:lnTo>
                <a:lnTo>
                  <a:pt x="6693915" y="66941"/>
                </a:lnTo>
                <a:lnTo>
                  <a:pt x="6680852" y="27200"/>
                </a:lnTo>
                <a:lnTo>
                  <a:pt x="6647646" y="3249"/>
                </a:lnTo>
                <a:lnTo>
                  <a:pt x="6626986" y="0"/>
                </a:lnTo>
                <a:lnTo>
                  <a:pt x="66941" y="0"/>
                </a:lnTo>
                <a:close/>
              </a:path>
            </a:pathLst>
          </a:custGeom>
          <a:solidFill>
            <a:srgbClr val="1DA0F1"/>
          </a:solidFill>
        </p:spPr>
        <p:txBody>
          <a:bodyPr wrap="square" lIns="0" tIns="0" rIns="0" bIns="0" rtlCol="0">
            <a:noAutofit/>
          </a:bodyPr>
          <a:lstStyle/>
          <a:p>
            <a:pPr algn="l" rtl="0"/>
            <a:endParaRPr kern="1200">
              <a:solidFill>
                <a:prstClr val="black"/>
              </a:solidFill>
              <a:latin typeface="Calibri"/>
              <a:ea typeface="Arial Unicode MS"/>
            </a:endParaRPr>
          </a:p>
        </p:txBody>
      </p:sp>
      <p:grpSp>
        <p:nvGrpSpPr>
          <p:cNvPr id="4" name="Group 3">
            <a:extLst>
              <a:ext uri="{FF2B5EF4-FFF2-40B4-BE49-F238E27FC236}">
                <a16:creationId xmlns="" xmlns:a16="http://schemas.microsoft.com/office/drawing/2014/main" id="{A68EC921-5868-4E33-9F52-F92227EC9E03}"/>
              </a:ext>
            </a:extLst>
          </p:cNvPr>
          <p:cNvGrpSpPr/>
          <p:nvPr/>
        </p:nvGrpSpPr>
        <p:grpSpPr>
          <a:xfrm>
            <a:off x="6465068" y="834976"/>
            <a:ext cx="4140639" cy="6526343"/>
            <a:chOff x="7000817" y="917062"/>
            <a:chExt cx="4720919" cy="5923068"/>
          </a:xfrm>
        </p:grpSpPr>
        <p:grpSp>
          <p:nvGrpSpPr>
            <p:cNvPr id="5" name="Graphic 26">
              <a:extLst>
                <a:ext uri="{FF2B5EF4-FFF2-40B4-BE49-F238E27FC236}">
                  <a16:creationId xmlns="" xmlns:a16="http://schemas.microsoft.com/office/drawing/2014/main" id="{4B00AFEA-D4DC-4DFE-BEED-F14DCD27AE12}"/>
                </a:ext>
              </a:extLst>
            </p:cNvPr>
            <p:cNvGrpSpPr/>
            <p:nvPr/>
          </p:nvGrpSpPr>
          <p:grpSpPr>
            <a:xfrm flipH="1">
              <a:off x="7909411" y="917062"/>
              <a:ext cx="3812325" cy="5923068"/>
              <a:chOff x="3888957" y="1818338"/>
              <a:chExt cx="3243730" cy="5039662"/>
            </a:xfrm>
          </p:grpSpPr>
          <p:sp>
            <p:nvSpPr>
              <p:cNvPr id="8" name="Freeform: Shape 17">
                <a:extLst>
                  <a:ext uri="{FF2B5EF4-FFF2-40B4-BE49-F238E27FC236}">
                    <a16:creationId xmlns="" xmlns:a16="http://schemas.microsoft.com/office/drawing/2014/main" id="{970109A2-F31B-4A67-B091-A33D431021DB}"/>
                  </a:ext>
                </a:extLst>
              </p:cNvPr>
              <p:cNvSpPr/>
              <p:nvPr/>
            </p:nvSpPr>
            <p:spPr>
              <a:xfrm>
                <a:off x="3888950" y="3053331"/>
                <a:ext cx="2713693" cy="3805687"/>
              </a:xfrm>
              <a:custGeom>
                <a:avLst/>
                <a:gdLst>
                  <a:gd name="connsiteX0" fmla="*/ 2713136 w 2713693"/>
                  <a:gd name="connsiteY0" fmla="*/ 1790517 h 3805687"/>
                  <a:gd name="connsiteX1" fmla="*/ 2700316 w 2713693"/>
                  <a:gd name="connsiteY1" fmla="*/ 1718569 h 3805687"/>
                  <a:gd name="connsiteX2" fmla="*/ 2682798 w 2713693"/>
                  <a:gd name="connsiteY2" fmla="*/ 1633138 h 3805687"/>
                  <a:gd name="connsiteX3" fmla="*/ 2634225 w 2713693"/>
                  <a:gd name="connsiteY3" fmla="*/ 1400938 h 3805687"/>
                  <a:gd name="connsiteX4" fmla="*/ 2601512 w 2713693"/>
                  <a:gd name="connsiteY4" fmla="*/ 1382813 h 3805687"/>
                  <a:gd name="connsiteX5" fmla="*/ 2505416 w 2713693"/>
                  <a:gd name="connsiteY5" fmla="*/ 1400606 h 3805687"/>
                  <a:gd name="connsiteX6" fmla="*/ 2349915 w 2713693"/>
                  <a:gd name="connsiteY6" fmla="*/ 1433541 h 3805687"/>
                  <a:gd name="connsiteX7" fmla="*/ 2324828 w 2713693"/>
                  <a:gd name="connsiteY7" fmla="*/ 1444703 h 3805687"/>
                  <a:gd name="connsiteX8" fmla="*/ 2262053 w 2713693"/>
                  <a:gd name="connsiteY8" fmla="*/ 1459071 h 3805687"/>
                  <a:gd name="connsiteX9" fmla="*/ 2142692 w 2713693"/>
                  <a:gd name="connsiteY9" fmla="*/ 1484379 h 3805687"/>
                  <a:gd name="connsiteX10" fmla="*/ 2115505 w 2713693"/>
                  <a:gd name="connsiteY10" fmla="*/ 1469736 h 3805687"/>
                  <a:gd name="connsiteX11" fmla="*/ 2042175 w 2713693"/>
                  <a:gd name="connsiteY11" fmla="*/ 1249085 h 3805687"/>
                  <a:gd name="connsiteX12" fmla="*/ 1975477 w 2713693"/>
                  <a:gd name="connsiteY12" fmla="*/ 1052085 h 3805687"/>
                  <a:gd name="connsiteX13" fmla="*/ 1901043 w 2713693"/>
                  <a:gd name="connsiteY13" fmla="*/ 828284 h 3805687"/>
                  <a:gd name="connsiteX14" fmla="*/ 1826885 w 2713693"/>
                  <a:gd name="connsiteY14" fmla="*/ 607909 h 3805687"/>
                  <a:gd name="connsiteX15" fmla="*/ 1792900 w 2713693"/>
                  <a:gd name="connsiteY15" fmla="*/ 542482 h 3805687"/>
                  <a:gd name="connsiteX16" fmla="*/ 1602697 w 2713693"/>
                  <a:gd name="connsiteY16" fmla="*/ 414059 h 3805687"/>
                  <a:gd name="connsiteX17" fmla="*/ 1591756 w 2713693"/>
                  <a:gd name="connsiteY17" fmla="*/ 414280 h 3805687"/>
                  <a:gd name="connsiteX18" fmla="*/ 1591756 w 2713693"/>
                  <a:gd name="connsiteY18" fmla="*/ 414280 h 3805687"/>
                  <a:gd name="connsiteX19" fmla="*/ 1580869 w 2713693"/>
                  <a:gd name="connsiteY19" fmla="*/ 360292 h 3805687"/>
                  <a:gd name="connsiteX20" fmla="*/ 1566999 w 2713693"/>
                  <a:gd name="connsiteY20" fmla="*/ 309453 h 3805687"/>
                  <a:gd name="connsiteX21" fmla="*/ 1478474 w 2713693"/>
                  <a:gd name="connsiteY21" fmla="*/ 331004 h 3805687"/>
                  <a:gd name="connsiteX22" fmla="*/ 1466040 w 2713693"/>
                  <a:gd name="connsiteY22" fmla="*/ 325589 h 3805687"/>
                  <a:gd name="connsiteX23" fmla="*/ 1356737 w 2713693"/>
                  <a:gd name="connsiteY23" fmla="*/ 248502 h 3805687"/>
                  <a:gd name="connsiteX24" fmla="*/ 1100775 w 2713693"/>
                  <a:gd name="connsiteY24" fmla="*/ 71064 h 3805687"/>
                  <a:gd name="connsiteX25" fmla="*/ 1055739 w 2713693"/>
                  <a:gd name="connsiteY25" fmla="*/ 0 h 3805687"/>
                  <a:gd name="connsiteX26" fmla="*/ 1026893 w 2713693"/>
                  <a:gd name="connsiteY26" fmla="*/ 28459 h 3805687"/>
                  <a:gd name="connsiteX27" fmla="*/ 1026893 w 2713693"/>
                  <a:gd name="connsiteY27" fmla="*/ 28459 h 3805687"/>
                  <a:gd name="connsiteX28" fmla="*/ 1001916 w 2713693"/>
                  <a:gd name="connsiteY28" fmla="*/ 25751 h 3805687"/>
                  <a:gd name="connsiteX29" fmla="*/ 866144 w 2713693"/>
                  <a:gd name="connsiteY29" fmla="*/ 190313 h 3805687"/>
                  <a:gd name="connsiteX30" fmla="*/ 827683 w 2713693"/>
                  <a:gd name="connsiteY30" fmla="*/ 210815 h 3805687"/>
                  <a:gd name="connsiteX31" fmla="*/ 682240 w 2713693"/>
                  <a:gd name="connsiteY31" fmla="*/ 237118 h 3805687"/>
                  <a:gd name="connsiteX32" fmla="*/ 483693 w 2713693"/>
                  <a:gd name="connsiteY32" fmla="*/ 320947 h 3805687"/>
                  <a:gd name="connsiteX33" fmla="*/ 249724 w 2713693"/>
                  <a:gd name="connsiteY33" fmla="*/ 647365 h 3805687"/>
                  <a:gd name="connsiteX34" fmla="*/ 205020 w 2713693"/>
                  <a:gd name="connsiteY34" fmla="*/ 786231 h 3805687"/>
                  <a:gd name="connsiteX35" fmla="*/ 172859 w 2713693"/>
                  <a:gd name="connsiteY35" fmla="*/ 912057 h 3805687"/>
                  <a:gd name="connsiteX36" fmla="*/ 149208 w 2713693"/>
                  <a:gd name="connsiteY36" fmla="*/ 1029926 h 3805687"/>
                  <a:gd name="connsiteX37" fmla="*/ 123291 w 2713693"/>
                  <a:gd name="connsiteY37" fmla="*/ 1164924 h 3805687"/>
                  <a:gd name="connsiteX38" fmla="*/ 99861 w 2713693"/>
                  <a:gd name="connsiteY38" fmla="*/ 1316446 h 3805687"/>
                  <a:gd name="connsiteX39" fmla="*/ 74994 w 2713693"/>
                  <a:gd name="connsiteY39" fmla="*/ 1481616 h 3805687"/>
                  <a:gd name="connsiteX40" fmla="*/ 45817 w 2713693"/>
                  <a:gd name="connsiteY40" fmla="*/ 1720669 h 3805687"/>
                  <a:gd name="connsiteX41" fmla="*/ 40015 w 2713693"/>
                  <a:gd name="connsiteY41" fmla="*/ 1772723 h 3805687"/>
                  <a:gd name="connsiteX42" fmla="*/ 25537 w 2713693"/>
                  <a:gd name="connsiteY42" fmla="*/ 1901091 h 3805687"/>
                  <a:gd name="connsiteX43" fmla="*/ 15369 w 2713693"/>
                  <a:gd name="connsiteY43" fmla="*/ 2010560 h 3805687"/>
                  <a:gd name="connsiteX44" fmla="*/ 339 w 2713693"/>
                  <a:gd name="connsiteY44" fmla="*/ 2151140 h 3805687"/>
                  <a:gd name="connsiteX45" fmla="*/ 5864 w 2713693"/>
                  <a:gd name="connsiteY45" fmla="*/ 2172249 h 3805687"/>
                  <a:gd name="connsiteX46" fmla="*/ 184187 w 2713693"/>
                  <a:gd name="connsiteY46" fmla="*/ 2398758 h 3805687"/>
                  <a:gd name="connsiteX47" fmla="*/ 373948 w 2713693"/>
                  <a:gd name="connsiteY47" fmla="*/ 2640794 h 3805687"/>
                  <a:gd name="connsiteX48" fmla="*/ 381242 w 2713693"/>
                  <a:gd name="connsiteY48" fmla="*/ 2659306 h 3805687"/>
                  <a:gd name="connsiteX49" fmla="*/ 345047 w 2713693"/>
                  <a:gd name="connsiteY49" fmla="*/ 2791321 h 3805687"/>
                  <a:gd name="connsiteX50" fmla="*/ 298740 w 2713693"/>
                  <a:gd name="connsiteY50" fmla="*/ 2962459 h 3805687"/>
                  <a:gd name="connsiteX51" fmla="*/ 268513 w 2713693"/>
                  <a:gd name="connsiteY51" fmla="*/ 3080438 h 3805687"/>
                  <a:gd name="connsiteX52" fmla="*/ 214966 w 2713693"/>
                  <a:gd name="connsiteY52" fmla="*/ 3278488 h 3805687"/>
                  <a:gd name="connsiteX53" fmla="*/ 166338 w 2713693"/>
                  <a:gd name="connsiteY53" fmla="*/ 3459629 h 3805687"/>
                  <a:gd name="connsiteX54" fmla="*/ 173301 w 2713693"/>
                  <a:gd name="connsiteY54" fmla="*/ 3485656 h 3805687"/>
                  <a:gd name="connsiteX55" fmla="*/ 217729 w 2713693"/>
                  <a:gd name="connsiteY55" fmla="*/ 3499526 h 3805687"/>
                  <a:gd name="connsiteX56" fmla="*/ 424621 w 2713693"/>
                  <a:gd name="connsiteY56" fmla="*/ 3558653 h 3805687"/>
                  <a:gd name="connsiteX57" fmla="*/ 665441 w 2713693"/>
                  <a:gd name="connsiteY57" fmla="*/ 3627507 h 3805687"/>
                  <a:gd name="connsiteX58" fmla="*/ 683953 w 2713693"/>
                  <a:gd name="connsiteY58" fmla="*/ 3647234 h 3805687"/>
                  <a:gd name="connsiteX59" fmla="*/ 699371 w 2713693"/>
                  <a:gd name="connsiteY59" fmla="*/ 3805221 h 3805687"/>
                  <a:gd name="connsiteX60" fmla="*/ 722138 w 2713693"/>
                  <a:gd name="connsiteY60" fmla="*/ 3805663 h 3805687"/>
                  <a:gd name="connsiteX61" fmla="*/ 2173638 w 2713693"/>
                  <a:gd name="connsiteY61" fmla="*/ 3805663 h 3805687"/>
                  <a:gd name="connsiteX62" fmla="*/ 2327922 w 2713693"/>
                  <a:gd name="connsiteY62" fmla="*/ 3805442 h 3805687"/>
                  <a:gd name="connsiteX63" fmla="*/ 2331459 w 2713693"/>
                  <a:gd name="connsiteY63" fmla="*/ 3777481 h 3805687"/>
                  <a:gd name="connsiteX64" fmla="*/ 2351628 w 2713693"/>
                  <a:gd name="connsiteY64" fmla="*/ 3755322 h 3805687"/>
                  <a:gd name="connsiteX65" fmla="*/ 2435678 w 2713693"/>
                  <a:gd name="connsiteY65" fmla="*/ 3755101 h 3805687"/>
                  <a:gd name="connsiteX66" fmla="*/ 2464247 w 2713693"/>
                  <a:gd name="connsiteY66" fmla="*/ 3724321 h 3805687"/>
                  <a:gd name="connsiteX67" fmla="*/ 2446012 w 2713693"/>
                  <a:gd name="connsiteY67" fmla="*/ 3575010 h 3805687"/>
                  <a:gd name="connsiteX68" fmla="*/ 2430263 w 2713693"/>
                  <a:gd name="connsiteY68" fmla="*/ 3460899 h 3805687"/>
                  <a:gd name="connsiteX69" fmla="*/ 2417111 w 2713693"/>
                  <a:gd name="connsiteY69" fmla="*/ 3353420 h 3805687"/>
                  <a:gd name="connsiteX70" fmla="*/ 2394897 w 2713693"/>
                  <a:gd name="connsiteY70" fmla="*/ 3178358 h 3805687"/>
                  <a:gd name="connsiteX71" fmla="*/ 2378374 w 2713693"/>
                  <a:gd name="connsiteY71" fmla="*/ 3050266 h 3805687"/>
                  <a:gd name="connsiteX72" fmla="*/ 2362128 w 2713693"/>
                  <a:gd name="connsiteY72" fmla="*/ 2925546 h 3805687"/>
                  <a:gd name="connsiteX73" fmla="*/ 2351518 w 2713693"/>
                  <a:gd name="connsiteY73" fmla="*/ 2839065 h 3805687"/>
                  <a:gd name="connsiteX74" fmla="*/ 2334664 w 2713693"/>
                  <a:gd name="connsiteY74" fmla="*/ 2711581 h 3805687"/>
                  <a:gd name="connsiteX75" fmla="*/ 2323115 w 2713693"/>
                  <a:gd name="connsiteY75" fmla="*/ 2630792 h 3805687"/>
                  <a:gd name="connsiteX76" fmla="*/ 2309963 w 2713693"/>
                  <a:gd name="connsiteY76" fmla="*/ 2521489 h 3805687"/>
                  <a:gd name="connsiteX77" fmla="*/ 2293551 w 2713693"/>
                  <a:gd name="connsiteY77" fmla="*/ 2394945 h 3805687"/>
                  <a:gd name="connsiteX78" fmla="*/ 2274763 w 2713693"/>
                  <a:gd name="connsiteY78" fmla="*/ 2254807 h 3805687"/>
                  <a:gd name="connsiteX79" fmla="*/ 2249067 w 2713693"/>
                  <a:gd name="connsiteY79" fmla="*/ 2055486 h 3805687"/>
                  <a:gd name="connsiteX80" fmla="*/ 2240004 w 2713693"/>
                  <a:gd name="connsiteY80" fmla="*/ 1984422 h 3805687"/>
                  <a:gd name="connsiteX81" fmla="*/ 2259235 w 2713693"/>
                  <a:gd name="connsiteY81" fmla="*/ 1956295 h 3805687"/>
                  <a:gd name="connsiteX82" fmla="*/ 2303829 w 2713693"/>
                  <a:gd name="connsiteY82" fmla="*/ 1940823 h 3805687"/>
                  <a:gd name="connsiteX83" fmla="*/ 2323115 w 2713693"/>
                  <a:gd name="connsiteY83" fmla="*/ 1933307 h 3805687"/>
                  <a:gd name="connsiteX84" fmla="*/ 2365664 w 2713693"/>
                  <a:gd name="connsiteY84" fmla="*/ 1923360 h 3805687"/>
                  <a:gd name="connsiteX85" fmla="*/ 2597036 w 2713693"/>
                  <a:gd name="connsiteY85" fmla="*/ 1849313 h 3805687"/>
                  <a:gd name="connsiteX86" fmla="*/ 2694734 w 2713693"/>
                  <a:gd name="connsiteY86" fmla="*/ 1817815 h 3805687"/>
                  <a:gd name="connsiteX87" fmla="*/ 2713136 w 2713693"/>
                  <a:gd name="connsiteY87" fmla="*/ 1790517 h 380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13693" h="3805687">
                    <a:moveTo>
                      <a:pt x="2713136" y="1790517"/>
                    </a:moveTo>
                    <a:cubicBezTo>
                      <a:pt x="2710649" y="1766258"/>
                      <a:pt x="2704018" y="1742662"/>
                      <a:pt x="2700316" y="1718569"/>
                    </a:cubicBezTo>
                    <a:cubicBezTo>
                      <a:pt x="2692414" y="1690497"/>
                      <a:pt x="2689153" y="1661486"/>
                      <a:pt x="2682798" y="1633138"/>
                    </a:cubicBezTo>
                    <a:cubicBezTo>
                      <a:pt x="2665392" y="1555996"/>
                      <a:pt x="2651356" y="1478135"/>
                      <a:pt x="2634225" y="1400938"/>
                    </a:cubicBezTo>
                    <a:cubicBezTo>
                      <a:pt x="2625826" y="1378502"/>
                      <a:pt x="2625163" y="1378171"/>
                      <a:pt x="2601512" y="1382813"/>
                    </a:cubicBezTo>
                    <a:cubicBezTo>
                      <a:pt x="2569572" y="1389167"/>
                      <a:pt x="2537134" y="1392815"/>
                      <a:pt x="2505416" y="1400606"/>
                    </a:cubicBezTo>
                    <a:cubicBezTo>
                      <a:pt x="2453914" y="1413205"/>
                      <a:pt x="2401859" y="1423041"/>
                      <a:pt x="2349915" y="1433541"/>
                    </a:cubicBezTo>
                    <a:cubicBezTo>
                      <a:pt x="2340521" y="1435420"/>
                      <a:pt x="2331901" y="1437961"/>
                      <a:pt x="2324828" y="1444703"/>
                    </a:cubicBezTo>
                    <a:cubicBezTo>
                      <a:pt x="2303884" y="1449511"/>
                      <a:pt x="2283051" y="1454650"/>
                      <a:pt x="2262053" y="1459071"/>
                    </a:cubicBezTo>
                    <a:cubicBezTo>
                      <a:pt x="2222266" y="1467470"/>
                      <a:pt x="2181871" y="1473770"/>
                      <a:pt x="2142692" y="1484379"/>
                    </a:cubicBezTo>
                    <a:cubicBezTo>
                      <a:pt x="2125341" y="1489076"/>
                      <a:pt x="2120147" y="1483937"/>
                      <a:pt x="2115505" y="1469736"/>
                    </a:cubicBezTo>
                    <a:cubicBezTo>
                      <a:pt x="2091301" y="1396130"/>
                      <a:pt x="2066821" y="1322580"/>
                      <a:pt x="2042175" y="1249085"/>
                    </a:cubicBezTo>
                    <a:cubicBezTo>
                      <a:pt x="2020127" y="1183381"/>
                      <a:pt x="1997526" y="1117788"/>
                      <a:pt x="1975477" y="1052085"/>
                    </a:cubicBezTo>
                    <a:cubicBezTo>
                      <a:pt x="1950500" y="977540"/>
                      <a:pt x="1925910" y="902884"/>
                      <a:pt x="1901043" y="828284"/>
                    </a:cubicBezTo>
                    <a:cubicBezTo>
                      <a:pt x="1876563" y="754734"/>
                      <a:pt x="1852746" y="680962"/>
                      <a:pt x="1826885" y="607909"/>
                    </a:cubicBezTo>
                    <a:cubicBezTo>
                      <a:pt x="1818762" y="585032"/>
                      <a:pt x="1818098" y="558728"/>
                      <a:pt x="1792900" y="542482"/>
                    </a:cubicBezTo>
                    <a:cubicBezTo>
                      <a:pt x="1728633" y="501037"/>
                      <a:pt x="1665914" y="457106"/>
                      <a:pt x="1602697" y="414059"/>
                    </a:cubicBezTo>
                    <a:cubicBezTo>
                      <a:pt x="1598608" y="411296"/>
                      <a:pt x="1595292" y="407759"/>
                      <a:pt x="1591756" y="414280"/>
                    </a:cubicBezTo>
                    <a:cubicBezTo>
                      <a:pt x="1591756" y="414280"/>
                      <a:pt x="1591756" y="414280"/>
                      <a:pt x="1591756" y="414280"/>
                    </a:cubicBezTo>
                    <a:cubicBezTo>
                      <a:pt x="1583798" y="397150"/>
                      <a:pt x="1587059" y="377643"/>
                      <a:pt x="1580869" y="360292"/>
                    </a:cubicBezTo>
                    <a:cubicBezTo>
                      <a:pt x="1574902" y="343658"/>
                      <a:pt x="1579599" y="324207"/>
                      <a:pt x="1566999" y="309453"/>
                    </a:cubicBezTo>
                    <a:cubicBezTo>
                      <a:pt x="1539480" y="324870"/>
                      <a:pt x="1508535" y="326252"/>
                      <a:pt x="1478474" y="331004"/>
                    </a:cubicBezTo>
                    <a:cubicBezTo>
                      <a:pt x="1473556" y="331778"/>
                      <a:pt x="1469964" y="328352"/>
                      <a:pt x="1466040" y="325589"/>
                    </a:cubicBezTo>
                    <a:cubicBezTo>
                      <a:pt x="1429680" y="299782"/>
                      <a:pt x="1393319" y="273976"/>
                      <a:pt x="1356737" y="248502"/>
                    </a:cubicBezTo>
                    <a:cubicBezTo>
                      <a:pt x="1271472" y="189264"/>
                      <a:pt x="1186096" y="130191"/>
                      <a:pt x="1100775" y="71064"/>
                    </a:cubicBezTo>
                    <a:cubicBezTo>
                      <a:pt x="1075798" y="53712"/>
                      <a:pt x="1046124" y="39234"/>
                      <a:pt x="1055739" y="0"/>
                    </a:cubicBezTo>
                    <a:cubicBezTo>
                      <a:pt x="1043582" y="6907"/>
                      <a:pt x="1037559" y="20059"/>
                      <a:pt x="1026893" y="28459"/>
                    </a:cubicBezTo>
                    <a:lnTo>
                      <a:pt x="1026893" y="28459"/>
                    </a:lnTo>
                    <a:cubicBezTo>
                      <a:pt x="1019544" y="12212"/>
                      <a:pt x="1013576" y="11660"/>
                      <a:pt x="1001916" y="25751"/>
                    </a:cubicBezTo>
                    <a:cubicBezTo>
                      <a:pt x="956603" y="80568"/>
                      <a:pt x="910959" y="135054"/>
                      <a:pt x="866144" y="190313"/>
                    </a:cubicBezTo>
                    <a:cubicBezTo>
                      <a:pt x="855755" y="203134"/>
                      <a:pt x="842935" y="209323"/>
                      <a:pt x="827683" y="210815"/>
                    </a:cubicBezTo>
                    <a:cubicBezTo>
                      <a:pt x="778502" y="215678"/>
                      <a:pt x="730095" y="224906"/>
                      <a:pt x="682240" y="237118"/>
                    </a:cubicBezTo>
                    <a:cubicBezTo>
                      <a:pt x="611895" y="255022"/>
                      <a:pt x="544092" y="279005"/>
                      <a:pt x="483693" y="320947"/>
                    </a:cubicBezTo>
                    <a:cubicBezTo>
                      <a:pt x="366819" y="402012"/>
                      <a:pt x="302166" y="520489"/>
                      <a:pt x="249724" y="647365"/>
                    </a:cubicBezTo>
                    <a:cubicBezTo>
                      <a:pt x="231157" y="692346"/>
                      <a:pt x="218779" y="739482"/>
                      <a:pt x="205020" y="786231"/>
                    </a:cubicBezTo>
                    <a:cubicBezTo>
                      <a:pt x="192807" y="827842"/>
                      <a:pt x="183745" y="870171"/>
                      <a:pt x="172859" y="912057"/>
                    </a:cubicBezTo>
                    <a:cubicBezTo>
                      <a:pt x="162801" y="950794"/>
                      <a:pt x="156889" y="990581"/>
                      <a:pt x="149208" y="1029926"/>
                    </a:cubicBezTo>
                    <a:cubicBezTo>
                      <a:pt x="140421" y="1074907"/>
                      <a:pt x="130972" y="1119778"/>
                      <a:pt x="123291" y="1164924"/>
                    </a:cubicBezTo>
                    <a:cubicBezTo>
                      <a:pt x="114726" y="1215321"/>
                      <a:pt x="109034" y="1266160"/>
                      <a:pt x="99861" y="1316446"/>
                    </a:cubicBezTo>
                    <a:cubicBezTo>
                      <a:pt x="89859" y="1371263"/>
                      <a:pt x="83559" y="1426633"/>
                      <a:pt x="74994" y="1481616"/>
                    </a:cubicBezTo>
                    <a:cubicBezTo>
                      <a:pt x="62726" y="1560914"/>
                      <a:pt x="55266" y="1640929"/>
                      <a:pt x="45817" y="1720669"/>
                    </a:cubicBezTo>
                    <a:cubicBezTo>
                      <a:pt x="43772" y="1738020"/>
                      <a:pt x="42004" y="1755372"/>
                      <a:pt x="40015" y="1772723"/>
                    </a:cubicBezTo>
                    <a:cubicBezTo>
                      <a:pt x="35207" y="1815494"/>
                      <a:pt x="29958" y="1858265"/>
                      <a:pt x="25537" y="1901091"/>
                    </a:cubicBezTo>
                    <a:cubicBezTo>
                      <a:pt x="21779" y="1937562"/>
                      <a:pt x="20785" y="1974365"/>
                      <a:pt x="15369" y="2010560"/>
                    </a:cubicBezTo>
                    <a:cubicBezTo>
                      <a:pt x="8351" y="2057254"/>
                      <a:pt x="6749" y="2104446"/>
                      <a:pt x="339" y="2151140"/>
                    </a:cubicBezTo>
                    <a:cubicBezTo>
                      <a:pt x="-711" y="2158766"/>
                      <a:pt x="560" y="2165563"/>
                      <a:pt x="5864" y="2172249"/>
                    </a:cubicBezTo>
                    <a:cubicBezTo>
                      <a:pt x="65489" y="2247568"/>
                      <a:pt x="124838" y="2323163"/>
                      <a:pt x="184187" y="2398758"/>
                    </a:cubicBezTo>
                    <a:cubicBezTo>
                      <a:pt x="247514" y="2479381"/>
                      <a:pt x="310786" y="2560060"/>
                      <a:pt x="373948" y="2640794"/>
                    </a:cubicBezTo>
                    <a:cubicBezTo>
                      <a:pt x="378037" y="2646044"/>
                      <a:pt x="383563" y="2650962"/>
                      <a:pt x="381242" y="2659306"/>
                    </a:cubicBezTo>
                    <a:cubicBezTo>
                      <a:pt x="369030" y="2703237"/>
                      <a:pt x="357038" y="2747279"/>
                      <a:pt x="345047" y="2791321"/>
                    </a:cubicBezTo>
                    <a:cubicBezTo>
                      <a:pt x="329519" y="2848349"/>
                      <a:pt x="313881" y="2905321"/>
                      <a:pt x="298740" y="2962459"/>
                    </a:cubicBezTo>
                    <a:cubicBezTo>
                      <a:pt x="288296" y="3001694"/>
                      <a:pt x="279012" y="3041204"/>
                      <a:pt x="268513" y="3080438"/>
                    </a:cubicBezTo>
                    <a:cubicBezTo>
                      <a:pt x="250885" y="3146529"/>
                      <a:pt x="232097" y="3212287"/>
                      <a:pt x="214966" y="3278488"/>
                    </a:cubicBezTo>
                    <a:cubicBezTo>
                      <a:pt x="199273" y="3338997"/>
                      <a:pt x="183082" y="3399396"/>
                      <a:pt x="166338" y="3459629"/>
                    </a:cubicBezTo>
                    <a:cubicBezTo>
                      <a:pt x="164072" y="3467862"/>
                      <a:pt x="157054" y="3480738"/>
                      <a:pt x="173301" y="3485656"/>
                    </a:cubicBezTo>
                    <a:cubicBezTo>
                      <a:pt x="188165" y="3490187"/>
                      <a:pt x="202699" y="3495768"/>
                      <a:pt x="217729" y="3499526"/>
                    </a:cubicBezTo>
                    <a:cubicBezTo>
                      <a:pt x="287356" y="3516933"/>
                      <a:pt x="355657" y="3538981"/>
                      <a:pt x="424621" y="3558653"/>
                    </a:cubicBezTo>
                    <a:cubicBezTo>
                      <a:pt x="504913" y="3581586"/>
                      <a:pt x="585205" y="3604464"/>
                      <a:pt x="665441" y="3627507"/>
                    </a:cubicBezTo>
                    <a:cubicBezTo>
                      <a:pt x="675167" y="3630325"/>
                      <a:pt x="682959" y="3634801"/>
                      <a:pt x="683953" y="3647234"/>
                    </a:cubicBezTo>
                    <a:cubicBezTo>
                      <a:pt x="688374" y="3699952"/>
                      <a:pt x="697381" y="3752227"/>
                      <a:pt x="699371" y="3805221"/>
                    </a:cubicBezTo>
                    <a:cubicBezTo>
                      <a:pt x="706941" y="3805387"/>
                      <a:pt x="714567" y="3805663"/>
                      <a:pt x="722138" y="3805663"/>
                    </a:cubicBezTo>
                    <a:cubicBezTo>
                      <a:pt x="1205989" y="3805663"/>
                      <a:pt x="1689786" y="3805719"/>
                      <a:pt x="2173638" y="3805663"/>
                    </a:cubicBezTo>
                    <a:cubicBezTo>
                      <a:pt x="2225084" y="3805663"/>
                      <a:pt x="2276476" y="3805498"/>
                      <a:pt x="2327922" y="3805442"/>
                    </a:cubicBezTo>
                    <a:cubicBezTo>
                      <a:pt x="2337316" y="3797153"/>
                      <a:pt x="2331846" y="3786930"/>
                      <a:pt x="2331459" y="3777481"/>
                    </a:cubicBezTo>
                    <a:cubicBezTo>
                      <a:pt x="2330685" y="3759024"/>
                      <a:pt x="2333227" y="3755654"/>
                      <a:pt x="2351628" y="3755322"/>
                    </a:cubicBezTo>
                    <a:cubicBezTo>
                      <a:pt x="2379645" y="3754824"/>
                      <a:pt x="2407662" y="3755433"/>
                      <a:pt x="2435678" y="3755101"/>
                    </a:cubicBezTo>
                    <a:cubicBezTo>
                      <a:pt x="2462645" y="3754769"/>
                      <a:pt x="2466789" y="3750348"/>
                      <a:pt x="2464247" y="3724321"/>
                    </a:cubicBezTo>
                    <a:cubicBezTo>
                      <a:pt x="2459384" y="3674422"/>
                      <a:pt x="2451980" y="3624799"/>
                      <a:pt x="2446012" y="3575010"/>
                    </a:cubicBezTo>
                    <a:cubicBezTo>
                      <a:pt x="2441480" y="3536881"/>
                      <a:pt x="2435844" y="3498918"/>
                      <a:pt x="2430263" y="3460899"/>
                    </a:cubicBezTo>
                    <a:cubicBezTo>
                      <a:pt x="2425013" y="3425257"/>
                      <a:pt x="2421974" y="3389173"/>
                      <a:pt x="2417111" y="3353420"/>
                    </a:cubicBezTo>
                    <a:cubicBezTo>
                      <a:pt x="2409154" y="3295121"/>
                      <a:pt x="2403296" y="3236602"/>
                      <a:pt x="2394897" y="3178358"/>
                    </a:cubicBezTo>
                    <a:cubicBezTo>
                      <a:pt x="2388763" y="3135808"/>
                      <a:pt x="2384121" y="3092927"/>
                      <a:pt x="2378374" y="3050266"/>
                    </a:cubicBezTo>
                    <a:cubicBezTo>
                      <a:pt x="2372848" y="3008712"/>
                      <a:pt x="2369090" y="2966935"/>
                      <a:pt x="2362128" y="2925546"/>
                    </a:cubicBezTo>
                    <a:cubicBezTo>
                      <a:pt x="2360249" y="2896535"/>
                      <a:pt x="2355055" y="2867910"/>
                      <a:pt x="2351518" y="2839065"/>
                    </a:cubicBezTo>
                    <a:cubicBezTo>
                      <a:pt x="2346268" y="2796515"/>
                      <a:pt x="2341129" y="2753965"/>
                      <a:pt x="2334664" y="2711581"/>
                    </a:cubicBezTo>
                    <a:cubicBezTo>
                      <a:pt x="2330575" y="2684670"/>
                      <a:pt x="2322451" y="2658367"/>
                      <a:pt x="2323115" y="2630792"/>
                    </a:cubicBezTo>
                    <a:cubicBezTo>
                      <a:pt x="2319412" y="2594266"/>
                      <a:pt x="2314163" y="2557960"/>
                      <a:pt x="2309963" y="2521489"/>
                    </a:cubicBezTo>
                    <a:cubicBezTo>
                      <a:pt x="2305045" y="2479215"/>
                      <a:pt x="2299574" y="2436997"/>
                      <a:pt x="2293551" y="2394945"/>
                    </a:cubicBezTo>
                    <a:cubicBezTo>
                      <a:pt x="2286864" y="2348306"/>
                      <a:pt x="2280952" y="2301556"/>
                      <a:pt x="2274763" y="2254807"/>
                    </a:cubicBezTo>
                    <a:cubicBezTo>
                      <a:pt x="2265976" y="2188385"/>
                      <a:pt x="2259235" y="2121742"/>
                      <a:pt x="2249067" y="2055486"/>
                    </a:cubicBezTo>
                    <a:cubicBezTo>
                      <a:pt x="2245475" y="2031945"/>
                      <a:pt x="2243596" y="2008073"/>
                      <a:pt x="2240004" y="1984422"/>
                    </a:cubicBezTo>
                    <a:cubicBezTo>
                      <a:pt x="2237739" y="1969502"/>
                      <a:pt x="2243873" y="1960274"/>
                      <a:pt x="2259235" y="1956295"/>
                    </a:cubicBezTo>
                    <a:cubicBezTo>
                      <a:pt x="2274431" y="1952372"/>
                      <a:pt x="2289738" y="1948227"/>
                      <a:pt x="2303829" y="1940823"/>
                    </a:cubicBezTo>
                    <a:cubicBezTo>
                      <a:pt x="2309576" y="1936457"/>
                      <a:pt x="2316097" y="1934689"/>
                      <a:pt x="2323115" y="1933307"/>
                    </a:cubicBezTo>
                    <a:cubicBezTo>
                      <a:pt x="2337372" y="1930489"/>
                      <a:pt x="2351628" y="1927726"/>
                      <a:pt x="2365664" y="1923360"/>
                    </a:cubicBezTo>
                    <a:cubicBezTo>
                      <a:pt x="2443028" y="1899323"/>
                      <a:pt x="2519507" y="1872688"/>
                      <a:pt x="2597036" y="1849313"/>
                    </a:cubicBezTo>
                    <a:cubicBezTo>
                      <a:pt x="2629694" y="1839090"/>
                      <a:pt x="2662076" y="1828093"/>
                      <a:pt x="2694734" y="1817815"/>
                    </a:cubicBezTo>
                    <a:cubicBezTo>
                      <a:pt x="2712915" y="1812344"/>
                      <a:pt x="2715015" y="1809084"/>
                      <a:pt x="2713136" y="1790517"/>
                    </a:cubicBezTo>
                    <a:close/>
                  </a:path>
                </a:pathLst>
              </a:custGeom>
              <a:solidFill>
                <a:srgbClr val="000000"/>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9" name="Freeform: Shape 18">
                <a:extLst>
                  <a:ext uri="{FF2B5EF4-FFF2-40B4-BE49-F238E27FC236}">
                    <a16:creationId xmlns="" xmlns:a16="http://schemas.microsoft.com/office/drawing/2014/main" id="{C4A03C75-4BF4-4A9E-B9FA-E7CABD2AFF5C}"/>
                  </a:ext>
                </a:extLst>
              </p:cNvPr>
              <p:cNvSpPr/>
              <p:nvPr/>
            </p:nvSpPr>
            <p:spPr>
              <a:xfrm>
                <a:off x="4896539" y="3053386"/>
                <a:ext cx="1150722" cy="2845579"/>
              </a:xfrm>
              <a:custGeom>
                <a:avLst/>
                <a:gdLst>
                  <a:gd name="connsiteX0" fmla="*/ 1150686 w 1150722"/>
                  <a:gd name="connsiteY0" fmla="*/ 2531491 h 2845579"/>
                  <a:gd name="connsiteX1" fmla="*/ 1142895 w 1150722"/>
                  <a:gd name="connsiteY1" fmla="*/ 2440920 h 2845579"/>
                  <a:gd name="connsiteX2" fmla="*/ 1132119 w 1150722"/>
                  <a:gd name="connsiteY2" fmla="*/ 2306695 h 2845579"/>
                  <a:gd name="connsiteX3" fmla="*/ 1115154 w 1150722"/>
                  <a:gd name="connsiteY3" fmla="*/ 2132960 h 2845579"/>
                  <a:gd name="connsiteX4" fmla="*/ 1105484 w 1150722"/>
                  <a:gd name="connsiteY4" fmla="*/ 2048302 h 2845579"/>
                  <a:gd name="connsiteX5" fmla="*/ 1086419 w 1150722"/>
                  <a:gd name="connsiteY5" fmla="*/ 1914077 h 2845579"/>
                  <a:gd name="connsiteX6" fmla="*/ 1056745 w 1150722"/>
                  <a:gd name="connsiteY6" fmla="*/ 1737910 h 2845579"/>
                  <a:gd name="connsiteX7" fmla="*/ 1023092 w 1150722"/>
                  <a:gd name="connsiteY7" fmla="*/ 1560748 h 2845579"/>
                  <a:gd name="connsiteX8" fmla="*/ 1016185 w 1150722"/>
                  <a:gd name="connsiteY8" fmla="*/ 1549530 h 2845579"/>
                  <a:gd name="connsiteX9" fmla="*/ 1013201 w 1150722"/>
                  <a:gd name="connsiteY9" fmla="*/ 1528974 h 2845579"/>
                  <a:gd name="connsiteX10" fmla="*/ 982753 w 1150722"/>
                  <a:gd name="connsiteY10" fmla="*/ 1409448 h 2845579"/>
                  <a:gd name="connsiteX11" fmla="*/ 861458 w 1150722"/>
                  <a:gd name="connsiteY11" fmla="*/ 1032302 h 2845579"/>
                  <a:gd name="connsiteX12" fmla="*/ 819571 w 1150722"/>
                  <a:gd name="connsiteY12" fmla="*/ 925430 h 2845579"/>
                  <a:gd name="connsiteX13" fmla="*/ 813327 w 1150722"/>
                  <a:gd name="connsiteY13" fmla="*/ 913384 h 2845579"/>
                  <a:gd name="connsiteX14" fmla="*/ 722978 w 1150722"/>
                  <a:gd name="connsiteY14" fmla="*/ 713289 h 2845579"/>
                  <a:gd name="connsiteX15" fmla="*/ 684573 w 1150722"/>
                  <a:gd name="connsiteY15" fmla="*/ 639628 h 2845579"/>
                  <a:gd name="connsiteX16" fmla="*/ 667276 w 1150722"/>
                  <a:gd name="connsiteY16" fmla="*/ 615203 h 2845579"/>
                  <a:gd name="connsiteX17" fmla="*/ 645504 w 1150722"/>
                  <a:gd name="connsiteY17" fmla="*/ 581882 h 2845579"/>
                  <a:gd name="connsiteX18" fmla="*/ 625998 w 1150722"/>
                  <a:gd name="connsiteY18" fmla="*/ 545632 h 2845579"/>
                  <a:gd name="connsiteX19" fmla="*/ 608978 w 1150722"/>
                  <a:gd name="connsiteY19" fmla="*/ 491201 h 2845579"/>
                  <a:gd name="connsiteX20" fmla="*/ 589692 w 1150722"/>
                  <a:gd name="connsiteY20" fmla="*/ 450972 h 2845579"/>
                  <a:gd name="connsiteX21" fmla="*/ 589692 w 1150722"/>
                  <a:gd name="connsiteY21" fmla="*/ 450972 h 2845579"/>
                  <a:gd name="connsiteX22" fmla="*/ 584111 w 1150722"/>
                  <a:gd name="connsiteY22" fmla="*/ 414280 h 2845579"/>
                  <a:gd name="connsiteX23" fmla="*/ 573225 w 1150722"/>
                  <a:gd name="connsiteY23" fmla="*/ 360292 h 2845579"/>
                  <a:gd name="connsiteX24" fmla="*/ 559355 w 1150722"/>
                  <a:gd name="connsiteY24" fmla="*/ 309453 h 2845579"/>
                  <a:gd name="connsiteX25" fmla="*/ 470829 w 1150722"/>
                  <a:gd name="connsiteY25" fmla="*/ 331004 h 2845579"/>
                  <a:gd name="connsiteX26" fmla="*/ 458396 w 1150722"/>
                  <a:gd name="connsiteY26" fmla="*/ 325589 h 2845579"/>
                  <a:gd name="connsiteX27" fmla="*/ 349092 w 1150722"/>
                  <a:gd name="connsiteY27" fmla="*/ 248502 h 2845579"/>
                  <a:gd name="connsiteX28" fmla="*/ 93131 w 1150722"/>
                  <a:gd name="connsiteY28" fmla="*/ 71064 h 2845579"/>
                  <a:gd name="connsiteX29" fmla="*/ 48094 w 1150722"/>
                  <a:gd name="connsiteY29" fmla="*/ 0 h 2845579"/>
                  <a:gd name="connsiteX30" fmla="*/ 19249 w 1150722"/>
                  <a:gd name="connsiteY30" fmla="*/ 28459 h 2845579"/>
                  <a:gd name="connsiteX31" fmla="*/ 13944 w 1150722"/>
                  <a:gd name="connsiteY31" fmla="*/ 80955 h 2845579"/>
                  <a:gd name="connsiteX32" fmla="*/ 16431 w 1150722"/>
                  <a:gd name="connsiteY32" fmla="*/ 85486 h 2845579"/>
                  <a:gd name="connsiteX33" fmla="*/ 155740 w 1150722"/>
                  <a:gd name="connsiteY33" fmla="*/ 311111 h 2845579"/>
                  <a:gd name="connsiteX34" fmla="*/ 381530 w 1150722"/>
                  <a:gd name="connsiteY34" fmla="*/ 705498 h 2845579"/>
                  <a:gd name="connsiteX35" fmla="*/ 552282 w 1150722"/>
                  <a:gd name="connsiteY35" fmla="*/ 1087506 h 2845579"/>
                  <a:gd name="connsiteX36" fmla="*/ 615111 w 1150722"/>
                  <a:gd name="connsiteY36" fmla="*/ 1303570 h 2845579"/>
                  <a:gd name="connsiteX37" fmla="*/ 635613 w 1150722"/>
                  <a:gd name="connsiteY37" fmla="*/ 1418068 h 2845579"/>
                  <a:gd name="connsiteX38" fmla="*/ 655119 w 1150722"/>
                  <a:gd name="connsiteY38" fmla="*/ 1698068 h 2845579"/>
                  <a:gd name="connsiteX39" fmla="*/ 647549 w 1150722"/>
                  <a:gd name="connsiteY39" fmla="*/ 1860420 h 2845579"/>
                  <a:gd name="connsiteX40" fmla="*/ 622240 w 1150722"/>
                  <a:gd name="connsiteY40" fmla="*/ 2038024 h 2845579"/>
                  <a:gd name="connsiteX41" fmla="*/ 587316 w 1150722"/>
                  <a:gd name="connsiteY41" fmla="*/ 2206013 h 2845579"/>
                  <a:gd name="connsiteX42" fmla="*/ 522883 w 1150722"/>
                  <a:gd name="connsiteY42" fmla="*/ 2424951 h 2845579"/>
                  <a:gd name="connsiteX43" fmla="*/ 435905 w 1150722"/>
                  <a:gd name="connsiteY43" fmla="*/ 2675110 h 2845579"/>
                  <a:gd name="connsiteX44" fmla="*/ 401147 w 1150722"/>
                  <a:gd name="connsiteY44" fmla="*/ 2765459 h 2845579"/>
                  <a:gd name="connsiteX45" fmla="*/ 404905 w 1150722"/>
                  <a:gd name="connsiteY45" fmla="*/ 2784745 h 2845579"/>
                  <a:gd name="connsiteX46" fmla="*/ 442371 w 1150722"/>
                  <a:gd name="connsiteY46" fmla="*/ 2791929 h 2845579"/>
                  <a:gd name="connsiteX47" fmla="*/ 552503 w 1150722"/>
                  <a:gd name="connsiteY47" fmla="*/ 2809888 h 2845579"/>
                  <a:gd name="connsiteX48" fmla="*/ 672471 w 1150722"/>
                  <a:gd name="connsiteY48" fmla="*/ 2829063 h 2845579"/>
                  <a:gd name="connsiteX49" fmla="*/ 809901 w 1150722"/>
                  <a:gd name="connsiteY49" fmla="*/ 2843099 h 2845579"/>
                  <a:gd name="connsiteX50" fmla="*/ 959710 w 1150722"/>
                  <a:gd name="connsiteY50" fmla="*/ 2835805 h 2845579"/>
                  <a:gd name="connsiteX51" fmla="*/ 1129522 w 1150722"/>
                  <a:gd name="connsiteY51" fmla="*/ 2719428 h 2845579"/>
                  <a:gd name="connsiteX52" fmla="*/ 1138750 w 1150722"/>
                  <a:gd name="connsiteY52" fmla="*/ 2693898 h 2845579"/>
                  <a:gd name="connsiteX53" fmla="*/ 1133998 w 1150722"/>
                  <a:gd name="connsiteY53" fmla="*/ 2602941 h 2845579"/>
                  <a:gd name="connsiteX54" fmla="*/ 1141016 w 1150722"/>
                  <a:gd name="connsiteY54" fmla="*/ 2576638 h 2845579"/>
                  <a:gd name="connsiteX55" fmla="*/ 1150686 w 1150722"/>
                  <a:gd name="connsiteY55" fmla="*/ 2531491 h 28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0722" h="2845579">
                    <a:moveTo>
                      <a:pt x="1150686" y="2531491"/>
                    </a:moveTo>
                    <a:cubicBezTo>
                      <a:pt x="1151294" y="2500932"/>
                      <a:pt x="1144110" y="2471313"/>
                      <a:pt x="1142895" y="2440920"/>
                    </a:cubicBezTo>
                    <a:cubicBezTo>
                      <a:pt x="1141126" y="2396105"/>
                      <a:pt x="1136816" y="2351345"/>
                      <a:pt x="1132119" y="2306695"/>
                    </a:cubicBezTo>
                    <a:cubicBezTo>
                      <a:pt x="1126040" y="2248839"/>
                      <a:pt x="1122338" y="2190761"/>
                      <a:pt x="1115154" y="2132960"/>
                    </a:cubicBezTo>
                    <a:cubicBezTo>
                      <a:pt x="1111673" y="2104943"/>
                      <a:pt x="1107860" y="2076650"/>
                      <a:pt x="1105484" y="2048302"/>
                    </a:cubicBezTo>
                    <a:cubicBezTo>
                      <a:pt x="1101671" y="2003321"/>
                      <a:pt x="1093493" y="1958727"/>
                      <a:pt x="1086419" y="1914077"/>
                    </a:cubicBezTo>
                    <a:cubicBezTo>
                      <a:pt x="1077081" y="1855226"/>
                      <a:pt x="1068902" y="1796153"/>
                      <a:pt x="1056745" y="1737910"/>
                    </a:cubicBezTo>
                    <a:cubicBezTo>
                      <a:pt x="1044478" y="1679003"/>
                      <a:pt x="1032210" y="1620207"/>
                      <a:pt x="1023092" y="1560748"/>
                    </a:cubicBezTo>
                    <a:cubicBezTo>
                      <a:pt x="1022318" y="1555664"/>
                      <a:pt x="1020605" y="1551962"/>
                      <a:pt x="1016185" y="1549530"/>
                    </a:cubicBezTo>
                    <a:cubicBezTo>
                      <a:pt x="1012538" y="1543065"/>
                      <a:pt x="1015079" y="1535771"/>
                      <a:pt x="1013201" y="1528974"/>
                    </a:cubicBezTo>
                    <a:cubicBezTo>
                      <a:pt x="1002149" y="1489353"/>
                      <a:pt x="993694" y="1449069"/>
                      <a:pt x="982753" y="1409448"/>
                    </a:cubicBezTo>
                    <a:cubicBezTo>
                      <a:pt x="947663" y="1282019"/>
                      <a:pt x="907545" y="1156194"/>
                      <a:pt x="861458" y="1032302"/>
                    </a:cubicBezTo>
                    <a:cubicBezTo>
                      <a:pt x="849246" y="995996"/>
                      <a:pt x="832226" y="961570"/>
                      <a:pt x="819571" y="925430"/>
                    </a:cubicBezTo>
                    <a:cubicBezTo>
                      <a:pt x="817472" y="921396"/>
                      <a:pt x="815040" y="917528"/>
                      <a:pt x="813327" y="913384"/>
                    </a:cubicBezTo>
                    <a:cubicBezTo>
                      <a:pt x="785421" y="845691"/>
                      <a:pt x="756355" y="778551"/>
                      <a:pt x="722978" y="713289"/>
                    </a:cubicBezTo>
                    <a:cubicBezTo>
                      <a:pt x="710379" y="688643"/>
                      <a:pt x="693746" y="666098"/>
                      <a:pt x="684573" y="639628"/>
                    </a:cubicBezTo>
                    <a:cubicBezTo>
                      <a:pt x="674018" y="634876"/>
                      <a:pt x="674515" y="622277"/>
                      <a:pt x="667276" y="615203"/>
                    </a:cubicBezTo>
                    <a:cubicBezTo>
                      <a:pt x="660701" y="603654"/>
                      <a:pt x="654014" y="592105"/>
                      <a:pt x="645504" y="581882"/>
                    </a:cubicBezTo>
                    <a:cubicBezTo>
                      <a:pt x="636442" y="571051"/>
                      <a:pt x="629092" y="559502"/>
                      <a:pt x="625998" y="545632"/>
                    </a:cubicBezTo>
                    <a:cubicBezTo>
                      <a:pt x="621853" y="527009"/>
                      <a:pt x="615111" y="509216"/>
                      <a:pt x="608978" y="491201"/>
                    </a:cubicBezTo>
                    <a:cubicBezTo>
                      <a:pt x="605496" y="476392"/>
                      <a:pt x="596489" y="464179"/>
                      <a:pt x="589692" y="450972"/>
                    </a:cubicBezTo>
                    <a:cubicBezTo>
                      <a:pt x="589692" y="450972"/>
                      <a:pt x="589692" y="450972"/>
                      <a:pt x="589692" y="450972"/>
                    </a:cubicBezTo>
                    <a:cubicBezTo>
                      <a:pt x="587813" y="438760"/>
                      <a:pt x="585990" y="426548"/>
                      <a:pt x="584111" y="414280"/>
                    </a:cubicBezTo>
                    <a:cubicBezTo>
                      <a:pt x="576154" y="397150"/>
                      <a:pt x="579414" y="377643"/>
                      <a:pt x="573225" y="360292"/>
                    </a:cubicBezTo>
                    <a:cubicBezTo>
                      <a:pt x="567257" y="343659"/>
                      <a:pt x="571954" y="324207"/>
                      <a:pt x="559355" y="309453"/>
                    </a:cubicBezTo>
                    <a:cubicBezTo>
                      <a:pt x="531835" y="324870"/>
                      <a:pt x="500890" y="326252"/>
                      <a:pt x="470829" y="331004"/>
                    </a:cubicBezTo>
                    <a:cubicBezTo>
                      <a:pt x="465911" y="331778"/>
                      <a:pt x="462319" y="328352"/>
                      <a:pt x="458396" y="325589"/>
                    </a:cubicBezTo>
                    <a:cubicBezTo>
                      <a:pt x="422035" y="299783"/>
                      <a:pt x="385674" y="273976"/>
                      <a:pt x="349092" y="248502"/>
                    </a:cubicBezTo>
                    <a:cubicBezTo>
                      <a:pt x="263827" y="189264"/>
                      <a:pt x="178451" y="130191"/>
                      <a:pt x="93131" y="71064"/>
                    </a:cubicBezTo>
                    <a:cubicBezTo>
                      <a:pt x="68153" y="53712"/>
                      <a:pt x="38479" y="39234"/>
                      <a:pt x="48094" y="0"/>
                    </a:cubicBezTo>
                    <a:cubicBezTo>
                      <a:pt x="35937" y="6907"/>
                      <a:pt x="29914" y="20059"/>
                      <a:pt x="19249" y="28459"/>
                    </a:cubicBezTo>
                    <a:cubicBezTo>
                      <a:pt x="-5452" y="52110"/>
                      <a:pt x="-5452" y="52110"/>
                      <a:pt x="13944" y="80955"/>
                    </a:cubicBezTo>
                    <a:cubicBezTo>
                      <a:pt x="14883" y="82392"/>
                      <a:pt x="15546" y="84050"/>
                      <a:pt x="16431" y="85486"/>
                    </a:cubicBezTo>
                    <a:cubicBezTo>
                      <a:pt x="62904" y="160695"/>
                      <a:pt x="109764" y="235626"/>
                      <a:pt x="155740" y="311111"/>
                    </a:cubicBezTo>
                    <a:cubicBezTo>
                      <a:pt x="234484" y="440584"/>
                      <a:pt x="311019" y="571383"/>
                      <a:pt x="381530" y="705498"/>
                    </a:cubicBezTo>
                    <a:cubicBezTo>
                      <a:pt x="446570" y="829168"/>
                      <a:pt x="505753" y="955381"/>
                      <a:pt x="552282" y="1087506"/>
                    </a:cubicBezTo>
                    <a:cubicBezTo>
                      <a:pt x="577259" y="1158459"/>
                      <a:pt x="598036" y="1230462"/>
                      <a:pt x="615111" y="1303570"/>
                    </a:cubicBezTo>
                    <a:cubicBezTo>
                      <a:pt x="623898" y="1341257"/>
                      <a:pt x="629424" y="1379718"/>
                      <a:pt x="635613" y="1418068"/>
                    </a:cubicBezTo>
                    <a:cubicBezTo>
                      <a:pt x="650533" y="1510959"/>
                      <a:pt x="655285" y="1604348"/>
                      <a:pt x="655119" y="1698068"/>
                    </a:cubicBezTo>
                    <a:cubicBezTo>
                      <a:pt x="655009" y="1752277"/>
                      <a:pt x="653738" y="1806597"/>
                      <a:pt x="647549" y="1860420"/>
                    </a:cubicBezTo>
                    <a:cubicBezTo>
                      <a:pt x="640752" y="1919769"/>
                      <a:pt x="633181" y="1979062"/>
                      <a:pt x="622240" y="2038024"/>
                    </a:cubicBezTo>
                    <a:cubicBezTo>
                      <a:pt x="611796" y="2094333"/>
                      <a:pt x="601683" y="2150698"/>
                      <a:pt x="587316" y="2206013"/>
                    </a:cubicBezTo>
                    <a:cubicBezTo>
                      <a:pt x="568196" y="2279618"/>
                      <a:pt x="546369" y="2352505"/>
                      <a:pt x="522883" y="2424951"/>
                    </a:cubicBezTo>
                    <a:cubicBezTo>
                      <a:pt x="495641" y="2509000"/>
                      <a:pt x="465856" y="2592055"/>
                      <a:pt x="435905" y="2675110"/>
                    </a:cubicBezTo>
                    <a:cubicBezTo>
                      <a:pt x="424964" y="2705448"/>
                      <a:pt x="412420" y="2735232"/>
                      <a:pt x="401147" y="2765459"/>
                    </a:cubicBezTo>
                    <a:cubicBezTo>
                      <a:pt x="398605" y="2772201"/>
                      <a:pt x="392029" y="2783750"/>
                      <a:pt x="404905" y="2784745"/>
                    </a:cubicBezTo>
                    <a:cubicBezTo>
                      <a:pt x="417890" y="2785684"/>
                      <a:pt x="429716" y="2790160"/>
                      <a:pt x="442371" y="2791929"/>
                    </a:cubicBezTo>
                    <a:cubicBezTo>
                      <a:pt x="479173" y="2797068"/>
                      <a:pt x="515810" y="2803865"/>
                      <a:pt x="552503" y="2809888"/>
                    </a:cubicBezTo>
                    <a:cubicBezTo>
                      <a:pt x="592455" y="2816464"/>
                      <a:pt x="632297" y="2823924"/>
                      <a:pt x="672471" y="2829063"/>
                    </a:cubicBezTo>
                    <a:cubicBezTo>
                      <a:pt x="718115" y="2834865"/>
                      <a:pt x="764091" y="2838623"/>
                      <a:pt x="809901" y="2843099"/>
                    </a:cubicBezTo>
                    <a:cubicBezTo>
                      <a:pt x="860187" y="2848017"/>
                      <a:pt x="910252" y="2845641"/>
                      <a:pt x="959710" y="2835805"/>
                    </a:cubicBezTo>
                    <a:cubicBezTo>
                      <a:pt x="1032707" y="2821271"/>
                      <a:pt x="1086585" y="2778169"/>
                      <a:pt x="1129522" y="2719428"/>
                    </a:cubicBezTo>
                    <a:cubicBezTo>
                      <a:pt x="1135048" y="2711858"/>
                      <a:pt x="1139524" y="2704453"/>
                      <a:pt x="1138750" y="2693898"/>
                    </a:cubicBezTo>
                    <a:cubicBezTo>
                      <a:pt x="1136485" y="2663616"/>
                      <a:pt x="1135490" y="2633279"/>
                      <a:pt x="1133998" y="2602941"/>
                    </a:cubicBezTo>
                    <a:cubicBezTo>
                      <a:pt x="1135379" y="2593934"/>
                      <a:pt x="1135545" y="2585203"/>
                      <a:pt x="1141016" y="2576638"/>
                    </a:cubicBezTo>
                    <a:cubicBezTo>
                      <a:pt x="1149471" y="2563265"/>
                      <a:pt x="1150355" y="2547571"/>
                      <a:pt x="1150686" y="2531491"/>
                    </a:cubicBezTo>
                    <a:close/>
                  </a:path>
                </a:pathLst>
              </a:custGeom>
              <a:solidFill>
                <a:srgbClr val="FFFFFF"/>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19">
                <a:extLst>
                  <a:ext uri="{FF2B5EF4-FFF2-40B4-BE49-F238E27FC236}">
                    <a16:creationId xmlns="" xmlns:a16="http://schemas.microsoft.com/office/drawing/2014/main" id="{F2667977-9B9D-46E5-9AD6-2FD3EE736768}"/>
                  </a:ext>
                </a:extLst>
              </p:cNvPr>
              <p:cNvSpPr/>
              <p:nvPr/>
            </p:nvSpPr>
            <p:spPr>
              <a:xfrm>
                <a:off x="4874000" y="2133319"/>
                <a:ext cx="900533" cy="1255350"/>
              </a:xfrm>
              <a:custGeom>
                <a:avLst/>
                <a:gdLst>
                  <a:gd name="connsiteX0" fmla="*/ 895767 w 900533"/>
                  <a:gd name="connsiteY0" fmla="*/ 304477 h 1255350"/>
                  <a:gd name="connsiteX1" fmla="*/ 890628 w 900533"/>
                  <a:gd name="connsiteY1" fmla="*/ 382779 h 1255350"/>
                  <a:gd name="connsiteX2" fmla="*/ 879576 w 900533"/>
                  <a:gd name="connsiteY2" fmla="*/ 446770 h 1255350"/>
                  <a:gd name="connsiteX3" fmla="*/ 877974 w 900533"/>
                  <a:gd name="connsiteY3" fmla="*/ 460529 h 1255350"/>
                  <a:gd name="connsiteX4" fmla="*/ 876869 w 900533"/>
                  <a:gd name="connsiteY4" fmla="*/ 542811 h 1255350"/>
                  <a:gd name="connsiteX5" fmla="*/ 868580 w 900533"/>
                  <a:gd name="connsiteY5" fmla="*/ 676981 h 1255350"/>
                  <a:gd name="connsiteX6" fmla="*/ 820228 w 900533"/>
                  <a:gd name="connsiteY6" fmla="*/ 838615 h 1255350"/>
                  <a:gd name="connsiteX7" fmla="*/ 753585 w 900533"/>
                  <a:gd name="connsiteY7" fmla="*/ 940679 h 1255350"/>
                  <a:gd name="connsiteX8" fmla="*/ 695728 w 900533"/>
                  <a:gd name="connsiteY8" fmla="*/ 1044456 h 1255350"/>
                  <a:gd name="connsiteX9" fmla="*/ 624443 w 900533"/>
                  <a:gd name="connsiteY9" fmla="*/ 1090598 h 1255350"/>
                  <a:gd name="connsiteX10" fmla="*/ 592614 w 900533"/>
                  <a:gd name="connsiteY10" fmla="*/ 1118614 h 1255350"/>
                  <a:gd name="connsiteX11" fmla="*/ 581894 w 900533"/>
                  <a:gd name="connsiteY11" fmla="*/ 1229520 h 1255350"/>
                  <a:gd name="connsiteX12" fmla="*/ 571339 w 900533"/>
                  <a:gd name="connsiteY12" fmla="*/ 1240406 h 1255350"/>
                  <a:gd name="connsiteX13" fmla="*/ 497789 w 900533"/>
                  <a:gd name="connsiteY13" fmla="*/ 1255216 h 1255350"/>
                  <a:gd name="connsiteX14" fmla="*/ 475188 w 900533"/>
                  <a:gd name="connsiteY14" fmla="*/ 1247258 h 1255350"/>
                  <a:gd name="connsiteX15" fmla="*/ 208450 w 900533"/>
                  <a:gd name="connsiteY15" fmla="*/ 1061200 h 1255350"/>
                  <a:gd name="connsiteX16" fmla="*/ 84006 w 900533"/>
                  <a:gd name="connsiteY16" fmla="*/ 973724 h 1255350"/>
                  <a:gd name="connsiteX17" fmla="*/ 70633 w 900533"/>
                  <a:gd name="connsiteY17" fmla="*/ 920067 h 1255350"/>
                  <a:gd name="connsiteX18" fmla="*/ 71738 w 900533"/>
                  <a:gd name="connsiteY18" fmla="*/ 723841 h 1255350"/>
                  <a:gd name="connsiteX19" fmla="*/ 75717 w 900533"/>
                  <a:gd name="connsiteY19" fmla="*/ 675157 h 1255350"/>
                  <a:gd name="connsiteX20" fmla="*/ 59637 w 900533"/>
                  <a:gd name="connsiteY20" fmla="*/ 607685 h 1255350"/>
                  <a:gd name="connsiteX21" fmla="*/ 13053 w 900533"/>
                  <a:gd name="connsiteY21" fmla="*/ 500206 h 1255350"/>
                  <a:gd name="connsiteX22" fmla="*/ 398 w 900533"/>
                  <a:gd name="connsiteY22" fmla="*/ 359405 h 1255350"/>
                  <a:gd name="connsiteX23" fmla="*/ 35599 w 900533"/>
                  <a:gd name="connsiteY23" fmla="*/ 296740 h 1255350"/>
                  <a:gd name="connsiteX24" fmla="*/ 112962 w 900533"/>
                  <a:gd name="connsiteY24" fmla="*/ 313153 h 1255350"/>
                  <a:gd name="connsiteX25" fmla="*/ 162585 w 900533"/>
                  <a:gd name="connsiteY25" fmla="*/ 422014 h 1255350"/>
                  <a:gd name="connsiteX26" fmla="*/ 171150 w 900533"/>
                  <a:gd name="connsiteY26" fmla="*/ 484346 h 1255350"/>
                  <a:gd name="connsiteX27" fmla="*/ 179384 w 900533"/>
                  <a:gd name="connsiteY27" fmla="*/ 495840 h 1255350"/>
                  <a:gd name="connsiteX28" fmla="*/ 187120 w 900533"/>
                  <a:gd name="connsiteY28" fmla="*/ 484070 h 1255350"/>
                  <a:gd name="connsiteX29" fmla="*/ 213479 w 900533"/>
                  <a:gd name="connsiteY29" fmla="*/ 328957 h 1255350"/>
                  <a:gd name="connsiteX30" fmla="*/ 282553 w 900533"/>
                  <a:gd name="connsiteY30" fmla="*/ 102061 h 1255350"/>
                  <a:gd name="connsiteX31" fmla="*/ 445900 w 900533"/>
                  <a:gd name="connsiteY31" fmla="*/ 329 h 1255350"/>
                  <a:gd name="connsiteX32" fmla="*/ 641684 w 900533"/>
                  <a:gd name="connsiteY32" fmla="*/ 24588 h 1255350"/>
                  <a:gd name="connsiteX33" fmla="*/ 740323 w 900533"/>
                  <a:gd name="connsiteY33" fmla="*/ 39342 h 1255350"/>
                  <a:gd name="connsiteX34" fmla="*/ 803374 w 900533"/>
                  <a:gd name="connsiteY34" fmla="*/ 53599 h 1255350"/>
                  <a:gd name="connsiteX35" fmla="*/ 867254 w 900533"/>
                  <a:gd name="connsiteY35" fmla="*/ 115158 h 1255350"/>
                  <a:gd name="connsiteX36" fmla="*/ 895601 w 900533"/>
                  <a:gd name="connsiteY36" fmla="*/ 219377 h 1255350"/>
                  <a:gd name="connsiteX37" fmla="*/ 895767 w 900533"/>
                  <a:gd name="connsiteY37" fmla="*/ 304477 h 12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00533" h="1255350">
                    <a:moveTo>
                      <a:pt x="895767" y="304477"/>
                    </a:moveTo>
                    <a:cubicBezTo>
                      <a:pt x="889081" y="330283"/>
                      <a:pt x="894165" y="356863"/>
                      <a:pt x="890628" y="382779"/>
                    </a:cubicBezTo>
                    <a:cubicBezTo>
                      <a:pt x="887699" y="404165"/>
                      <a:pt x="886484" y="425992"/>
                      <a:pt x="879576" y="446770"/>
                    </a:cubicBezTo>
                    <a:cubicBezTo>
                      <a:pt x="878140" y="451080"/>
                      <a:pt x="878084" y="455943"/>
                      <a:pt x="877974" y="460529"/>
                    </a:cubicBezTo>
                    <a:cubicBezTo>
                      <a:pt x="877421" y="487938"/>
                      <a:pt x="875598" y="515457"/>
                      <a:pt x="876869" y="542811"/>
                    </a:cubicBezTo>
                    <a:cubicBezTo>
                      <a:pt x="878913" y="587903"/>
                      <a:pt x="872669" y="632552"/>
                      <a:pt x="868580" y="676981"/>
                    </a:cubicBezTo>
                    <a:cubicBezTo>
                      <a:pt x="863441" y="733401"/>
                      <a:pt x="851615" y="789434"/>
                      <a:pt x="820228" y="838615"/>
                    </a:cubicBezTo>
                    <a:cubicBezTo>
                      <a:pt x="798400" y="872876"/>
                      <a:pt x="772704" y="904539"/>
                      <a:pt x="753585" y="940679"/>
                    </a:cubicBezTo>
                    <a:cubicBezTo>
                      <a:pt x="735018" y="975658"/>
                      <a:pt x="715622" y="1010251"/>
                      <a:pt x="695728" y="1044456"/>
                    </a:cubicBezTo>
                    <a:cubicBezTo>
                      <a:pt x="679979" y="1071533"/>
                      <a:pt x="659202" y="1091261"/>
                      <a:pt x="624443" y="1090598"/>
                    </a:cubicBezTo>
                    <a:cubicBezTo>
                      <a:pt x="598250" y="1090100"/>
                      <a:pt x="595156" y="1092753"/>
                      <a:pt x="592614" y="1118614"/>
                    </a:cubicBezTo>
                    <a:cubicBezTo>
                      <a:pt x="588967" y="1155583"/>
                      <a:pt x="580015" y="1192054"/>
                      <a:pt x="581894" y="1229520"/>
                    </a:cubicBezTo>
                    <a:cubicBezTo>
                      <a:pt x="579959" y="1234659"/>
                      <a:pt x="576755" y="1238748"/>
                      <a:pt x="571339" y="1240406"/>
                    </a:cubicBezTo>
                    <a:cubicBezTo>
                      <a:pt x="547301" y="1247645"/>
                      <a:pt x="522711" y="1252453"/>
                      <a:pt x="497789" y="1255216"/>
                    </a:cubicBezTo>
                    <a:cubicBezTo>
                      <a:pt x="489279" y="1256155"/>
                      <a:pt x="482040" y="1252066"/>
                      <a:pt x="475188" y="1247258"/>
                    </a:cubicBezTo>
                    <a:cubicBezTo>
                      <a:pt x="386275" y="1185202"/>
                      <a:pt x="297197" y="1123422"/>
                      <a:pt x="208450" y="1061200"/>
                    </a:cubicBezTo>
                    <a:cubicBezTo>
                      <a:pt x="166950" y="1032078"/>
                      <a:pt x="125119" y="1003454"/>
                      <a:pt x="84006" y="973724"/>
                    </a:cubicBezTo>
                    <a:cubicBezTo>
                      <a:pt x="64444" y="959578"/>
                      <a:pt x="61018" y="943276"/>
                      <a:pt x="70633" y="920067"/>
                    </a:cubicBezTo>
                    <a:cubicBezTo>
                      <a:pt x="70965" y="854640"/>
                      <a:pt x="70965" y="789268"/>
                      <a:pt x="71738" y="723841"/>
                    </a:cubicBezTo>
                    <a:cubicBezTo>
                      <a:pt x="71904" y="707595"/>
                      <a:pt x="74888" y="691403"/>
                      <a:pt x="75717" y="675157"/>
                    </a:cubicBezTo>
                    <a:cubicBezTo>
                      <a:pt x="76933" y="651340"/>
                      <a:pt x="80469" y="629237"/>
                      <a:pt x="59637" y="607685"/>
                    </a:cubicBezTo>
                    <a:cubicBezTo>
                      <a:pt x="31675" y="578840"/>
                      <a:pt x="22447" y="539330"/>
                      <a:pt x="13053" y="500206"/>
                    </a:cubicBezTo>
                    <a:cubicBezTo>
                      <a:pt x="1835" y="453512"/>
                      <a:pt x="-1204" y="406873"/>
                      <a:pt x="398" y="359405"/>
                    </a:cubicBezTo>
                    <a:cubicBezTo>
                      <a:pt x="1283" y="332383"/>
                      <a:pt x="11671" y="310776"/>
                      <a:pt x="35599" y="296740"/>
                    </a:cubicBezTo>
                    <a:cubicBezTo>
                      <a:pt x="65107" y="284528"/>
                      <a:pt x="90416" y="294143"/>
                      <a:pt x="112962" y="313153"/>
                    </a:cubicBezTo>
                    <a:cubicBezTo>
                      <a:pt x="146504" y="341390"/>
                      <a:pt x="157943" y="380790"/>
                      <a:pt x="162585" y="422014"/>
                    </a:cubicBezTo>
                    <a:cubicBezTo>
                      <a:pt x="164906" y="442902"/>
                      <a:pt x="171813" y="463071"/>
                      <a:pt x="171150" y="484346"/>
                    </a:cubicBezTo>
                    <a:cubicBezTo>
                      <a:pt x="170984" y="489596"/>
                      <a:pt x="172753" y="495840"/>
                      <a:pt x="179384" y="495840"/>
                    </a:cubicBezTo>
                    <a:cubicBezTo>
                      <a:pt x="186567" y="495896"/>
                      <a:pt x="186402" y="488878"/>
                      <a:pt x="187120" y="484070"/>
                    </a:cubicBezTo>
                    <a:cubicBezTo>
                      <a:pt x="194580" y="432126"/>
                      <a:pt x="203366" y="380403"/>
                      <a:pt x="213479" y="328957"/>
                    </a:cubicBezTo>
                    <a:cubicBezTo>
                      <a:pt x="228786" y="251041"/>
                      <a:pt x="245087" y="173457"/>
                      <a:pt x="282553" y="102061"/>
                    </a:cubicBezTo>
                    <a:cubicBezTo>
                      <a:pt x="317311" y="35861"/>
                      <a:pt x="371576" y="3644"/>
                      <a:pt x="445900" y="329"/>
                    </a:cubicBezTo>
                    <a:cubicBezTo>
                      <a:pt x="512819" y="-2655"/>
                      <a:pt x="576589" y="15415"/>
                      <a:pt x="641684" y="24588"/>
                    </a:cubicBezTo>
                    <a:cubicBezTo>
                      <a:pt x="674619" y="29229"/>
                      <a:pt x="707333" y="35087"/>
                      <a:pt x="740323" y="39342"/>
                    </a:cubicBezTo>
                    <a:cubicBezTo>
                      <a:pt x="761818" y="42105"/>
                      <a:pt x="782983" y="46305"/>
                      <a:pt x="803374" y="53599"/>
                    </a:cubicBezTo>
                    <a:cubicBezTo>
                      <a:pt x="833821" y="64485"/>
                      <a:pt x="853881" y="86644"/>
                      <a:pt x="867254" y="115158"/>
                    </a:cubicBezTo>
                    <a:cubicBezTo>
                      <a:pt x="882726" y="148203"/>
                      <a:pt x="892120" y="183403"/>
                      <a:pt x="895601" y="219377"/>
                    </a:cubicBezTo>
                    <a:cubicBezTo>
                      <a:pt x="898309" y="247560"/>
                      <a:pt x="905106" y="276184"/>
                      <a:pt x="895767" y="304477"/>
                    </a:cubicBezTo>
                    <a:close/>
                  </a:path>
                </a:pathLst>
              </a:custGeom>
              <a:solidFill>
                <a:srgbClr val="F9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1" name="Freeform: Shape 20">
                <a:extLst>
                  <a:ext uri="{FF2B5EF4-FFF2-40B4-BE49-F238E27FC236}">
                    <a16:creationId xmlns="" xmlns:a16="http://schemas.microsoft.com/office/drawing/2014/main" id="{39CF4C32-8021-4C76-ACA4-5DAA8B629E4F}"/>
                  </a:ext>
                </a:extLst>
              </p:cNvPr>
              <p:cNvSpPr/>
              <p:nvPr/>
            </p:nvSpPr>
            <p:spPr>
              <a:xfrm>
                <a:off x="4905101" y="1818430"/>
                <a:ext cx="897671" cy="820668"/>
              </a:xfrm>
              <a:custGeom>
                <a:avLst/>
                <a:gdLst>
                  <a:gd name="connsiteX0" fmla="*/ 864666 w 897671"/>
                  <a:gd name="connsiteY0" fmla="*/ 619366 h 820668"/>
                  <a:gd name="connsiteX1" fmla="*/ 852012 w 897671"/>
                  <a:gd name="connsiteY1" fmla="*/ 492933 h 820668"/>
                  <a:gd name="connsiteX2" fmla="*/ 819906 w 897671"/>
                  <a:gd name="connsiteY2" fmla="*/ 411204 h 820668"/>
                  <a:gd name="connsiteX3" fmla="*/ 744753 w 897671"/>
                  <a:gd name="connsiteY3" fmla="*/ 365670 h 820668"/>
                  <a:gd name="connsiteX4" fmla="*/ 625779 w 897671"/>
                  <a:gd name="connsiteY4" fmla="*/ 348595 h 820668"/>
                  <a:gd name="connsiteX5" fmla="*/ 487189 w 897671"/>
                  <a:gd name="connsiteY5" fmla="*/ 323728 h 820668"/>
                  <a:gd name="connsiteX6" fmla="*/ 288476 w 897671"/>
                  <a:gd name="connsiteY6" fmla="*/ 372743 h 820668"/>
                  <a:gd name="connsiteX7" fmla="*/ 225259 w 897671"/>
                  <a:gd name="connsiteY7" fmla="*/ 491386 h 820668"/>
                  <a:gd name="connsiteX8" fmla="*/ 179117 w 897671"/>
                  <a:gd name="connsiteY8" fmla="*/ 692419 h 820668"/>
                  <a:gd name="connsiteX9" fmla="*/ 159390 w 897671"/>
                  <a:gd name="connsiteY9" fmla="*/ 808685 h 820668"/>
                  <a:gd name="connsiteX10" fmla="*/ 150990 w 897671"/>
                  <a:gd name="connsiteY10" fmla="*/ 820124 h 820668"/>
                  <a:gd name="connsiteX11" fmla="*/ 133860 w 897671"/>
                  <a:gd name="connsiteY11" fmla="*/ 805038 h 820668"/>
                  <a:gd name="connsiteX12" fmla="*/ 111701 w 897671"/>
                  <a:gd name="connsiteY12" fmla="*/ 680704 h 820668"/>
                  <a:gd name="connsiteX13" fmla="*/ 4442 w 897671"/>
                  <a:gd name="connsiteY13" fmla="*/ 611796 h 820668"/>
                  <a:gd name="connsiteX14" fmla="*/ 1569 w 897671"/>
                  <a:gd name="connsiteY14" fmla="*/ 528299 h 820668"/>
                  <a:gd name="connsiteX15" fmla="*/ 59978 w 897671"/>
                  <a:gd name="connsiteY15" fmla="*/ 299138 h 820668"/>
                  <a:gd name="connsiteX16" fmla="*/ 187019 w 897671"/>
                  <a:gd name="connsiteY16" fmla="*/ 120926 h 820668"/>
                  <a:gd name="connsiteX17" fmla="*/ 296709 w 897671"/>
                  <a:gd name="connsiteY17" fmla="*/ 58980 h 820668"/>
                  <a:gd name="connsiteX18" fmla="*/ 490338 w 897671"/>
                  <a:gd name="connsiteY18" fmla="*/ 3887 h 820668"/>
                  <a:gd name="connsiteX19" fmla="*/ 670429 w 897671"/>
                  <a:gd name="connsiteY19" fmla="*/ 28919 h 820668"/>
                  <a:gd name="connsiteX20" fmla="*/ 769454 w 897671"/>
                  <a:gd name="connsiteY20" fmla="*/ 134023 h 820668"/>
                  <a:gd name="connsiteX21" fmla="*/ 874723 w 897671"/>
                  <a:gd name="connsiteY21" fmla="*/ 359813 h 820668"/>
                  <a:gd name="connsiteX22" fmla="*/ 893788 w 897671"/>
                  <a:gd name="connsiteY22" fmla="*/ 502769 h 820668"/>
                  <a:gd name="connsiteX23" fmla="*/ 869474 w 897671"/>
                  <a:gd name="connsiteY23" fmla="*/ 614835 h 820668"/>
                  <a:gd name="connsiteX24" fmla="*/ 864666 w 897671"/>
                  <a:gd name="connsiteY24" fmla="*/ 619366 h 82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7671" h="820668">
                    <a:moveTo>
                      <a:pt x="864666" y="619366"/>
                    </a:moveTo>
                    <a:cubicBezTo>
                      <a:pt x="864777" y="576761"/>
                      <a:pt x="860301" y="534488"/>
                      <a:pt x="852012" y="492933"/>
                    </a:cubicBezTo>
                    <a:cubicBezTo>
                      <a:pt x="846265" y="464198"/>
                      <a:pt x="837202" y="435573"/>
                      <a:pt x="819906" y="411204"/>
                    </a:cubicBezTo>
                    <a:cubicBezTo>
                      <a:pt x="801670" y="385508"/>
                      <a:pt x="775643" y="371141"/>
                      <a:pt x="744753" y="365670"/>
                    </a:cubicBezTo>
                    <a:cubicBezTo>
                      <a:pt x="705298" y="358597"/>
                      <a:pt x="665400" y="354563"/>
                      <a:pt x="625779" y="348595"/>
                    </a:cubicBezTo>
                    <a:cubicBezTo>
                      <a:pt x="579361" y="341577"/>
                      <a:pt x="533717" y="328702"/>
                      <a:pt x="487189" y="323728"/>
                    </a:cubicBezTo>
                    <a:cubicBezTo>
                      <a:pt x="415793" y="316103"/>
                      <a:pt x="343901" y="313947"/>
                      <a:pt x="288476" y="372743"/>
                    </a:cubicBezTo>
                    <a:cubicBezTo>
                      <a:pt x="256757" y="406341"/>
                      <a:pt x="239074" y="448228"/>
                      <a:pt x="225259" y="491386"/>
                    </a:cubicBezTo>
                    <a:cubicBezTo>
                      <a:pt x="204260" y="557034"/>
                      <a:pt x="189616" y="624229"/>
                      <a:pt x="179117" y="692419"/>
                    </a:cubicBezTo>
                    <a:cubicBezTo>
                      <a:pt x="173149" y="731267"/>
                      <a:pt x="166242" y="770004"/>
                      <a:pt x="159390" y="808685"/>
                    </a:cubicBezTo>
                    <a:cubicBezTo>
                      <a:pt x="158561" y="813438"/>
                      <a:pt x="160495" y="823053"/>
                      <a:pt x="150990" y="820124"/>
                    </a:cubicBezTo>
                    <a:cubicBezTo>
                      <a:pt x="143917" y="817969"/>
                      <a:pt x="134523" y="818521"/>
                      <a:pt x="133860" y="805038"/>
                    </a:cubicBezTo>
                    <a:cubicBezTo>
                      <a:pt x="131870" y="762765"/>
                      <a:pt x="127836" y="720546"/>
                      <a:pt x="111701" y="680704"/>
                    </a:cubicBezTo>
                    <a:cubicBezTo>
                      <a:pt x="90536" y="628484"/>
                      <a:pt x="61801" y="610083"/>
                      <a:pt x="4442" y="611796"/>
                    </a:cubicBezTo>
                    <a:cubicBezTo>
                      <a:pt x="-1747" y="584166"/>
                      <a:pt x="-200" y="555984"/>
                      <a:pt x="1569" y="528299"/>
                    </a:cubicBezTo>
                    <a:cubicBezTo>
                      <a:pt x="6652" y="448449"/>
                      <a:pt x="25551" y="371804"/>
                      <a:pt x="59978" y="299138"/>
                    </a:cubicBezTo>
                    <a:cubicBezTo>
                      <a:pt x="91752" y="232053"/>
                      <a:pt x="131539" y="170936"/>
                      <a:pt x="187019" y="120926"/>
                    </a:cubicBezTo>
                    <a:cubicBezTo>
                      <a:pt x="218904" y="92136"/>
                      <a:pt x="257696" y="75392"/>
                      <a:pt x="296709" y="58980"/>
                    </a:cubicBezTo>
                    <a:cubicBezTo>
                      <a:pt x="359042" y="32732"/>
                      <a:pt x="422977" y="11181"/>
                      <a:pt x="490338" y="3887"/>
                    </a:cubicBezTo>
                    <a:cubicBezTo>
                      <a:pt x="552008" y="-2800"/>
                      <a:pt x="613788" y="-4402"/>
                      <a:pt x="670429" y="28919"/>
                    </a:cubicBezTo>
                    <a:cubicBezTo>
                      <a:pt x="713752" y="54394"/>
                      <a:pt x="743372" y="92523"/>
                      <a:pt x="769454" y="134023"/>
                    </a:cubicBezTo>
                    <a:cubicBezTo>
                      <a:pt x="814048" y="204865"/>
                      <a:pt x="841402" y="283720"/>
                      <a:pt x="874723" y="359813"/>
                    </a:cubicBezTo>
                    <a:cubicBezTo>
                      <a:pt x="894893" y="405954"/>
                      <a:pt x="903237" y="453256"/>
                      <a:pt x="893788" y="502769"/>
                    </a:cubicBezTo>
                    <a:cubicBezTo>
                      <a:pt x="886659" y="540290"/>
                      <a:pt x="877818" y="577535"/>
                      <a:pt x="869474" y="614835"/>
                    </a:cubicBezTo>
                    <a:cubicBezTo>
                      <a:pt x="869087" y="616603"/>
                      <a:pt x="866324" y="617874"/>
                      <a:pt x="864666" y="619366"/>
                    </a:cubicBezTo>
                    <a:close/>
                  </a:path>
                </a:pathLst>
              </a:custGeom>
              <a:solidFill>
                <a:srgbClr val="130D0A"/>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2" name="Freeform: Shape 21">
                <a:extLst>
                  <a:ext uri="{FF2B5EF4-FFF2-40B4-BE49-F238E27FC236}">
                    <a16:creationId xmlns="" xmlns:a16="http://schemas.microsoft.com/office/drawing/2014/main" id="{FA324C62-D5E9-40B8-BC8D-F4E25BA1863F}"/>
                  </a:ext>
                </a:extLst>
              </p:cNvPr>
              <p:cNvSpPr/>
              <p:nvPr/>
            </p:nvSpPr>
            <p:spPr>
              <a:xfrm>
                <a:off x="5347377" y="3430151"/>
                <a:ext cx="699829" cy="2317160"/>
              </a:xfrm>
              <a:custGeom>
                <a:avLst/>
                <a:gdLst>
                  <a:gd name="connsiteX0" fmla="*/ 683050 w 699829"/>
                  <a:gd name="connsiteY0" fmla="*/ 2226176 h 2317160"/>
                  <a:gd name="connsiteX1" fmla="*/ 650170 w 699829"/>
                  <a:gd name="connsiteY1" fmla="*/ 2288288 h 2317160"/>
                  <a:gd name="connsiteX2" fmla="*/ 645086 w 699829"/>
                  <a:gd name="connsiteY2" fmla="*/ 2299340 h 2317160"/>
                  <a:gd name="connsiteX3" fmla="*/ 617622 w 699829"/>
                  <a:gd name="connsiteY3" fmla="*/ 2304645 h 2317160"/>
                  <a:gd name="connsiteX4" fmla="*/ 476877 w 699829"/>
                  <a:gd name="connsiteY4" fmla="*/ 2162518 h 2317160"/>
                  <a:gd name="connsiteX5" fmla="*/ 461128 w 699829"/>
                  <a:gd name="connsiteY5" fmla="*/ 2130633 h 2317160"/>
                  <a:gd name="connsiteX6" fmla="*/ 417031 w 699829"/>
                  <a:gd name="connsiteY6" fmla="*/ 1888707 h 2317160"/>
                  <a:gd name="connsiteX7" fmla="*/ 377023 w 699829"/>
                  <a:gd name="connsiteY7" fmla="*/ 1681816 h 2317160"/>
                  <a:gd name="connsiteX8" fmla="*/ 339999 w 699829"/>
                  <a:gd name="connsiteY8" fmla="*/ 1477908 h 2317160"/>
                  <a:gd name="connsiteX9" fmla="*/ 306512 w 699829"/>
                  <a:gd name="connsiteY9" fmla="*/ 1306991 h 2317160"/>
                  <a:gd name="connsiteX10" fmla="*/ 274019 w 699829"/>
                  <a:gd name="connsiteY10" fmla="*/ 1129055 h 2317160"/>
                  <a:gd name="connsiteX11" fmla="*/ 241361 w 699829"/>
                  <a:gd name="connsiteY11" fmla="*/ 958525 h 2317160"/>
                  <a:gd name="connsiteX12" fmla="*/ 220915 w 699829"/>
                  <a:gd name="connsiteY12" fmla="*/ 847287 h 2317160"/>
                  <a:gd name="connsiteX13" fmla="*/ 199971 w 699829"/>
                  <a:gd name="connsiteY13" fmla="*/ 737873 h 2317160"/>
                  <a:gd name="connsiteX14" fmla="*/ 178807 w 699829"/>
                  <a:gd name="connsiteY14" fmla="*/ 623265 h 2317160"/>
                  <a:gd name="connsiteX15" fmla="*/ 152669 w 699829"/>
                  <a:gd name="connsiteY15" fmla="*/ 488322 h 2317160"/>
                  <a:gd name="connsiteX16" fmla="*/ 130400 w 699829"/>
                  <a:gd name="connsiteY16" fmla="*/ 366751 h 2317160"/>
                  <a:gd name="connsiteX17" fmla="*/ 106417 w 699829"/>
                  <a:gd name="connsiteY17" fmla="*/ 238162 h 2317160"/>
                  <a:gd name="connsiteX18" fmla="*/ 95476 w 699829"/>
                  <a:gd name="connsiteY18" fmla="*/ 220756 h 2317160"/>
                  <a:gd name="connsiteX19" fmla="*/ 8940 w 699829"/>
                  <a:gd name="connsiteY19" fmla="*/ 139690 h 2317160"/>
                  <a:gd name="connsiteX20" fmla="*/ 2971 w 699829"/>
                  <a:gd name="connsiteY20" fmla="*/ 113718 h 2317160"/>
                  <a:gd name="connsiteX21" fmla="*/ 45466 w 699829"/>
                  <a:gd name="connsiteY21" fmla="*/ 10991 h 2317160"/>
                  <a:gd name="connsiteX22" fmla="*/ 65525 w 699829"/>
                  <a:gd name="connsiteY22" fmla="*/ 7454 h 2317160"/>
                  <a:gd name="connsiteX23" fmla="*/ 124984 w 699829"/>
                  <a:gd name="connsiteY23" fmla="*/ 63874 h 2317160"/>
                  <a:gd name="connsiteX24" fmla="*/ 138799 w 699829"/>
                  <a:gd name="connsiteY24" fmla="*/ 74152 h 2317160"/>
                  <a:gd name="connsiteX25" fmla="*/ 158085 w 699829"/>
                  <a:gd name="connsiteY25" fmla="*/ 114381 h 2317160"/>
                  <a:gd name="connsiteX26" fmla="*/ 175105 w 699829"/>
                  <a:gd name="connsiteY26" fmla="*/ 168812 h 2317160"/>
                  <a:gd name="connsiteX27" fmla="*/ 194611 w 699829"/>
                  <a:gd name="connsiteY27" fmla="*/ 205062 h 2317160"/>
                  <a:gd name="connsiteX28" fmla="*/ 216383 w 699829"/>
                  <a:gd name="connsiteY28" fmla="*/ 238383 h 2317160"/>
                  <a:gd name="connsiteX29" fmla="*/ 233680 w 699829"/>
                  <a:gd name="connsiteY29" fmla="*/ 262808 h 2317160"/>
                  <a:gd name="connsiteX30" fmla="*/ 272085 w 699829"/>
                  <a:gd name="connsiteY30" fmla="*/ 336469 h 2317160"/>
                  <a:gd name="connsiteX31" fmla="*/ 362434 w 699829"/>
                  <a:gd name="connsiteY31" fmla="*/ 536563 h 2317160"/>
                  <a:gd name="connsiteX32" fmla="*/ 368679 w 699829"/>
                  <a:gd name="connsiteY32" fmla="*/ 548610 h 2317160"/>
                  <a:gd name="connsiteX33" fmla="*/ 410565 w 699829"/>
                  <a:gd name="connsiteY33" fmla="*/ 655482 h 2317160"/>
                  <a:gd name="connsiteX34" fmla="*/ 531860 w 699829"/>
                  <a:gd name="connsiteY34" fmla="*/ 1032627 h 2317160"/>
                  <a:gd name="connsiteX35" fmla="*/ 562308 w 699829"/>
                  <a:gd name="connsiteY35" fmla="*/ 1152154 h 2317160"/>
                  <a:gd name="connsiteX36" fmla="*/ 565292 w 699829"/>
                  <a:gd name="connsiteY36" fmla="*/ 1172710 h 2317160"/>
                  <a:gd name="connsiteX37" fmla="*/ 572199 w 699829"/>
                  <a:gd name="connsiteY37" fmla="*/ 1183928 h 2317160"/>
                  <a:gd name="connsiteX38" fmla="*/ 605852 w 699829"/>
                  <a:gd name="connsiteY38" fmla="*/ 1361090 h 2317160"/>
                  <a:gd name="connsiteX39" fmla="*/ 635526 w 699829"/>
                  <a:gd name="connsiteY39" fmla="*/ 1537257 h 2317160"/>
                  <a:gd name="connsiteX40" fmla="*/ 654591 w 699829"/>
                  <a:gd name="connsiteY40" fmla="*/ 1671482 h 2317160"/>
                  <a:gd name="connsiteX41" fmla="*/ 664261 w 699829"/>
                  <a:gd name="connsiteY41" fmla="*/ 1756139 h 2317160"/>
                  <a:gd name="connsiteX42" fmla="*/ 681226 w 699829"/>
                  <a:gd name="connsiteY42" fmla="*/ 1929875 h 2317160"/>
                  <a:gd name="connsiteX43" fmla="*/ 692002 w 699829"/>
                  <a:gd name="connsiteY43" fmla="*/ 2064101 h 2317160"/>
                  <a:gd name="connsiteX44" fmla="*/ 699793 w 699829"/>
                  <a:gd name="connsiteY44" fmla="*/ 2154671 h 2317160"/>
                  <a:gd name="connsiteX45" fmla="*/ 690012 w 699829"/>
                  <a:gd name="connsiteY45" fmla="*/ 2199818 h 2317160"/>
                  <a:gd name="connsiteX46" fmla="*/ 683050 w 699829"/>
                  <a:gd name="connsiteY46" fmla="*/ 2226176 h 23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99829" h="2317160">
                    <a:moveTo>
                      <a:pt x="683050" y="2226176"/>
                    </a:moveTo>
                    <a:cubicBezTo>
                      <a:pt x="665477" y="2243362"/>
                      <a:pt x="661554" y="2267842"/>
                      <a:pt x="650170" y="2288288"/>
                    </a:cubicBezTo>
                    <a:cubicBezTo>
                      <a:pt x="648181" y="2291825"/>
                      <a:pt x="646799" y="2295693"/>
                      <a:pt x="645086" y="2299340"/>
                    </a:cubicBezTo>
                    <a:cubicBezTo>
                      <a:pt x="634587" y="2322217"/>
                      <a:pt x="634753" y="2322052"/>
                      <a:pt x="617622" y="2304645"/>
                    </a:cubicBezTo>
                    <a:cubicBezTo>
                      <a:pt x="570873" y="2257066"/>
                      <a:pt x="524344" y="2209378"/>
                      <a:pt x="476877" y="2162518"/>
                    </a:cubicBezTo>
                    <a:cubicBezTo>
                      <a:pt x="467427" y="2153179"/>
                      <a:pt x="463283" y="2142016"/>
                      <a:pt x="461128" y="2130633"/>
                    </a:cubicBezTo>
                    <a:cubicBezTo>
                      <a:pt x="445931" y="2050120"/>
                      <a:pt x="432061" y="1969275"/>
                      <a:pt x="417031" y="1888707"/>
                    </a:cubicBezTo>
                    <a:cubicBezTo>
                      <a:pt x="404155" y="1819632"/>
                      <a:pt x="389953" y="1750835"/>
                      <a:pt x="377023" y="1681816"/>
                    </a:cubicBezTo>
                    <a:cubicBezTo>
                      <a:pt x="364258" y="1613902"/>
                      <a:pt x="352709" y="1545822"/>
                      <a:pt x="339999" y="1477908"/>
                    </a:cubicBezTo>
                    <a:cubicBezTo>
                      <a:pt x="329279" y="1420880"/>
                      <a:pt x="317343" y="1364074"/>
                      <a:pt x="306512" y="1306991"/>
                    </a:cubicBezTo>
                    <a:cubicBezTo>
                      <a:pt x="295294" y="1247752"/>
                      <a:pt x="285071" y="1188349"/>
                      <a:pt x="274019" y="1129055"/>
                    </a:cubicBezTo>
                    <a:cubicBezTo>
                      <a:pt x="263409" y="1072193"/>
                      <a:pt x="252136" y="1015386"/>
                      <a:pt x="241361" y="958525"/>
                    </a:cubicBezTo>
                    <a:cubicBezTo>
                      <a:pt x="234343" y="921501"/>
                      <a:pt x="227878" y="884366"/>
                      <a:pt x="220915" y="847287"/>
                    </a:cubicBezTo>
                    <a:cubicBezTo>
                      <a:pt x="214063" y="810816"/>
                      <a:pt x="206824" y="774345"/>
                      <a:pt x="199971" y="737873"/>
                    </a:cubicBezTo>
                    <a:cubicBezTo>
                      <a:pt x="192788" y="699689"/>
                      <a:pt x="186046" y="661394"/>
                      <a:pt x="178807" y="623265"/>
                    </a:cubicBezTo>
                    <a:cubicBezTo>
                      <a:pt x="170242" y="578229"/>
                      <a:pt x="161179" y="533303"/>
                      <a:pt x="152669" y="488322"/>
                    </a:cubicBezTo>
                    <a:cubicBezTo>
                      <a:pt x="144988" y="447817"/>
                      <a:pt x="137860" y="407256"/>
                      <a:pt x="130400" y="366751"/>
                    </a:cubicBezTo>
                    <a:cubicBezTo>
                      <a:pt x="122498" y="323870"/>
                      <a:pt x="114540" y="280988"/>
                      <a:pt x="106417" y="238162"/>
                    </a:cubicBezTo>
                    <a:cubicBezTo>
                      <a:pt x="105091" y="231144"/>
                      <a:pt x="100836" y="225729"/>
                      <a:pt x="95476" y="220756"/>
                    </a:cubicBezTo>
                    <a:cubicBezTo>
                      <a:pt x="66520" y="193844"/>
                      <a:pt x="38227" y="166215"/>
                      <a:pt x="8940" y="139690"/>
                    </a:cubicBezTo>
                    <a:cubicBezTo>
                      <a:pt x="-68" y="131567"/>
                      <a:pt x="-2665" y="125930"/>
                      <a:pt x="2971" y="113718"/>
                    </a:cubicBezTo>
                    <a:cubicBezTo>
                      <a:pt x="18499" y="80065"/>
                      <a:pt x="32646" y="45694"/>
                      <a:pt x="45466" y="10991"/>
                    </a:cubicBezTo>
                    <a:cubicBezTo>
                      <a:pt x="51434" y="-5090"/>
                      <a:pt x="56794" y="-1056"/>
                      <a:pt x="65525" y="7454"/>
                    </a:cubicBezTo>
                    <a:cubicBezTo>
                      <a:pt x="85142" y="26463"/>
                      <a:pt x="105091" y="45196"/>
                      <a:pt x="124984" y="63874"/>
                    </a:cubicBezTo>
                    <a:cubicBezTo>
                      <a:pt x="129184" y="67797"/>
                      <a:pt x="132831" y="72605"/>
                      <a:pt x="138799" y="74152"/>
                    </a:cubicBezTo>
                    <a:cubicBezTo>
                      <a:pt x="145596" y="87414"/>
                      <a:pt x="154603" y="99572"/>
                      <a:pt x="158085" y="114381"/>
                    </a:cubicBezTo>
                    <a:cubicBezTo>
                      <a:pt x="164219" y="132396"/>
                      <a:pt x="170960" y="150189"/>
                      <a:pt x="175105" y="168812"/>
                    </a:cubicBezTo>
                    <a:cubicBezTo>
                      <a:pt x="178199" y="182682"/>
                      <a:pt x="185549" y="194231"/>
                      <a:pt x="194611" y="205062"/>
                    </a:cubicBezTo>
                    <a:cubicBezTo>
                      <a:pt x="203121" y="215230"/>
                      <a:pt x="209808" y="226834"/>
                      <a:pt x="216383" y="238383"/>
                    </a:cubicBezTo>
                    <a:cubicBezTo>
                      <a:pt x="223623" y="245457"/>
                      <a:pt x="223125" y="258056"/>
                      <a:pt x="233680" y="262808"/>
                    </a:cubicBezTo>
                    <a:cubicBezTo>
                      <a:pt x="242853" y="289222"/>
                      <a:pt x="259486" y="311768"/>
                      <a:pt x="272085" y="336469"/>
                    </a:cubicBezTo>
                    <a:cubicBezTo>
                      <a:pt x="305517" y="401730"/>
                      <a:pt x="334528" y="468870"/>
                      <a:pt x="362434" y="536563"/>
                    </a:cubicBezTo>
                    <a:cubicBezTo>
                      <a:pt x="364147" y="540763"/>
                      <a:pt x="366579" y="544631"/>
                      <a:pt x="368679" y="548610"/>
                    </a:cubicBezTo>
                    <a:cubicBezTo>
                      <a:pt x="381333" y="584750"/>
                      <a:pt x="398353" y="619176"/>
                      <a:pt x="410565" y="655482"/>
                    </a:cubicBezTo>
                    <a:cubicBezTo>
                      <a:pt x="456707" y="779373"/>
                      <a:pt x="496825" y="905144"/>
                      <a:pt x="531860" y="1032627"/>
                    </a:cubicBezTo>
                    <a:cubicBezTo>
                      <a:pt x="542746" y="1072304"/>
                      <a:pt x="551201" y="1112588"/>
                      <a:pt x="562308" y="1152154"/>
                    </a:cubicBezTo>
                    <a:cubicBezTo>
                      <a:pt x="564187" y="1158951"/>
                      <a:pt x="561645" y="1166245"/>
                      <a:pt x="565292" y="1172710"/>
                    </a:cubicBezTo>
                    <a:cubicBezTo>
                      <a:pt x="569712" y="1175197"/>
                      <a:pt x="571425" y="1178844"/>
                      <a:pt x="572199" y="1183928"/>
                    </a:cubicBezTo>
                    <a:cubicBezTo>
                      <a:pt x="581317" y="1243387"/>
                      <a:pt x="593585" y="1302238"/>
                      <a:pt x="605852" y="1361090"/>
                    </a:cubicBezTo>
                    <a:cubicBezTo>
                      <a:pt x="618009" y="1419333"/>
                      <a:pt x="626188" y="1478461"/>
                      <a:pt x="635526" y="1537257"/>
                    </a:cubicBezTo>
                    <a:cubicBezTo>
                      <a:pt x="642600" y="1581906"/>
                      <a:pt x="650778" y="1626556"/>
                      <a:pt x="654591" y="1671482"/>
                    </a:cubicBezTo>
                    <a:cubicBezTo>
                      <a:pt x="657022" y="1699830"/>
                      <a:pt x="660780" y="1728068"/>
                      <a:pt x="664261" y="1756139"/>
                    </a:cubicBezTo>
                    <a:cubicBezTo>
                      <a:pt x="671390" y="1813941"/>
                      <a:pt x="675092" y="1872019"/>
                      <a:pt x="681226" y="1929875"/>
                    </a:cubicBezTo>
                    <a:cubicBezTo>
                      <a:pt x="685923" y="1974525"/>
                      <a:pt x="690233" y="2019285"/>
                      <a:pt x="692002" y="2064101"/>
                    </a:cubicBezTo>
                    <a:cubicBezTo>
                      <a:pt x="693162" y="2094493"/>
                      <a:pt x="700401" y="2124112"/>
                      <a:pt x="699793" y="2154671"/>
                    </a:cubicBezTo>
                    <a:cubicBezTo>
                      <a:pt x="699462" y="2170696"/>
                      <a:pt x="698578" y="2186445"/>
                      <a:pt x="690012" y="2199818"/>
                    </a:cubicBezTo>
                    <a:cubicBezTo>
                      <a:pt x="684542" y="2208438"/>
                      <a:pt x="684376" y="2217224"/>
                      <a:pt x="683050" y="2226176"/>
                    </a:cubicBezTo>
                    <a:close/>
                  </a:path>
                </a:pathLst>
              </a:custGeom>
              <a:solidFill>
                <a:srgbClr val="ED222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3" name="Freeform: Shape 22">
                <a:extLst>
                  <a:ext uri="{FF2B5EF4-FFF2-40B4-BE49-F238E27FC236}">
                    <a16:creationId xmlns="" xmlns:a16="http://schemas.microsoft.com/office/drawing/2014/main" id="{DFAC396D-73A6-42FF-9122-1DE362029E70}"/>
                  </a:ext>
                </a:extLst>
              </p:cNvPr>
              <p:cNvSpPr/>
              <p:nvPr/>
            </p:nvSpPr>
            <p:spPr>
              <a:xfrm>
                <a:off x="4881905" y="5988733"/>
                <a:ext cx="545331" cy="438581"/>
              </a:xfrm>
              <a:custGeom>
                <a:avLst/>
                <a:gdLst>
                  <a:gd name="connsiteX0" fmla="*/ 214360 w 545331"/>
                  <a:gd name="connsiteY0" fmla="*/ 643 h 438581"/>
                  <a:gd name="connsiteX1" fmla="*/ 297746 w 545331"/>
                  <a:gd name="connsiteY1" fmla="*/ 74249 h 438581"/>
                  <a:gd name="connsiteX2" fmla="*/ 367152 w 545331"/>
                  <a:gd name="connsiteY2" fmla="*/ 108399 h 438581"/>
                  <a:gd name="connsiteX3" fmla="*/ 445731 w 545331"/>
                  <a:gd name="connsiteY3" fmla="*/ 141831 h 438581"/>
                  <a:gd name="connsiteX4" fmla="*/ 541385 w 545331"/>
                  <a:gd name="connsiteY4" fmla="*/ 228699 h 438581"/>
                  <a:gd name="connsiteX5" fmla="*/ 543264 w 545331"/>
                  <a:gd name="connsiteY5" fmla="*/ 241630 h 438581"/>
                  <a:gd name="connsiteX6" fmla="*/ 409094 w 545331"/>
                  <a:gd name="connsiteY6" fmla="*/ 397406 h 438581"/>
                  <a:gd name="connsiteX7" fmla="*/ 301780 w 545331"/>
                  <a:gd name="connsiteY7" fmla="*/ 433877 h 438581"/>
                  <a:gd name="connsiteX8" fmla="*/ 85218 w 545331"/>
                  <a:gd name="connsiteY8" fmla="*/ 432385 h 438581"/>
                  <a:gd name="connsiteX9" fmla="*/ 68309 w 545331"/>
                  <a:gd name="connsiteY9" fmla="*/ 420449 h 438581"/>
                  <a:gd name="connsiteX10" fmla="*/ 64441 w 545331"/>
                  <a:gd name="connsiteY10" fmla="*/ 352259 h 438581"/>
                  <a:gd name="connsiteX11" fmla="*/ 62009 w 545331"/>
                  <a:gd name="connsiteY11" fmla="*/ 291474 h 438581"/>
                  <a:gd name="connsiteX12" fmla="*/ 13381 w 545331"/>
                  <a:gd name="connsiteY12" fmla="*/ 219636 h 438581"/>
                  <a:gd name="connsiteX13" fmla="*/ 8 w 545331"/>
                  <a:gd name="connsiteY13" fmla="*/ 213668 h 438581"/>
                  <a:gd name="connsiteX14" fmla="*/ 14818 w 545331"/>
                  <a:gd name="connsiteY14" fmla="*/ 195764 h 438581"/>
                  <a:gd name="connsiteX15" fmla="*/ 194632 w 545331"/>
                  <a:gd name="connsiteY15" fmla="*/ 11806 h 438581"/>
                  <a:gd name="connsiteX16" fmla="*/ 214360 w 545331"/>
                  <a:gd name="connsiteY16" fmla="*/ 643 h 43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31" h="438581">
                    <a:moveTo>
                      <a:pt x="214360" y="643"/>
                    </a:moveTo>
                    <a:cubicBezTo>
                      <a:pt x="242266" y="25068"/>
                      <a:pt x="271222" y="48443"/>
                      <a:pt x="297746" y="74249"/>
                    </a:cubicBezTo>
                    <a:cubicBezTo>
                      <a:pt x="317640" y="93590"/>
                      <a:pt x="338472" y="107570"/>
                      <a:pt x="367152" y="108399"/>
                    </a:cubicBezTo>
                    <a:cubicBezTo>
                      <a:pt x="397434" y="109283"/>
                      <a:pt x="422301" y="124756"/>
                      <a:pt x="445731" y="141831"/>
                    </a:cubicBezTo>
                    <a:cubicBezTo>
                      <a:pt x="480710" y="167251"/>
                      <a:pt x="510164" y="199025"/>
                      <a:pt x="541385" y="228699"/>
                    </a:cubicBezTo>
                    <a:cubicBezTo>
                      <a:pt x="545474" y="232622"/>
                      <a:pt x="546856" y="235385"/>
                      <a:pt x="543264" y="241630"/>
                    </a:cubicBezTo>
                    <a:cubicBezTo>
                      <a:pt x="508285" y="302028"/>
                      <a:pt x="468498" y="358172"/>
                      <a:pt x="409094" y="397406"/>
                    </a:cubicBezTo>
                    <a:cubicBezTo>
                      <a:pt x="376546" y="418902"/>
                      <a:pt x="339799" y="429954"/>
                      <a:pt x="301780" y="433877"/>
                    </a:cubicBezTo>
                    <a:cubicBezTo>
                      <a:pt x="229722" y="441337"/>
                      <a:pt x="157387" y="439238"/>
                      <a:pt x="85218" y="432385"/>
                    </a:cubicBezTo>
                    <a:cubicBezTo>
                      <a:pt x="76487" y="431556"/>
                      <a:pt x="72564" y="427965"/>
                      <a:pt x="68309" y="420449"/>
                    </a:cubicBezTo>
                    <a:cubicBezTo>
                      <a:pt x="55654" y="397959"/>
                      <a:pt x="52394" y="373755"/>
                      <a:pt x="64441" y="352259"/>
                    </a:cubicBezTo>
                    <a:cubicBezTo>
                      <a:pt x="77040" y="329769"/>
                      <a:pt x="71017" y="310925"/>
                      <a:pt x="62009" y="291474"/>
                    </a:cubicBezTo>
                    <a:cubicBezTo>
                      <a:pt x="49742" y="265005"/>
                      <a:pt x="31451" y="242348"/>
                      <a:pt x="13381" y="219636"/>
                    </a:cubicBezTo>
                    <a:cubicBezTo>
                      <a:pt x="9844" y="215160"/>
                      <a:pt x="5921" y="212453"/>
                      <a:pt x="8" y="213668"/>
                    </a:cubicBezTo>
                    <a:cubicBezTo>
                      <a:pt x="-323" y="203446"/>
                      <a:pt x="9513" y="201069"/>
                      <a:pt x="14818" y="195764"/>
                    </a:cubicBezTo>
                    <a:cubicBezTo>
                      <a:pt x="75548" y="135200"/>
                      <a:pt x="132465" y="70933"/>
                      <a:pt x="194632" y="11806"/>
                    </a:cubicBezTo>
                    <a:cubicBezTo>
                      <a:pt x="200103" y="6667"/>
                      <a:pt x="203916" y="-2507"/>
                      <a:pt x="214360" y="643"/>
                    </a:cubicBezTo>
                    <a:close/>
                  </a:path>
                </a:pathLst>
              </a:custGeom>
              <a:solidFill>
                <a:srgbClr val="FA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4" name="Freeform: Shape 23">
                <a:extLst>
                  <a:ext uri="{FF2B5EF4-FFF2-40B4-BE49-F238E27FC236}">
                    <a16:creationId xmlns="" xmlns:a16="http://schemas.microsoft.com/office/drawing/2014/main" id="{343B3CC3-4626-4A06-BB96-4E781681FE9D}"/>
                  </a:ext>
                </a:extLst>
              </p:cNvPr>
              <p:cNvSpPr/>
              <p:nvPr/>
            </p:nvSpPr>
            <p:spPr>
              <a:xfrm>
                <a:off x="4740533" y="5918605"/>
                <a:ext cx="359027" cy="314527"/>
              </a:xfrm>
              <a:custGeom>
                <a:avLst/>
                <a:gdLst>
                  <a:gd name="connsiteX0" fmla="*/ 355732 w 359027"/>
                  <a:gd name="connsiteY0" fmla="*/ 70772 h 314527"/>
                  <a:gd name="connsiteX1" fmla="*/ 241566 w 359027"/>
                  <a:gd name="connsiteY1" fmla="*/ 183556 h 314527"/>
                  <a:gd name="connsiteX2" fmla="*/ 141436 w 359027"/>
                  <a:gd name="connsiteY2" fmla="*/ 283852 h 314527"/>
                  <a:gd name="connsiteX3" fmla="*/ 66946 w 359027"/>
                  <a:gd name="connsiteY3" fmla="*/ 289267 h 314527"/>
                  <a:gd name="connsiteX4" fmla="*/ 5111 w 359027"/>
                  <a:gd name="connsiteY4" fmla="*/ 237987 h 314527"/>
                  <a:gd name="connsiteX5" fmla="*/ 4061 w 359027"/>
                  <a:gd name="connsiteY5" fmla="*/ 225443 h 314527"/>
                  <a:gd name="connsiteX6" fmla="*/ 265272 w 359027"/>
                  <a:gd name="connsiteY6" fmla="*/ 3797 h 314527"/>
                  <a:gd name="connsiteX7" fmla="*/ 281353 w 359027"/>
                  <a:gd name="connsiteY7" fmla="*/ 3466 h 314527"/>
                  <a:gd name="connsiteX8" fmla="*/ 349156 w 359027"/>
                  <a:gd name="connsiteY8" fmla="*/ 49497 h 314527"/>
                  <a:gd name="connsiteX9" fmla="*/ 355732 w 359027"/>
                  <a:gd name="connsiteY9" fmla="*/ 70772 h 31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027" h="314527">
                    <a:moveTo>
                      <a:pt x="355732" y="70772"/>
                    </a:moveTo>
                    <a:cubicBezTo>
                      <a:pt x="315448" y="106082"/>
                      <a:pt x="278479" y="144874"/>
                      <a:pt x="241566" y="183556"/>
                    </a:cubicBezTo>
                    <a:cubicBezTo>
                      <a:pt x="208908" y="217762"/>
                      <a:pt x="176802" y="252354"/>
                      <a:pt x="141436" y="283852"/>
                    </a:cubicBezTo>
                    <a:cubicBezTo>
                      <a:pt x="106457" y="323915"/>
                      <a:pt x="106622" y="323694"/>
                      <a:pt x="66946" y="289267"/>
                    </a:cubicBezTo>
                    <a:cubicBezTo>
                      <a:pt x="46721" y="271750"/>
                      <a:pt x="25833" y="254951"/>
                      <a:pt x="5111" y="237987"/>
                    </a:cubicBezTo>
                    <a:cubicBezTo>
                      <a:pt x="193" y="233953"/>
                      <a:pt x="-2902" y="231356"/>
                      <a:pt x="4061" y="225443"/>
                    </a:cubicBezTo>
                    <a:cubicBezTo>
                      <a:pt x="91316" y="151837"/>
                      <a:pt x="178460" y="77955"/>
                      <a:pt x="265272" y="3797"/>
                    </a:cubicBezTo>
                    <a:cubicBezTo>
                      <a:pt x="271738" y="-1729"/>
                      <a:pt x="275440" y="-679"/>
                      <a:pt x="281353" y="3466"/>
                    </a:cubicBezTo>
                    <a:cubicBezTo>
                      <a:pt x="303733" y="19104"/>
                      <a:pt x="326113" y="34798"/>
                      <a:pt x="349156" y="49497"/>
                    </a:cubicBezTo>
                    <a:cubicBezTo>
                      <a:pt x="358385" y="55410"/>
                      <a:pt x="362363" y="60936"/>
                      <a:pt x="355732" y="70772"/>
                    </a:cubicBezTo>
                    <a:close/>
                  </a:path>
                </a:pathLst>
              </a:custGeom>
              <a:solidFill>
                <a:srgbClr val="FFFEFE"/>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5" name="Freeform: Shape 24">
                <a:extLst>
                  <a:ext uri="{FF2B5EF4-FFF2-40B4-BE49-F238E27FC236}">
                    <a16:creationId xmlns="" xmlns:a16="http://schemas.microsoft.com/office/drawing/2014/main" id="{71D16442-0D37-4DF2-ADC6-DEA1C582438E}"/>
                  </a:ext>
                </a:extLst>
              </p:cNvPr>
              <p:cNvSpPr/>
              <p:nvPr/>
            </p:nvSpPr>
            <p:spPr>
              <a:xfrm>
                <a:off x="6516433" y="4432365"/>
                <a:ext cx="81312" cy="340916"/>
              </a:xfrm>
              <a:custGeom>
                <a:avLst/>
                <a:gdLst>
                  <a:gd name="connsiteX0" fmla="*/ 61172 w 81312"/>
                  <a:gd name="connsiteY0" fmla="*/ 230785 h 340916"/>
                  <a:gd name="connsiteX1" fmla="*/ 78247 w 81312"/>
                  <a:gd name="connsiteY1" fmla="*/ 312513 h 340916"/>
                  <a:gd name="connsiteX2" fmla="*/ 69185 w 81312"/>
                  <a:gd name="connsiteY2" fmla="*/ 340917 h 340916"/>
                  <a:gd name="connsiteX3" fmla="*/ 56917 w 81312"/>
                  <a:gd name="connsiteY3" fmla="*/ 293062 h 340916"/>
                  <a:gd name="connsiteX4" fmla="*/ 23098 w 81312"/>
                  <a:gd name="connsiteY4" fmla="*/ 126842 h 340916"/>
                  <a:gd name="connsiteX5" fmla="*/ 2652 w 81312"/>
                  <a:gd name="connsiteY5" fmla="*/ 21628 h 340916"/>
                  <a:gd name="connsiteX6" fmla="*/ 0 w 81312"/>
                  <a:gd name="connsiteY6" fmla="*/ 3724 h 340916"/>
                  <a:gd name="connsiteX7" fmla="*/ 15694 w 81312"/>
                  <a:gd name="connsiteY7" fmla="*/ 12399 h 340916"/>
                  <a:gd name="connsiteX8" fmla="*/ 32327 w 81312"/>
                  <a:gd name="connsiteY8" fmla="*/ 80203 h 340916"/>
                  <a:gd name="connsiteX9" fmla="*/ 58243 w 81312"/>
                  <a:gd name="connsiteY9" fmla="*/ 197961 h 340916"/>
                  <a:gd name="connsiteX10" fmla="*/ 61172 w 81312"/>
                  <a:gd name="connsiteY10" fmla="*/ 230785 h 3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12" h="340916">
                    <a:moveTo>
                      <a:pt x="61172" y="230785"/>
                    </a:moveTo>
                    <a:cubicBezTo>
                      <a:pt x="64653" y="258470"/>
                      <a:pt x="72003" y="285381"/>
                      <a:pt x="78247" y="312513"/>
                    </a:cubicBezTo>
                    <a:cubicBezTo>
                      <a:pt x="80568" y="322571"/>
                      <a:pt x="87034" y="336275"/>
                      <a:pt x="69185" y="340917"/>
                    </a:cubicBezTo>
                    <a:cubicBezTo>
                      <a:pt x="58188" y="326826"/>
                      <a:pt x="60620" y="308977"/>
                      <a:pt x="56917" y="293062"/>
                    </a:cubicBezTo>
                    <a:cubicBezTo>
                      <a:pt x="44097" y="238024"/>
                      <a:pt x="34095" y="182322"/>
                      <a:pt x="23098" y="126842"/>
                    </a:cubicBezTo>
                    <a:cubicBezTo>
                      <a:pt x="16191" y="91807"/>
                      <a:pt x="9505" y="56717"/>
                      <a:pt x="2652" y="21628"/>
                    </a:cubicBezTo>
                    <a:cubicBezTo>
                      <a:pt x="4918" y="15217"/>
                      <a:pt x="1492" y="9581"/>
                      <a:pt x="0" y="3724"/>
                    </a:cubicBezTo>
                    <a:cubicBezTo>
                      <a:pt x="12212" y="-6278"/>
                      <a:pt x="14036" y="6376"/>
                      <a:pt x="15694" y="12399"/>
                    </a:cubicBezTo>
                    <a:cubicBezTo>
                      <a:pt x="21938" y="34779"/>
                      <a:pt x="27188" y="57491"/>
                      <a:pt x="32327" y="80203"/>
                    </a:cubicBezTo>
                    <a:cubicBezTo>
                      <a:pt x="41224" y="119382"/>
                      <a:pt x="48131" y="159058"/>
                      <a:pt x="58243" y="197961"/>
                    </a:cubicBezTo>
                    <a:cubicBezTo>
                      <a:pt x="61117" y="208902"/>
                      <a:pt x="59514" y="219899"/>
                      <a:pt x="61172" y="230785"/>
                    </a:cubicBezTo>
                    <a:close/>
                  </a:path>
                </a:pathLst>
              </a:custGeom>
              <a:solidFill>
                <a:srgbClr val="F4F1EE"/>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6" name="Freeform: Shape 25">
                <a:extLst>
                  <a:ext uri="{FF2B5EF4-FFF2-40B4-BE49-F238E27FC236}">
                    <a16:creationId xmlns="" xmlns:a16="http://schemas.microsoft.com/office/drawing/2014/main" id="{23EA9411-C0F0-468D-90D2-2F6AC15CB00F}"/>
                  </a:ext>
                </a:extLst>
              </p:cNvPr>
              <p:cNvSpPr/>
              <p:nvPr/>
            </p:nvSpPr>
            <p:spPr>
              <a:xfrm>
                <a:off x="5505517" y="3544588"/>
                <a:ext cx="63990" cy="131287"/>
              </a:xfrm>
              <a:custGeom>
                <a:avLst/>
                <a:gdLst>
                  <a:gd name="connsiteX0" fmla="*/ 56365 w 63990"/>
                  <a:gd name="connsiteY0" fmla="*/ 127483 h 131287"/>
                  <a:gd name="connsiteX1" fmla="*/ 29509 w 63990"/>
                  <a:gd name="connsiteY1" fmla="*/ 90294 h 131287"/>
                  <a:gd name="connsiteX2" fmla="*/ 0 w 63990"/>
                  <a:gd name="connsiteY2" fmla="*/ 0 h 131287"/>
                  <a:gd name="connsiteX3" fmla="*/ 44815 w 63990"/>
                  <a:gd name="connsiteY3" fmla="*/ 85597 h 131287"/>
                  <a:gd name="connsiteX4" fmla="*/ 63990 w 63990"/>
                  <a:gd name="connsiteY4" fmla="*/ 127263 h 131287"/>
                  <a:gd name="connsiteX5" fmla="*/ 56365 w 63990"/>
                  <a:gd name="connsiteY5" fmla="*/ 127483 h 13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90" h="131287">
                    <a:moveTo>
                      <a:pt x="56365" y="127483"/>
                    </a:moveTo>
                    <a:cubicBezTo>
                      <a:pt x="47413" y="115105"/>
                      <a:pt x="38516" y="102672"/>
                      <a:pt x="29509" y="90294"/>
                    </a:cubicBezTo>
                    <a:cubicBezTo>
                      <a:pt x="9947" y="63382"/>
                      <a:pt x="5471" y="31498"/>
                      <a:pt x="0" y="0"/>
                    </a:cubicBezTo>
                    <a:cubicBezTo>
                      <a:pt x="17628" y="27132"/>
                      <a:pt x="29509" y="57249"/>
                      <a:pt x="44815" y="85597"/>
                    </a:cubicBezTo>
                    <a:cubicBezTo>
                      <a:pt x="52054" y="99025"/>
                      <a:pt x="57691" y="113337"/>
                      <a:pt x="63990" y="127263"/>
                    </a:cubicBezTo>
                    <a:cubicBezTo>
                      <a:pt x="61670" y="134888"/>
                      <a:pt x="58962" y="129749"/>
                      <a:pt x="56365" y="127483"/>
                    </a:cubicBezTo>
                    <a:close/>
                  </a:path>
                </a:pathLst>
              </a:custGeom>
              <a:solidFill>
                <a:srgbClr val="ECDEDB"/>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7" name="Freeform: Shape 26">
                <a:extLst>
                  <a:ext uri="{FF2B5EF4-FFF2-40B4-BE49-F238E27FC236}">
                    <a16:creationId xmlns="" xmlns:a16="http://schemas.microsoft.com/office/drawing/2014/main" id="{3E4B1A37-7F0D-4261-AE51-01E6C3425CE9}"/>
                  </a:ext>
                </a:extLst>
              </p:cNvPr>
              <p:cNvSpPr/>
              <p:nvPr/>
            </p:nvSpPr>
            <p:spPr>
              <a:xfrm>
                <a:off x="5561881" y="3671850"/>
                <a:ext cx="19230" cy="21164"/>
              </a:xfrm>
              <a:custGeom>
                <a:avLst/>
                <a:gdLst>
                  <a:gd name="connsiteX0" fmla="*/ 0 w 19230"/>
                  <a:gd name="connsiteY0" fmla="*/ 221 h 21164"/>
                  <a:gd name="connsiteX1" fmla="*/ 7626 w 19230"/>
                  <a:gd name="connsiteY1" fmla="*/ 0 h 21164"/>
                  <a:gd name="connsiteX2" fmla="*/ 19230 w 19230"/>
                  <a:gd name="connsiteY2" fmla="*/ 21164 h 21164"/>
                  <a:gd name="connsiteX3" fmla="*/ 0 w 19230"/>
                  <a:gd name="connsiteY3" fmla="*/ 221 h 21164"/>
                </a:gdLst>
                <a:ahLst/>
                <a:cxnLst>
                  <a:cxn ang="0">
                    <a:pos x="connsiteX0" y="connsiteY0"/>
                  </a:cxn>
                  <a:cxn ang="0">
                    <a:pos x="connsiteX1" y="connsiteY1"/>
                  </a:cxn>
                  <a:cxn ang="0">
                    <a:pos x="connsiteX2" y="connsiteY2"/>
                  </a:cxn>
                  <a:cxn ang="0">
                    <a:pos x="connsiteX3" y="connsiteY3"/>
                  </a:cxn>
                </a:cxnLst>
                <a:rect l="l" t="t" r="r" b="b"/>
                <a:pathLst>
                  <a:path w="19230" h="21164">
                    <a:moveTo>
                      <a:pt x="0" y="221"/>
                    </a:moveTo>
                    <a:cubicBezTo>
                      <a:pt x="2542" y="110"/>
                      <a:pt x="5084" y="55"/>
                      <a:pt x="7626" y="0"/>
                    </a:cubicBezTo>
                    <a:cubicBezTo>
                      <a:pt x="15196" y="5028"/>
                      <a:pt x="15859" y="13815"/>
                      <a:pt x="19230" y="21164"/>
                    </a:cubicBezTo>
                    <a:cubicBezTo>
                      <a:pt x="5526" y="20833"/>
                      <a:pt x="6852" y="6742"/>
                      <a:pt x="0" y="221"/>
                    </a:cubicBezTo>
                    <a:close/>
                  </a:path>
                </a:pathLst>
              </a:custGeom>
              <a:solidFill>
                <a:srgbClr val="CD8580"/>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8" name="Freeform: Shape 27">
                <a:extLst>
                  <a:ext uri="{FF2B5EF4-FFF2-40B4-BE49-F238E27FC236}">
                    <a16:creationId xmlns="" xmlns:a16="http://schemas.microsoft.com/office/drawing/2014/main" id="{55CCB82D-6045-44F3-B74F-7AEAE51DA2FA}"/>
                  </a:ext>
                </a:extLst>
              </p:cNvPr>
              <p:cNvSpPr/>
              <p:nvPr/>
            </p:nvSpPr>
            <p:spPr>
              <a:xfrm>
                <a:off x="6516477" y="4102751"/>
                <a:ext cx="617622" cy="565128"/>
              </a:xfrm>
              <a:custGeom>
                <a:avLst/>
                <a:gdLst>
                  <a:gd name="connsiteX0" fmla="*/ 476458 w 617622"/>
                  <a:gd name="connsiteY0" fmla="*/ 431809 h 565128"/>
                  <a:gd name="connsiteX1" fmla="*/ 392409 w 617622"/>
                  <a:gd name="connsiteY1" fmla="*/ 494032 h 565128"/>
                  <a:gd name="connsiteX2" fmla="*/ 297252 w 617622"/>
                  <a:gd name="connsiteY2" fmla="*/ 543047 h 565128"/>
                  <a:gd name="connsiteX3" fmla="*/ 143133 w 617622"/>
                  <a:gd name="connsiteY3" fmla="*/ 562056 h 565128"/>
                  <a:gd name="connsiteX4" fmla="*/ 77595 w 617622"/>
                  <a:gd name="connsiteY4" fmla="*/ 554264 h 565128"/>
                  <a:gd name="connsiteX5" fmla="*/ 61128 w 617622"/>
                  <a:gd name="connsiteY5" fmla="*/ 560453 h 565128"/>
                  <a:gd name="connsiteX6" fmla="*/ 49855 w 617622"/>
                  <a:gd name="connsiteY6" fmla="*/ 516135 h 565128"/>
                  <a:gd name="connsiteX7" fmla="*/ 26480 w 617622"/>
                  <a:gd name="connsiteY7" fmla="*/ 404677 h 565128"/>
                  <a:gd name="connsiteX8" fmla="*/ 12334 w 617622"/>
                  <a:gd name="connsiteY8" fmla="*/ 346820 h 565128"/>
                  <a:gd name="connsiteX9" fmla="*/ 11 w 617622"/>
                  <a:gd name="connsiteY9" fmla="*/ 333337 h 565128"/>
                  <a:gd name="connsiteX10" fmla="*/ 17086 w 617622"/>
                  <a:gd name="connsiteY10" fmla="*/ 259566 h 565128"/>
                  <a:gd name="connsiteX11" fmla="*/ 72843 w 617622"/>
                  <a:gd name="connsiteY11" fmla="*/ 147334 h 565128"/>
                  <a:gd name="connsiteX12" fmla="*/ 108099 w 617622"/>
                  <a:gd name="connsiteY12" fmla="*/ 40407 h 565128"/>
                  <a:gd name="connsiteX13" fmla="*/ 152804 w 617622"/>
                  <a:gd name="connsiteY13" fmla="*/ 12 h 565128"/>
                  <a:gd name="connsiteX14" fmla="*/ 176841 w 617622"/>
                  <a:gd name="connsiteY14" fmla="*/ 34660 h 565128"/>
                  <a:gd name="connsiteX15" fmla="*/ 155843 w 617622"/>
                  <a:gd name="connsiteY15" fmla="*/ 163470 h 565128"/>
                  <a:gd name="connsiteX16" fmla="*/ 163137 w 617622"/>
                  <a:gd name="connsiteY16" fmla="*/ 207567 h 565128"/>
                  <a:gd name="connsiteX17" fmla="*/ 215081 w 617622"/>
                  <a:gd name="connsiteY17" fmla="*/ 223923 h 565128"/>
                  <a:gd name="connsiteX18" fmla="*/ 281061 w 617622"/>
                  <a:gd name="connsiteY18" fmla="*/ 198283 h 565128"/>
                  <a:gd name="connsiteX19" fmla="*/ 385280 w 617622"/>
                  <a:gd name="connsiteY19" fmla="*/ 134679 h 565128"/>
                  <a:gd name="connsiteX20" fmla="*/ 415728 w 617622"/>
                  <a:gd name="connsiteY20" fmla="*/ 134956 h 565128"/>
                  <a:gd name="connsiteX21" fmla="*/ 416115 w 617622"/>
                  <a:gd name="connsiteY21" fmla="*/ 164022 h 565128"/>
                  <a:gd name="connsiteX22" fmla="*/ 365166 w 617622"/>
                  <a:gd name="connsiteY22" fmla="*/ 213811 h 565128"/>
                  <a:gd name="connsiteX23" fmla="*/ 304988 w 617622"/>
                  <a:gd name="connsiteY23" fmla="*/ 274099 h 565128"/>
                  <a:gd name="connsiteX24" fmla="*/ 300125 w 617622"/>
                  <a:gd name="connsiteY24" fmla="*/ 286477 h 565128"/>
                  <a:gd name="connsiteX25" fmla="*/ 358645 w 617622"/>
                  <a:gd name="connsiteY25" fmla="*/ 252935 h 565128"/>
                  <a:gd name="connsiteX26" fmla="*/ 531110 w 617622"/>
                  <a:gd name="connsiteY26" fmla="*/ 134016 h 565128"/>
                  <a:gd name="connsiteX27" fmla="*/ 571118 w 617622"/>
                  <a:gd name="connsiteY27" fmla="*/ 128601 h 565128"/>
                  <a:gd name="connsiteX28" fmla="*/ 579075 w 617622"/>
                  <a:gd name="connsiteY28" fmla="*/ 171095 h 565128"/>
                  <a:gd name="connsiteX29" fmla="*/ 495136 w 617622"/>
                  <a:gd name="connsiteY29" fmla="*/ 252161 h 565128"/>
                  <a:gd name="connsiteX30" fmla="*/ 377433 w 617622"/>
                  <a:gd name="connsiteY30" fmla="*/ 350965 h 565128"/>
                  <a:gd name="connsiteX31" fmla="*/ 368316 w 617622"/>
                  <a:gd name="connsiteY31" fmla="*/ 367487 h 565128"/>
                  <a:gd name="connsiteX32" fmla="*/ 460599 w 617622"/>
                  <a:gd name="connsiteY32" fmla="*/ 312615 h 565128"/>
                  <a:gd name="connsiteX33" fmla="*/ 537409 w 617622"/>
                  <a:gd name="connsiteY33" fmla="*/ 241496 h 565128"/>
                  <a:gd name="connsiteX34" fmla="*/ 594769 w 617622"/>
                  <a:gd name="connsiteY34" fmla="*/ 217845 h 565128"/>
                  <a:gd name="connsiteX35" fmla="*/ 615436 w 617622"/>
                  <a:gd name="connsiteY35" fmla="*/ 249122 h 565128"/>
                  <a:gd name="connsiteX36" fmla="*/ 600847 w 617622"/>
                  <a:gd name="connsiteY36" fmla="*/ 270783 h 565128"/>
                  <a:gd name="connsiteX37" fmla="*/ 513095 w 617622"/>
                  <a:gd name="connsiteY37" fmla="*/ 347207 h 565128"/>
                  <a:gd name="connsiteX38" fmla="*/ 522158 w 617622"/>
                  <a:gd name="connsiteY38" fmla="*/ 348423 h 565128"/>
                  <a:gd name="connsiteX39" fmla="*/ 536691 w 617622"/>
                  <a:gd name="connsiteY39" fmla="*/ 345770 h 565128"/>
                  <a:gd name="connsiteX40" fmla="*/ 539233 w 617622"/>
                  <a:gd name="connsiteY40" fmla="*/ 361961 h 565128"/>
                  <a:gd name="connsiteX41" fmla="*/ 517958 w 617622"/>
                  <a:gd name="connsiteY41" fmla="*/ 394730 h 565128"/>
                  <a:gd name="connsiteX42" fmla="*/ 476458 w 617622"/>
                  <a:gd name="connsiteY42" fmla="*/ 431809 h 56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17622" h="565128">
                    <a:moveTo>
                      <a:pt x="476458" y="431809"/>
                    </a:moveTo>
                    <a:cubicBezTo>
                      <a:pt x="447557" y="451371"/>
                      <a:pt x="418988" y="471375"/>
                      <a:pt x="392409" y="494032"/>
                    </a:cubicBezTo>
                    <a:cubicBezTo>
                      <a:pt x="359750" y="508565"/>
                      <a:pt x="330905" y="530171"/>
                      <a:pt x="297252" y="543047"/>
                    </a:cubicBezTo>
                    <a:cubicBezTo>
                      <a:pt x="247242" y="562111"/>
                      <a:pt x="196348" y="570013"/>
                      <a:pt x="143133" y="562056"/>
                    </a:cubicBezTo>
                    <a:cubicBezTo>
                      <a:pt x="121361" y="558796"/>
                      <a:pt x="99478" y="556530"/>
                      <a:pt x="77595" y="554264"/>
                    </a:cubicBezTo>
                    <a:cubicBezTo>
                      <a:pt x="71462" y="553657"/>
                      <a:pt x="64389" y="552551"/>
                      <a:pt x="61128" y="560453"/>
                    </a:cubicBezTo>
                    <a:cubicBezTo>
                      <a:pt x="51679" y="547246"/>
                      <a:pt x="53723" y="530834"/>
                      <a:pt x="49855" y="516135"/>
                    </a:cubicBezTo>
                    <a:cubicBezTo>
                      <a:pt x="40185" y="479498"/>
                      <a:pt x="35488" y="441535"/>
                      <a:pt x="26480" y="404677"/>
                    </a:cubicBezTo>
                    <a:cubicBezTo>
                      <a:pt x="21783" y="385392"/>
                      <a:pt x="16920" y="366161"/>
                      <a:pt x="12334" y="346820"/>
                    </a:cubicBezTo>
                    <a:cubicBezTo>
                      <a:pt x="11118" y="341736"/>
                      <a:pt x="13384" y="329027"/>
                      <a:pt x="11" y="333337"/>
                    </a:cubicBezTo>
                    <a:cubicBezTo>
                      <a:pt x="-376" y="307310"/>
                      <a:pt x="9405" y="283769"/>
                      <a:pt x="17086" y="259566"/>
                    </a:cubicBezTo>
                    <a:cubicBezTo>
                      <a:pt x="29851" y="219171"/>
                      <a:pt x="52508" y="183805"/>
                      <a:pt x="72843" y="147334"/>
                    </a:cubicBezTo>
                    <a:cubicBezTo>
                      <a:pt x="91521" y="113736"/>
                      <a:pt x="101246" y="77541"/>
                      <a:pt x="108099" y="40407"/>
                    </a:cubicBezTo>
                    <a:cubicBezTo>
                      <a:pt x="112519" y="16369"/>
                      <a:pt x="128545" y="730"/>
                      <a:pt x="152804" y="12"/>
                    </a:cubicBezTo>
                    <a:cubicBezTo>
                      <a:pt x="169437" y="-485"/>
                      <a:pt x="180047" y="14490"/>
                      <a:pt x="176841" y="34660"/>
                    </a:cubicBezTo>
                    <a:cubicBezTo>
                      <a:pt x="170045" y="77652"/>
                      <a:pt x="163413" y="120644"/>
                      <a:pt x="155843" y="163470"/>
                    </a:cubicBezTo>
                    <a:cubicBezTo>
                      <a:pt x="153025" y="179439"/>
                      <a:pt x="157224" y="193697"/>
                      <a:pt x="163137" y="207567"/>
                    </a:cubicBezTo>
                    <a:cubicBezTo>
                      <a:pt x="168497" y="220111"/>
                      <a:pt x="195022" y="227128"/>
                      <a:pt x="215081" y="223923"/>
                    </a:cubicBezTo>
                    <a:cubicBezTo>
                      <a:pt x="239008" y="220111"/>
                      <a:pt x="260560" y="210385"/>
                      <a:pt x="281061" y="198283"/>
                    </a:cubicBezTo>
                    <a:cubicBezTo>
                      <a:pt x="316095" y="177561"/>
                      <a:pt x="350632" y="156065"/>
                      <a:pt x="385280" y="134679"/>
                    </a:cubicBezTo>
                    <a:cubicBezTo>
                      <a:pt x="395724" y="128214"/>
                      <a:pt x="406279" y="126004"/>
                      <a:pt x="415728" y="134956"/>
                    </a:cubicBezTo>
                    <a:cubicBezTo>
                      <a:pt x="425012" y="143797"/>
                      <a:pt x="421309" y="154517"/>
                      <a:pt x="416115" y="164022"/>
                    </a:cubicBezTo>
                    <a:cubicBezTo>
                      <a:pt x="404234" y="185739"/>
                      <a:pt x="383180" y="198228"/>
                      <a:pt x="365166" y="213811"/>
                    </a:cubicBezTo>
                    <a:cubicBezTo>
                      <a:pt x="343614" y="232433"/>
                      <a:pt x="319356" y="248293"/>
                      <a:pt x="304988" y="274099"/>
                    </a:cubicBezTo>
                    <a:cubicBezTo>
                      <a:pt x="303330" y="277028"/>
                      <a:pt x="302446" y="280399"/>
                      <a:pt x="300125" y="286477"/>
                    </a:cubicBezTo>
                    <a:cubicBezTo>
                      <a:pt x="323279" y="278022"/>
                      <a:pt x="340575" y="264429"/>
                      <a:pt x="358645" y="252935"/>
                    </a:cubicBezTo>
                    <a:cubicBezTo>
                      <a:pt x="417607" y="215469"/>
                      <a:pt x="476071" y="177229"/>
                      <a:pt x="531110" y="134016"/>
                    </a:cubicBezTo>
                    <a:cubicBezTo>
                      <a:pt x="543433" y="124346"/>
                      <a:pt x="557579" y="124512"/>
                      <a:pt x="571118" y="128601"/>
                    </a:cubicBezTo>
                    <a:cubicBezTo>
                      <a:pt x="587530" y="133574"/>
                      <a:pt x="590845" y="153302"/>
                      <a:pt x="579075" y="171095"/>
                    </a:cubicBezTo>
                    <a:cubicBezTo>
                      <a:pt x="557137" y="204306"/>
                      <a:pt x="524921" y="227018"/>
                      <a:pt x="495136" y="252161"/>
                    </a:cubicBezTo>
                    <a:cubicBezTo>
                      <a:pt x="455957" y="285151"/>
                      <a:pt x="416612" y="317975"/>
                      <a:pt x="377433" y="350965"/>
                    </a:cubicBezTo>
                    <a:cubicBezTo>
                      <a:pt x="373012" y="354667"/>
                      <a:pt x="369807" y="359309"/>
                      <a:pt x="368316" y="367487"/>
                    </a:cubicBezTo>
                    <a:cubicBezTo>
                      <a:pt x="403571" y="354059"/>
                      <a:pt x="431477" y="332232"/>
                      <a:pt x="460599" y="312615"/>
                    </a:cubicBezTo>
                    <a:cubicBezTo>
                      <a:pt x="489886" y="292887"/>
                      <a:pt x="513869" y="267468"/>
                      <a:pt x="537409" y="241496"/>
                    </a:cubicBezTo>
                    <a:cubicBezTo>
                      <a:pt x="552716" y="224587"/>
                      <a:pt x="570952" y="215303"/>
                      <a:pt x="594769" y="217845"/>
                    </a:cubicBezTo>
                    <a:cubicBezTo>
                      <a:pt x="613170" y="219834"/>
                      <a:pt x="622067" y="231991"/>
                      <a:pt x="615436" y="249122"/>
                    </a:cubicBezTo>
                    <a:cubicBezTo>
                      <a:pt x="612231" y="257355"/>
                      <a:pt x="606871" y="264207"/>
                      <a:pt x="600847" y="270783"/>
                    </a:cubicBezTo>
                    <a:cubicBezTo>
                      <a:pt x="574489" y="299573"/>
                      <a:pt x="543543" y="323114"/>
                      <a:pt x="513095" y="347207"/>
                    </a:cubicBezTo>
                    <a:cubicBezTo>
                      <a:pt x="516079" y="352457"/>
                      <a:pt x="519395" y="350302"/>
                      <a:pt x="522158" y="348423"/>
                    </a:cubicBezTo>
                    <a:cubicBezTo>
                      <a:pt x="526744" y="345328"/>
                      <a:pt x="531883" y="342455"/>
                      <a:pt x="536691" y="345770"/>
                    </a:cubicBezTo>
                    <a:cubicBezTo>
                      <a:pt x="542383" y="349694"/>
                      <a:pt x="540117" y="356325"/>
                      <a:pt x="539233" y="361961"/>
                    </a:cubicBezTo>
                    <a:cubicBezTo>
                      <a:pt x="537078" y="376053"/>
                      <a:pt x="527960" y="385668"/>
                      <a:pt x="517958" y="394730"/>
                    </a:cubicBezTo>
                    <a:cubicBezTo>
                      <a:pt x="504088" y="406998"/>
                      <a:pt x="490273" y="419376"/>
                      <a:pt x="476458" y="431809"/>
                    </a:cubicBezTo>
                    <a:close/>
                  </a:path>
                </a:pathLst>
              </a:custGeom>
              <a:solidFill>
                <a:srgbClr val="F9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grpSp>
        <p:sp>
          <p:nvSpPr>
            <p:cNvPr id="6" name="Freeform: Shape 28">
              <a:extLst>
                <a:ext uri="{FF2B5EF4-FFF2-40B4-BE49-F238E27FC236}">
                  <a16:creationId xmlns="" xmlns:a16="http://schemas.microsoft.com/office/drawing/2014/main" id="{C7D8F69F-BC39-4095-BB63-A46ABF03B495}"/>
                </a:ext>
              </a:extLst>
            </p:cNvPr>
            <p:cNvSpPr/>
            <p:nvPr/>
          </p:nvSpPr>
          <p:spPr>
            <a:xfrm>
              <a:off x="7000817" y="2000536"/>
              <a:ext cx="2053127" cy="1515214"/>
            </a:xfrm>
            <a:custGeom>
              <a:avLst/>
              <a:gdLst>
                <a:gd name="connsiteX0" fmla="*/ 43590 w 4114165"/>
                <a:gd name="connsiteY0" fmla="*/ 3035606 h 3036265"/>
                <a:gd name="connsiteX1" fmla="*/ 26 w 4114165"/>
                <a:gd name="connsiteY1" fmla="*/ 2993362 h 3036265"/>
                <a:gd name="connsiteX2" fmla="*/ 686 w 4114165"/>
                <a:gd name="connsiteY2" fmla="*/ 2683135 h 3036265"/>
                <a:gd name="connsiteX3" fmla="*/ 44250 w 4114165"/>
                <a:gd name="connsiteY3" fmla="*/ 2638251 h 3036265"/>
                <a:gd name="connsiteX4" fmla="*/ 314874 w 4114165"/>
                <a:gd name="connsiteY4" fmla="*/ 2638251 h 3036265"/>
                <a:gd name="connsiteX5" fmla="*/ 357117 w 4114165"/>
                <a:gd name="connsiteY5" fmla="*/ 2633631 h 3036265"/>
                <a:gd name="connsiteX6" fmla="*/ 357117 w 4114165"/>
                <a:gd name="connsiteY6" fmla="*/ 2627690 h 3036265"/>
                <a:gd name="connsiteX7" fmla="*/ 357117 w 4114165"/>
                <a:gd name="connsiteY7" fmla="*/ 2282480 h 3036265"/>
                <a:gd name="connsiteX8" fmla="*/ 357777 w 4114165"/>
                <a:gd name="connsiteY8" fmla="*/ 1953111 h 3036265"/>
                <a:gd name="connsiteX9" fmla="*/ 449525 w 4114165"/>
                <a:gd name="connsiteY9" fmla="*/ 1860043 h 3036265"/>
                <a:gd name="connsiteX10" fmla="*/ 1027076 w 4114165"/>
                <a:gd name="connsiteY10" fmla="*/ 1860043 h 3036265"/>
                <a:gd name="connsiteX11" fmla="*/ 1122124 w 4114165"/>
                <a:gd name="connsiteY11" fmla="*/ 1956411 h 3036265"/>
                <a:gd name="connsiteX12" fmla="*/ 1122124 w 4114165"/>
                <a:gd name="connsiteY12" fmla="*/ 2593367 h 3036265"/>
                <a:gd name="connsiteX13" fmla="*/ 1188790 w 4114165"/>
                <a:gd name="connsiteY13" fmla="*/ 2636271 h 3036265"/>
                <a:gd name="connsiteX14" fmla="*/ 1201991 w 4114165"/>
                <a:gd name="connsiteY14" fmla="*/ 2615809 h 3036265"/>
                <a:gd name="connsiteX15" fmla="*/ 1202651 w 4114165"/>
                <a:gd name="connsiteY15" fmla="*/ 2579506 h 3036265"/>
                <a:gd name="connsiteX16" fmla="*/ 1202651 w 4114165"/>
                <a:gd name="connsiteY16" fmla="*/ 1355099 h 3036265"/>
                <a:gd name="connsiteX17" fmla="*/ 1202651 w 4114165"/>
                <a:gd name="connsiteY17" fmla="*/ 1322096 h 3036265"/>
                <a:gd name="connsiteX18" fmla="*/ 1279878 w 4114165"/>
                <a:gd name="connsiteY18" fmla="*/ 1245529 h 3036265"/>
                <a:gd name="connsiteX19" fmla="*/ 1613207 w 4114165"/>
                <a:gd name="connsiteY19" fmla="*/ 1245529 h 3036265"/>
                <a:gd name="connsiteX20" fmla="*/ 1870630 w 4114165"/>
                <a:gd name="connsiteY20" fmla="*/ 1245529 h 3036265"/>
                <a:gd name="connsiteX21" fmla="*/ 1966998 w 4114165"/>
                <a:gd name="connsiteY21" fmla="*/ 1343878 h 3036265"/>
                <a:gd name="connsiteX22" fmla="*/ 1966998 w 4114165"/>
                <a:gd name="connsiteY22" fmla="*/ 2597987 h 3036265"/>
                <a:gd name="connsiteX23" fmla="*/ 1978879 w 4114165"/>
                <a:gd name="connsiteY23" fmla="*/ 2635611 h 3036265"/>
                <a:gd name="connsiteX24" fmla="*/ 2036964 w 4114165"/>
                <a:gd name="connsiteY24" fmla="*/ 2634951 h 3036265"/>
                <a:gd name="connsiteX25" fmla="*/ 2046205 w 4114165"/>
                <a:gd name="connsiteY25" fmla="*/ 2599307 h 3036265"/>
                <a:gd name="connsiteX26" fmla="*/ 2046205 w 4114165"/>
                <a:gd name="connsiteY26" fmla="*/ 830353 h 3036265"/>
                <a:gd name="connsiteX27" fmla="*/ 2046205 w 4114165"/>
                <a:gd name="connsiteY27" fmla="*/ 800650 h 3036265"/>
                <a:gd name="connsiteX28" fmla="*/ 2118152 w 4114165"/>
                <a:gd name="connsiteY28" fmla="*/ 727384 h 3036265"/>
                <a:gd name="connsiteX29" fmla="*/ 2738605 w 4114165"/>
                <a:gd name="connsiteY29" fmla="*/ 727384 h 3036265"/>
                <a:gd name="connsiteX30" fmla="*/ 2809892 w 4114165"/>
                <a:gd name="connsiteY30" fmla="*/ 801970 h 3036265"/>
                <a:gd name="connsiteX31" fmla="*/ 2810552 w 4114165"/>
                <a:gd name="connsiteY31" fmla="*/ 2594027 h 3036265"/>
                <a:gd name="connsiteX32" fmla="*/ 2857416 w 4114165"/>
                <a:gd name="connsiteY32" fmla="*/ 2639571 h 3036265"/>
                <a:gd name="connsiteX33" fmla="*/ 2891079 w 4114165"/>
                <a:gd name="connsiteY33" fmla="*/ 2590727 h 3036265"/>
                <a:gd name="connsiteX34" fmla="*/ 2891079 w 4114165"/>
                <a:gd name="connsiteY34" fmla="*/ 122771 h 3036265"/>
                <a:gd name="connsiteX35" fmla="*/ 3012529 w 4114165"/>
                <a:gd name="connsiteY35" fmla="*/ 0 h 3036265"/>
                <a:gd name="connsiteX36" fmla="*/ 3563678 w 4114165"/>
                <a:gd name="connsiteY36" fmla="*/ 0 h 3036265"/>
                <a:gd name="connsiteX37" fmla="*/ 3653446 w 4114165"/>
                <a:gd name="connsiteY37" fmla="*/ 87788 h 3036265"/>
                <a:gd name="connsiteX38" fmla="*/ 3650806 w 4114165"/>
                <a:gd name="connsiteY38" fmla="*/ 2594687 h 3036265"/>
                <a:gd name="connsiteX39" fmla="*/ 3695029 w 4114165"/>
                <a:gd name="connsiteY39" fmla="*/ 2638911 h 3036265"/>
                <a:gd name="connsiteX40" fmla="*/ 4071262 w 4114165"/>
                <a:gd name="connsiteY40" fmla="*/ 2638911 h 3036265"/>
                <a:gd name="connsiteX41" fmla="*/ 4114166 w 4114165"/>
                <a:gd name="connsiteY41" fmla="*/ 2681815 h 3036265"/>
                <a:gd name="connsiteX42" fmla="*/ 4114166 w 4114165"/>
                <a:gd name="connsiteY42" fmla="*/ 2992042 h 3036265"/>
                <a:gd name="connsiteX43" fmla="*/ 4069283 w 4114165"/>
                <a:gd name="connsiteY43" fmla="*/ 3036266 h 3036265"/>
                <a:gd name="connsiteX44" fmla="*/ 43590 w 4114165"/>
                <a:gd name="connsiteY44" fmla="*/ 3035606 h 303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14165" h="3036265">
                  <a:moveTo>
                    <a:pt x="43590" y="3035606"/>
                  </a:moveTo>
                  <a:cubicBezTo>
                    <a:pt x="11247" y="3035606"/>
                    <a:pt x="-634" y="3027685"/>
                    <a:pt x="26" y="2993362"/>
                  </a:cubicBezTo>
                  <a:cubicBezTo>
                    <a:pt x="2006" y="2889733"/>
                    <a:pt x="686" y="2786764"/>
                    <a:pt x="686" y="2683135"/>
                  </a:cubicBezTo>
                  <a:cubicBezTo>
                    <a:pt x="686" y="2638911"/>
                    <a:pt x="1346" y="2638251"/>
                    <a:pt x="44250" y="2638251"/>
                  </a:cubicBezTo>
                  <a:cubicBezTo>
                    <a:pt x="134678" y="2638251"/>
                    <a:pt x="224446" y="2638251"/>
                    <a:pt x="314874" y="2638251"/>
                  </a:cubicBezTo>
                  <a:cubicBezTo>
                    <a:pt x="328735" y="2638251"/>
                    <a:pt x="343256" y="2640231"/>
                    <a:pt x="357117" y="2633631"/>
                  </a:cubicBezTo>
                  <a:cubicBezTo>
                    <a:pt x="357117" y="2631650"/>
                    <a:pt x="357117" y="2629670"/>
                    <a:pt x="357117" y="2627690"/>
                  </a:cubicBezTo>
                  <a:cubicBezTo>
                    <a:pt x="356457" y="2512840"/>
                    <a:pt x="357117" y="2397330"/>
                    <a:pt x="357117" y="2282480"/>
                  </a:cubicBezTo>
                  <a:cubicBezTo>
                    <a:pt x="357117" y="2280500"/>
                    <a:pt x="357777" y="2060700"/>
                    <a:pt x="357777" y="1953111"/>
                  </a:cubicBezTo>
                  <a:cubicBezTo>
                    <a:pt x="357777" y="1881165"/>
                    <a:pt x="378899" y="1860043"/>
                    <a:pt x="449525" y="1860043"/>
                  </a:cubicBezTo>
                  <a:cubicBezTo>
                    <a:pt x="642262" y="1860043"/>
                    <a:pt x="834339" y="1860043"/>
                    <a:pt x="1027076" y="1860043"/>
                  </a:cubicBezTo>
                  <a:cubicBezTo>
                    <a:pt x="1101663" y="1860043"/>
                    <a:pt x="1122124" y="1880505"/>
                    <a:pt x="1122124" y="1956411"/>
                  </a:cubicBezTo>
                  <a:cubicBezTo>
                    <a:pt x="1122124" y="2168950"/>
                    <a:pt x="1122124" y="2380829"/>
                    <a:pt x="1122124" y="2593367"/>
                  </a:cubicBezTo>
                  <a:cubicBezTo>
                    <a:pt x="1122124" y="2634290"/>
                    <a:pt x="1149187" y="2652112"/>
                    <a:pt x="1188790" y="2636271"/>
                  </a:cubicBezTo>
                  <a:cubicBezTo>
                    <a:pt x="1198691" y="2632310"/>
                    <a:pt x="1201991" y="2625050"/>
                    <a:pt x="1201991" y="2615809"/>
                  </a:cubicBezTo>
                  <a:cubicBezTo>
                    <a:pt x="1201991" y="2603928"/>
                    <a:pt x="1202651" y="2591387"/>
                    <a:pt x="1202651" y="2579506"/>
                  </a:cubicBezTo>
                  <a:cubicBezTo>
                    <a:pt x="1202651" y="2171590"/>
                    <a:pt x="1202651" y="1763674"/>
                    <a:pt x="1202651" y="1355099"/>
                  </a:cubicBezTo>
                  <a:cubicBezTo>
                    <a:pt x="1202651" y="1343878"/>
                    <a:pt x="1202651" y="1333317"/>
                    <a:pt x="1202651" y="1322096"/>
                  </a:cubicBezTo>
                  <a:cubicBezTo>
                    <a:pt x="1203971" y="1268631"/>
                    <a:pt x="1227074" y="1245529"/>
                    <a:pt x="1279878" y="1245529"/>
                  </a:cubicBezTo>
                  <a:cubicBezTo>
                    <a:pt x="1390768" y="1244869"/>
                    <a:pt x="1502318" y="1245529"/>
                    <a:pt x="1613207" y="1245529"/>
                  </a:cubicBezTo>
                  <a:cubicBezTo>
                    <a:pt x="1699015" y="1245529"/>
                    <a:pt x="1784822" y="1245529"/>
                    <a:pt x="1870630" y="1245529"/>
                  </a:cubicBezTo>
                  <a:cubicBezTo>
                    <a:pt x="1947857" y="1245529"/>
                    <a:pt x="1966998" y="1264671"/>
                    <a:pt x="1966998" y="1343878"/>
                  </a:cubicBezTo>
                  <a:cubicBezTo>
                    <a:pt x="1966998" y="1662685"/>
                    <a:pt x="1966998" y="2498979"/>
                    <a:pt x="1966998" y="2597987"/>
                  </a:cubicBezTo>
                  <a:cubicBezTo>
                    <a:pt x="1966998" y="2611189"/>
                    <a:pt x="1961058" y="2629670"/>
                    <a:pt x="1978879" y="2635611"/>
                  </a:cubicBezTo>
                  <a:cubicBezTo>
                    <a:pt x="1997361" y="2641551"/>
                    <a:pt x="2018483" y="2642872"/>
                    <a:pt x="2036964" y="2634951"/>
                  </a:cubicBezTo>
                  <a:cubicBezTo>
                    <a:pt x="2052146" y="2628350"/>
                    <a:pt x="2046205" y="2611849"/>
                    <a:pt x="2046205" y="2599307"/>
                  </a:cubicBezTo>
                  <a:cubicBezTo>
                    <a:pt x="2046865" y="2454095"/>
                    <a:pt x="2046205" y="1275232"/>
                    <a:pt x="2046205" y="830353"/>
                  </a:cubicBezTo>
                  <a:cubicBezTo>
                    <a:pt x="2046205" y="820452"/>
                    <a:pt x="2046205" y="810551"/>
                    <a:pt x="2046205" y="800650"/>
                  </a:cubicBezTo>
                  <a:cubicBezTo>
                    <a:pt x="2048185" y="754446"/>
                    <a:pt x="2072607" y="727384"/>
                    <a:pt x="2118152" y="727384"/>
                  </a:cubicBezTo>
                  <a:cubicBezTo>
                    <a:pt x="2324750" y="726724"/>
                    <a:pt x="2532008" y="726724"/>
                    <a:pt x="2738605" y="727384"/>
                  </a:cubicBezTo>
                  <a:cubicBezTo>
                    <a:pt x="2782830" y="727384"/>
                    <a:pt x="2808572" y="756426"/>
                    <a:pt x="2809892" y="801970"/>
                  </a:cubicBezTo>
                  <a:cubicBezTo>
                    <a:pt x="2811212" y="848174"/>
                    <a:pt x="2810552" y="2042879"/>
                    <a:pt x="2810552" y="2594027"/>
                  </a:cubicBezTo>
                  <a:cubicBezTo>
                    <a:pt x="2810552" y="2638251"/>
                    <a:pt x="2813192" y="2638251"/>
                    <a:pt x="2857416" y="2639571"/>
                  </a:cubicBezTo>
                  <a:cubicBezTo>
                    <a:pt x="2897019" y="2640891"/>
                    <a:pt x="2891079" y="2614489"/>
                    <a:pt x="2891079" y="2590727"/>
                  </a:cubicBezTo>
                  <a:cubicBezTo>
                    <a:pt x="2891079" y="1768295"/>
                    <a:pt x="2891079" y="945203"/>
                    <a:pt x="2891079" y="122771"/>
                  </a:cubicBezTo>
                  <a:cubicBezTo>
                    <a:pt x="2891079" y="9241"/>
                    <a:pt x="2900320" y="0"/>
                    <a:pt x="3012529" y="0"/>
                  </a:cubicBezTo>
                  <a:cubicBezTo>
                    <a:pt x="3196026" y="0"/>
                    <a:pt x="3380182" y="0"/>
                    <a:pt x="3563678" y="0"/>
                  </a:cubicBezTo>
                  <a:cubicBezTo>
                    <a:pt x="3631664" y="0"/>
                    <a:pt x="3652785" y="21122"/>
                    <a:pt x="3653446" y="87788"/>
                  </a:cubicBezTo>
                  <a:cubicBezTo>
                    <a:pt x="3654106" y="264023"/>
                    <a:pt x="3651466" y="2399310"/>
                    <a:pt x="3650806" y="2594687"/>
                  </a:cubicBezTo>
                  <a:cubicBezTo>
                    <a:pt x="3650806" y="2638911"/>
                    <a:pt x="3650806" y="2638911"/>
                    <a:pt x="3695029" y="2638911"/>
                  </a:cubicBezTo>
                  <a:cubicBezTo>
                    <a:pt x="3820440" y="2638911"/>
                    <a:pt x="3945851" y="2638911"/>
                    <a:pt x="4071262" y="2638911"/>
                  </a:cubicBezTo>
                  <a:cubicBezTo>
                    <a:pt x="4112186" y="2638911"/>
                    <a:pt x="4114166" y="2640891"/>
                    <a:pt x="4114166" y="2681815"/>
                  </a:cubicBezTo>
                  <a:cubicBezTo>
                    <a:pt x="4114166" y="2785444"/>
                    <a:pt x="4114166" y="2888413"/>
                    <a:pt x="4114166" y="2992042"/>
                  </a:cubicBezTo>
                  <a:cubicBezTo>
                    <a:pt x="4114166" y="3034946"/>
                    <a:pt x="4113506" y="3036266"/>
                    <a:pt x="4069283" y="3036266"/>
                  </a:cubicBezTo>
                  <a:cubicBezTo>
                    <a:pt x="3504933" y="3034946"/>
                    <a:pt x="196723" y="3034286"/>
                    <a:pt x="43590" y="3035606"/>
                  </a:cubicBezTo>
                  <a:close/>
                </a:path>
              </a:pathLst>
            </a:custGeom>
            <a:solidFill>
              <a:schemeClr val="accent1"/>
            </a:solidFill>
            <a:ln w="659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29">
              <a:extLst>
                <a:ext uri="{FF2B5EF4-FFF2-40B4-BE49-F238E27FC236}">
                  <a16:creationId xmlns="" xmlns:a16="http://schemas.microsoft.com/office/drawing/2014/main" id="{0D9E715F-212D-4187-847A-4787AD91DEF8}"/>
                </a:ext>
              </a:extLst>
            </p:cNvPr>
            <p:cNvSpPr/>
            <p:nvPr/>
          </p:nvSpPr>
          <p:spPr>
            <a:xfrm>
              <a:off x="7204326" y="1625390"/>
              <a:ext cx="1481775" cy="1115682"/>
            </a:xfrm>
            <a:custGeom>
              <a:avLst/>
              <a:gdLst>
                <a:gd name="connsiteX0" fmla="*/ 1064151 w 2969257"/>
                <a:gd name="connsiteY0" fmla="*/ 935232 h 2235661"/>
                <a:gd name="connsiteX1" fmla="*/ 1755891 w 2969257"/>
                <a:gd name="connsiteY1" fmla="*/ 1096946 h 2235661"/>
                <a:gd name="connsiteX2" fmla="*/ 1823878 w 2969257"/>
                <a:gd name="connsiteY2" fmla="*/ 1078465 h 2235661"/>
                <a:gd name="connsiteX3" fmla="*/ 2653570 w 2969257"/>
                <a:gd name="connsiteY3" fmla="*/ 270554 h 2235661"/>
                <a:gd name="connsiteX4" fmla="*/ 2654230 w 2969257"/>
                <a:gd name="connsiteY4" fmla="*/ 228310 h 2235661"/>
                <a:gd name="connsiteX5" fmla="*/ 2578984 w 2969257"/>
                <a:gd name="connsiteY5" fmla="*/ 154384 h 2235661"/>
                <a:gd name="connsiteX6" fmla="*/ 2586244 w 2969257"/>
                <a:gd name="connsiteY6" fmla="*/ 118741 h 2235661"/>
                <a:gd name="connsiteX7" fmla="*/ 2938055 w 2969257"/>
                <a:gd name="connsiteY7" fmla="*/ 5211 h 2235661"/>
                <a:gd name="connsiteX8" fmla="*/ 2965778 w 2969257"/>
                <a:gd name="connsiteY8" fmla="*/ 4551 h 2235661"/>
                <a:gd name="connsiteX9" fmla="*/ 2964457 w 2969257"/>
                <a:gd name="connsiteY9" fmla="*/ 29633 h 2235661"/>
                <a:gd name="connsiteX10" fmla="*/ 2857528 w 2969257"/>
                <a:gd name="connsiteY10" fmla="*/ 383424 h 2235661"/>
                <a:gd name="connsiteX11" fmla="*/ 2817924 w 2969257"/>
                <a:gd name="connsiteY11" fmla="*/ 392665 h 2235661"/>
                <a:gd name="connsiteX12" fmla="*/ 2761820 w 2969257"/>
                <a:gd name="connsiteY12" fmla="*/ 336560 h 2235661"/>
                <a:gd name="connsiteX13" fmla="*/ 2714956 w 2969257"/>
                <a:gd name="connsiteY13" fmla="*/ 337220 h 2235661"/>
                <a:gd name="connsiteX14" fmla="*/ 1858200 w 2969257"/>
                <a:gd name="connsiteY14" fmla="*/ 1225657 h 2235661"/>
                <a:gd name="connsiteX15" fmla="*/ 1800115 w 2969257"/>
                <a:gd name="connsiteY15" fmla="*/ 1242159 h 2235661"/>
                <a:gd name="connsiteX16" fmla="*/ 1132137 w 2969257"/>
                <a:gd name="connsiteY16" fmla="*/ 1070544 h 2235661"/>
                <a:gd name="connsiteX17" fmla="*/ 1064151 w 2969257"/>
                <a:gd name="connsiteY17" fmla="*/ 1091666 h 2235661"/>
                <a:gd name="connsiteX18" fmla="*/ 114988 w 2969257"/>
                <a:gd name="connsiteY18" fmla="*/ 2222345 h 2235661"/>
                <a:gd name="connsiteX19" fmla="*/ 74724 w 2969257"/>
                <a:gd name="connsiteY19" fmla="*/ 2225645 h 2235661"/>
                <a:gd name="connsiteX20" fmla="*/ 15979 w 2969257"/>
                <a:gd name="connsiteY20" fmla="*/ 2178121 h 2235661"/>
                <a:gd name="connsiteX21" fmla="*/ 11359 w 2969257"/>
                <a:gd name="connsiteY21" fmla="*/ 2132577 h 2235661"/>
                <a:gd name="connsiteX22" fmla="*/ 1024547 w 2969257"/>
                <a:gd name="connsiteY22" fmla="*/ 954374 h 2235661"/>
                <a:gd name="connsiteX23" fmla="*/ 1064151 w 2969257"/>
                <a:gd name="connsiteY23" fmla="*/ 935232 h 223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9257" h="2235661">
                  <a:moveTo>
                    <a:pt x="1064151" y="935232"/>
                  </a:moveTo>
                  <a:cubicBezTo>
                    <a:pt x="1105074" y="944473"/>
                    <a:pt x="1572395" y="1052722"/>
                    <a:pt x="1755891" y="1096946"/>
                  </a:cubicBezTo>
                  <a:cubicBezTo>
                    <a:pt x="1783614" y="1103547"/>
                    <a:pt x="1803415" y="1098266"/>
                    <a:pt x="1823878" y="1078465"/>
                  </a:cubicBezTo>
                  <a:cubicBezTo>
                    <a:pt x="2011334" y="894308"/>
                    <a:pt x="2564462" y="355701"/>
                    <a:pt x="2653570" y="270554"/>
                  </a:cubicBezTo>
                  <a:cubicBezTo>
                    <a:pt x="2670731" y="254052"/>
                    <a:pt x="2670731" y="243491"/>
                    <a:pt x="2654230" y="228310"/>
                  </a:cubicBezTo>
                  <a:cubicBezTo>
                    <a:pt x="2628488" y="204548"/>
                    <a:pt x="2604725" y="178806"/>
                    <a:pt x="2578984" y="154384"/>
                  </a:cubicBezTo>
                  <a:cubicBezTo>
                    <a:pt x="2561162" y="137222"/>
                    <a:pt x="2559842" y="126661"/>
                    <a:pt x="2586244" y="118741"/>
                  </a:cubicBezTo>
                  <a:cubicBezTo>
                    <a:pt x="2703734" y="81117"/>
                    <a:pt x="2820565" y="42834"/>
                    <a:pt x="2938055" y="5211"/>
                  </a:cubicBezTo>
                  <a:cubicBezTo>
                    <a:pt x="2947296" y="2570"/>
                    <a:pt x="2957196" y="-4690"/>
                    <a:pt x="2965778" y="4551"/>
                  </a:cubicBezTo>
                  <a:cubicBezTo>
                    <a:pt x="2973038" y="11811"/>
                    <a:pt x="2967097" y="21712"/>
                    <a:pt x="2964457" y="29633"/>
                  </a:cubicBezTo>
                  <a:cubicBezTo>
                    <a:pt x="2928814" y="147783"/>
                    <a:pt x="2893171" y="265273"/>
                    <a:pt x="2857528" y="383424"/>
                  </a:cubicBezTo>
                  <a:cubicBezTo>
                    <a:pt x="2847627" y="416427"/>
                    <a:pt x="2843007" y="417087"/>
                    <a:pt x="2817924" y="392665"/>
                  </a:cubicBezTo>
                  <a:cubicBezTo>
                    <a:pt x="2798783" y="374183"/>
                    <a:pt x="2778981" y="357021"/>
                    <a:pt x="2761820" y="336560"/>
                  </a:cubicBezTo>
                  <a:cubicBezTo>
                    <a:pt x="2743998" y="315438"/>
                    <a:pt x="2732117" y="318738"/>
                    <a:pt x="2714956" y="337220"/>
                  </a:cubicBezTo>
                  <a:cubicBezTo>
                    <a:pt x="2576343" y="481772"/>
                    <a:pt x="2004073" y="1073184"/>
                    <a:pt x="1858200" y="1225657"/>
                  </a:cubicBezTo>
                  <a:cubicBezTo>
                    <a:pt x="1840379" y="1244139"/>
                    <a:pt x="1824537" y="1248099"/>
                    <a:pt x="1800115" y="1242159"/>
                  </a:cubicBezTo>
                  <a:cubicBezTo>
                    <a:pt x="1577676" y="1184734"/>
                    <a:pt x="1354576" y="1128629"/>
                    <a:pt x="1132137" y="1070544"/>
                  </a:cubicBezTo>
                  <a:cubicBezTo>
                    <a:pt x="1102434" y="1062623"/>
                    <a:pt x="1083953" y="1067904"/>
                    <a:pt x="1064151" y="1091666"/>
                  </a:cubicBezTo>
                  <a:cubicBezTo>
                    <a:pt x="922238" y="1260641"/>
                    <a:pt x="288583" y="2014426"/>
                    <a:pt x="114988" y="2222345"/>
                  </a:cubicBezTo>
                  <a:cubicBezTo>
                    <a:pt x="100466" y="2239506"/>
                    <a:pt x="89906" y="2239506"/>
                    <a:pt x="74724" y="2225645"/>
                  </a:cubicBezTo>
                  <a:cubicBezTo>
                    <a:pt x="55583" y="2209143"/>
                    <a:pt x="36441" y="2191982"/>
                    <a:pt x="15979" y="2178121"/>
                  </a:cubicBezTo>
                  <a:cubicBezTo>
                    <a:pt x="-4483" y="2163600"/>
                    <a:pt x="-4483" y="2150398"/>
                    <a:pt x="11359" y="2132577"/>
                  </a:cubicBezTo>
                  <a:cubicBezTo>
                    <a:pt x="81985" y="2051390"/>
                    <a:pt x="924879" y="1070544"/>
                    <a:pt x="1024547" y="954374"/>
                  </a:cubicBezTo>
                  <a:cubicBezTo>
                    <a:pt x="1032468" y="944473"/>
                    <a:pt x="1039729" y="932592"/>
                    <a:pt x="1064151" y="935232"/>
                  </a:cubicBezTo>
                  <a:close/>
                </a:path>
              </a:pathLst>
            </a:custGeom>
            <a:solidFill>
              <a:schemeClr val="accent3"/>
            </a:solidFill>
            <a:ln w="6595" cap="flat">
              <a:noFill/>
              <a:prstDash val="solid"/>
              <a:miter/>
            </a:ln>
          </p:spPr>
          <p:txBody>
            <a:bodyPr rtlCol="0" anchor="ctr"/>
            <a:lstStyle/>
            <a:p>
              <a:pPr algn="l" rtl="0"/>
              <a:endParaRPr lang="en-US" kern="1200">
                <a:solidFill>
                  <a:prstClr val="black"/>
                </a:solidFill>
                <a:latin typeface="Arial"/>
                <a:ea typeface="Arial Unicode MS"/>
              </a:endParaRPr>
            </a:p>
          </p:txBody>
        </p:sp>
      </p:grpSp>
      <p:sp>
        <p:nvSpPr>
          <p:cNvPr id="19" name="object 5"/>
          <p:cNvSpPr txBox="1"/>
          <p:nvPr/>
        </p:nvSpPr>
        <p:spPr>
          <a:xfrm>
            <a:off x="593784" y="774760"/>
            <a:ext cx="5464605" cy="419806"/>
          </a:xfrm>
          <a:prstGeom prst="rect">
            <a:avLst/>
          </a:prstGeom>
        </p:spPr>
        <p:txBody>
          <a:bodyPr wrap="square" lIns="0" tIns="0" rIns="0" bIns="0" rtlCol="0">
            <a:noAutofit/>
          </a:bodyPr>
          <a:lstStyle/>
          <a:p>
            <a:pPr marL="12700" marR="15239" algn="l" rtl="0">
              <a:lnSpc>
                <a:spcPct val="95825"/>
              </a:lnSpc>
            </a:pPr>
            <a:r>
              <a:rPr sz="800" b="1" kern="1200" dirty="0">
                <a:solidFill>
                  <a:prstClr val="white"/>
                </a:solidFill>
                <a:latin typeface="Arial"/>
                <a:ea typeface="Arial Unicode MS"/>
                <a:cs typeface="Arial"/>
              </a:rPr>
              <a:t>Great!</a:t>
            </a:r>
            <a:r>
              <a:rPr sz="800" b="1" kern="1200" spc="-23" dirty="0">
                <a:solidFill>
                  <a:prstClr val="white"/>
                </a:solidFill>
                <a:latin typeface="Arial"/>
                <a:ea typeface="Arial Unicode MS"/>
                <a:cs typeface="Arial"/>
              </a:rPr>
              <a:t> </a:t>
            </a:r>
            <a:r>
              <a:rPr sz="800" b="1" kern="1200" dirty="0">
                <a:solidFill>
                  <a:prstClr val="white"/>
                </a:solidFill>
                <a:latin typeface="Arial"/>
                <a:ea typeface="Arial Unicode MS"/>
                <a:cs typeface="Arial"/>
              </a:rPr>
              <a:t>These basic</a:t>
            </a:r>
            <a:r>
              <a:rPr sz="800" b="1" kern="1200" spc="-20" dirty="0">
                <a:solidFill>
                  <a:prstClr val="white"/>
                </a:solidFill>
                <a:latin typeface="Arial"/>
                <a:ea typeface="Arial Unicode MS"/>
                <a:cs typeface="Arial"/>
              </a:rPr>
              <a:t> </a:t>
            </a:r>
            <a:r>
              <a:rPr sz="800" b="1" kern="1200" dirty="0">
                <a:solidFill>
                  <a:prstClr val="white"/>
                </a:solidFill>
                <a:latin typeface="Arial"/>
                <a:ea typeface="Arial Unicode MS"/>
                <a:cs typeface="Arial"/>
              </a:rPr>
              <a:t>parameters</a:t>
            </a:r>
            <a:r>
              <a:rPr sz="800" b="1" kern="1200" spc="43" dirty="0">
                <a:solidFill>
                  <a:prstClr val="white"/>
                </a:solidFill>
                <a:latin typeface="Arial"/>
                <a:ea typeface="Arial Unicode MS"/>
                <a:cs typeface="Arial"/>
              </a:rPr>
              <a:t> </a:t>
            </a:r>
            <a:r>
              <a:rPr sz="800" b="1" kern="1200" dirty="0">
                <a:solidFill>
                  <a:prstClr val="white"/>
                </a:solidFill>
                <a:latin typeface="Arial"/>
                <a:ea typeface="Arial Unicode MS"/>
                <a:cs typeface="Arial"/>
              </a:rPr>
              <a:t>will</a:t>
            </a:r>
            <a:r>
              <a:rPr sz="800" b="1" kern="1200" spc="-25" dirty="0">
                <a:solidFill>
                  <a:prstClr val="white"/>
                </a:solidFill>
                <a:latin typeface="Arial"/>
                <a:ea typeface="Arial Unicode MS"/>
                <a:cs typeface="Arial"/>
              </a:rPr>
              <a:t> </a:t>
            </a:r>
            <a:r>
              <a:rPr sz="800" b="1" kern="1200" dirty="0">
                <a:solidFill>
                  <a:prstClr val="white"/>
                </a:solidFill>
                <a:latin typeface="Arial"/>
                <a:ea typeface="Arial Unicode MS"/>
                <a:cs typeface="Arial"/>
              </a:rPr>
              <a:t>be</a:t>
            </a:r>
            <a:r>
              <a:rPr sz="800" b="1" kern="1200" spc="9" dirty="0">
                <a:solidFill>
                  <a:prstClr val="white"/>
                </a:solidFill>
                <a:latin typeface="Arial"/>
                <a:ea typeface="Arial Unicode MS"/>
                <a:cs typeface="Arial"/>
              </a:rPr>
              <a:t> </a:t>
            </a:r>
            <a:r>
              <a:rPr sz="800" b="1" kern="1200" dirty="0">
                <a:solidFill>
                  <a:prstClr val="white"/>
                </a:solidFill>
                <a:latin typeface="Arial"/>
                <a:ea typeface="Arial Unicode MS"/>
                <a:cs typeface="Arial"/>
              </a:rPr>
              <a:t>applied to</a:t>
            </a:r>
            <a:r>
              <a:rPr sz="800" b="1" kern="1200" spc="15" dirty="0">
                <a:solidFill>
                  <a:prstClr val="white"/>
                </a:solidFill>
                <a:latin typeface="Arial"/>
                <a:ea typeface="Arial Unicode MS"/>
                <a:cs typeface="Arial"/>
              </a:rPr>
              <a:t> </a:t>
            </a:r>
            <a:r>
              <a:rPr sz="800" b="1" kern="1200" dirty="0">
                <a:solidFill>
                  <a:prstClr val="white"/>
                </a:solidFill>
                <a:latin typeface="Arial"/>
                <a:ea typeface="Arial Unicode MS"/>
                <a:cs typeface="Arial"/>
              </a:rPr>
              <a:t>the</a:t>
            </a:r>
            <a:r>
              <a:rPr sz="800" b="1" kern="1200" spc="11" dirty="0">
                <a:solidFill>
                  <a:prstClr val="white"/>
                </a:solidFill>
                <a:latin typeface="Arial"/>
                <a:ea typeface="Arial Unicode MS"/>
                <a:cs typeface="Arial"/>
              </a:rPr>
              <a:t> </a:t>
            </a:r>
            <a:r>
              <a:rPr sz="800" b="1" kern="1200" dirty="0">
                <a:solidFill>
                  <a:prstClr val="white"/>
                </a:solidFill>
                <a:latin typeface="Arial"/>
                <a:ea typeface="Arial Unicode MS"/>
                <a:cs typeface="Arial"/>
              </a:rPr>
              <a:t>rest of your</a:t>
            </a:r>
            <a:r>
              <a:rPr sz="800" b="1" kern="1200" spc="-51" dirty="0">
                <a:solidFill>
                  <a:prstClr val="white"/>
                </a:solidFill>
                <a:latin typeface="Arial"/>
                <a:ea typeface="Arial Unicode MS"/>
                <a:cs typeface="Arial"/>
              </a:rPr>
              <a:t> </a:t>
            </a:r>
            <a:r>
              <a:rPr sz="800" b="1" kern="1200" dirty="0">
                <a:solidFill>
                  <a:prstClr val="white"/>
                </a:solidFill>
                <a:latin typeface="Arial"/>
                <a:ea typeface="Arial Unicode MS"/>
                <a:cs typeface="Arial"/>
              </a:rPr>
              <a:t>selections,</a:t>
            </a:r>
            <a:r>
              <a:rPr sz="800" b="1" kern="1200" spc="-41" dirty="0">
                <a:solidFill>
                  <a:prstClr val="white"/>
                </a:solidFill>
                <a:latin typeface="Arial"/>
                <a:ea typeface="Arial Unicode MS"/>
                <a:cs typeface="Arial"/>
              </a:rPr>
              <a:t> </a:t>
            </a:r>
            <a:r>
              <a:rPr sz="800" b="1" kern="1200" dirty="0">
                <a:solidFill>
                  <a:prstClr val="white"/>
                </a:solidFill>
                <a:latin typeface="Arial"/>
                <a:ea typeface="Arial Unicode MS"/>
                <a:cs typeface="Arial"/>
              </a:rPr>
              <a:t>which we</a:t>
            </a:r>
            <a:r>
              <a:rPr sz="800" b="1" kern="1200" spc="42" dirty="0">
                <a:solidFill>
                  <a:prstClr val="white"/>
                </a:solidFill>
                <a:latin typeface="Arial"/>
                <a:ea typeface="Arial Unicode MS"/>
                <a:cs typeface="Arial"/>
              </a:rPr>
              <a:t> </a:t>
            </a:r>
            <a:r>
              <a:rPr sz="800" b="1" kern="1200" dirty="0">
                <a:solidFill>
                  <a:prstClr val="white"/>
                </a:solidFill>
                <a:latin typeface="Arial"/>
                <a:ea typeface="Arial Unicode MS"/>
                <a:cs typeface="Arial"/>
              </a:rPr>
              <a:t>will</a:t>
            </a:r>
            <a:r>
              <a:rPr sz="800" b="1" kern="1200" spc="-25" dirty="0">
                <a:solidFill>
                  <a:prstClr val="white"/>
                </a:solidFill>
                <a:latin typeface="Arial"/>
                <a:ea typeface="Arial Unicode MS"/>
                <a:cs typeface="Arial"/>
              </a:rPr>
              <a:t> </a:t>
            </a:r>
            <a:r>
              <a:rPr sz="800" b="1" kern="1200" dirty="0">
                <a:solidFill>
                  <a:prstClr val="white"/>
                </a:solidFill>
                <a:latin typeface="Arial"/>
                <a:ea typeface="Arial Unicode MS"/>
                <a:cs typeface="Arial"/>
              </a:rPr>
              <a:t>fill</a:t>
            </a:r>
            <a:r>
              <a:rPr sz="800" b="1" kern="1200" spc="-46" dirty="0">
                <a:solidFill>
                  <a:prstClr val="white"/>
                </a:solidFill>
                <a:latin typeface="Arial"/>
                <a:ea typeface="Arial Unicode MS"/>
                <a:cs typeface="Arial"/>
              </a:rPr>
              <a:t> </a:t>
            </a:r>
            <a:r>
              <a:rPr sz="800" b="1" kern="1200" dirty="0">
                <a:solidFill>
                  <a:prstClr val="white"/>
                </a:solidFill>
                <a:latin typeface="Arial"/>
                <a:ea typeface="Arial Unicode MS"/>
                <a:cs typeface="Arial"/>
              </a:rPr>
              <a:t>out now.</a:t>
            </a:r>
            <a:endParaRPr sz="800" kern="1200" dirty="0">
              <a:solidFill>
                <a:prstClr val="white"/>
              </a:solidFill>
              <a:latin typeface="Arial"/>
              <a:ea typeface="Arial Unicode MS"/>
              <a:cs typeface="Arial"/>
            </a:endParaRPr>
          </a:p>
          <a:p>
            <a:pPr marL="12700" marR="15239" algn="l" rtl="0">
              <a:lnSpc>
                <a:spcPct val="95825"/>
              </a:lnSpc>
              <a:spcBef>
                <a:spcPts val="80"/>
              </a:spcBef>
            </a:pPr>
            <a:r>
              <a:rPr sz="800" kern="1200" dirty="0">
                <a:solidFill>
                  <a:prstClr val="white"/>
                </a:solidFill>
                <a:latin typeface="Arial"/>
                <a:ea typeface="Arial Unicode MS"/>
                <a:cs typeface="Arial"/>
              </a:rPr>
              <a:t>This</a:t>
            </a:r>
            <a:r>
              <a:rPr sz="800" kern="1200" spc="-30" dirty="0">
                <a:solidFill>
                  <a:prstClr val="white"/>
                </a:solidFill>
                <a:latin typeface="Arial"/>
                <a:ea typeface="Arial Unicode MS"/>
                <a:cs typeface="Arial"/>
              </a:rPr>
              <a:t> </a:t>
            </a:r>
            <a:r>
              <a:rPr sz="800" kern="1200" dirty="0">
                <a:solidFill>
                  <a:prstClr val="white"/>
                </a:solidFill>
                <a:latin typeface="Arial"/>
                <a:ea typeface="Arial Unicode MS"/>
                <a:cs typeface="Arial"/>
              </a:rPr>
              <a:t>last</a:t>
            </a:r>
            <a:r>
              <a:rPr sz="800" kern="1200" spc="12" dirty="0">
                <a:solidFill>
                  <a:prstClr val="white"/>
                </a:solidFill>
                <a:latin typeface="Arial"/>
                <a:ea typeface="Arial Unicode MS"/>
                <a:cs typeface="Arial"/>
              </a:rPr>
              <a:t> </a:t>
            </a:r>
            <a:r>
              <a:rPr sz="800" kern="1200" dirty="0">
                <a:solidFill>
                  <a:prstClr val="white"/>
                </a:solidFill>
                <a:latin typeface="Arial"/>
                <a:ea typeface="Arial Unicode MS"/>
                <a:cs typeface="Arial"/>
              </a:rPr>
              <a:t>section</a:t>
            </a:r>
            <a:r>
              <a:rPr sz="800" kern="1200" spc="50" dirty="0">
                <a:solidFill>
                  <a:prstClr val="white"/>
                </a:solidFill>
                <a:latin typeface="Arial"/>
                <a:ea typeface="Arial Unicode MS"/>
                <a:cs typeface="Arial"/>
              </a:rPr>
              <a:t> </a:t>
            </a:r>
            <a:r>
              <a:rPr sz="800" kern="1200" dirty="0">
                <a:solidFill>
                  <a:prstClr val="white"/>
                </a:solidFill>
                <a:latin typeface="Arial"/>
                <a:ea typeface="Arial Unicode MS"/>
                <a:cs typeface="Arial"/>
              </a:rPr>
              <a:t>uses</a:t>
            </a:r>
            <a:r>
              <a:rPr sz="800" kern="1200" spc="-16" dirty="0">
                <a:solidFill>
                  <a:prstClr val="white"/>
                </a:solidFill>
                <a:latin typeface="Arial"/>
                <a:ea typeface="Arial Unicode MS"/>
                <a:cs typeface="Arial"/>
              </a:rPr>
              <a:t> </a:t>
            </a:r>
            <a:r>
              <a:rPr sz="800" kern="1200" dirty="0">
                <a:solidFill>
                  <a:prstClr val="white"/>
                </a:solidFill>
                <a:latin typeface="Arial"/>
                <a:ea typeface="Arial Unicode MS"/>
                <a:cs typeface="Arial"/>
              </a:rPr>
              <a:t>“OR”</a:t>
            </a:r>
            <a:r>
              <a:rPr sz="800" kern="1200" spc="103" dirty="0">
                <a:solidFill>
                  <a:prstClr val="white"/>
                </a:solidFill>
                <a:latin typeface="Arial"/>
                <a:ea typeface="Arial Unicode MS"/>
                <a:cs typeface="Arial"/>
              </a:rPr>
              <a:t> </a:t>
            </a:r>
            <a:r>
              <a:rPr sz="800" kern="1200" dirty="0">
                <a:solidFill>
                  <a:prstClr val="white"/>
                </a:solidFill>
                <a:latin typeface="Arial"/>
                <a:ea typeface="Arial Unicode MS"/>
                <a:cs typeface="Arial"/>
              </a:rPr>
              <a:t>logic,</a:t>
            </a:r>
            <a:r>
              <a:rPr sz="800" kern="1200" spc="55" dirty="0">
                <a:solidFill>
                  <a:prstClr val="white"/>
                </a:solidFill>
                <a:latin typeface="Arial"/>
                <a:ea typeface="Arial Unicode MS"/>
                <a:cs typeface="Arial"/>
              </a:rPr>
              <a:t> </a:t>
            </a:r>
            <a:r>
              <a:rPr sz="800" kern="1200" dirty="0">
                <a:solidFill>
                  <a:prstClr val="white"/>
                </a:solidFill>
                <a:latin typeface="Arial"/>
                <a:ea typeface="Arial Unicode MS"/>
                <a:cs typeface="Arial"/>
              </a:rPr>
              <a:t>meaning you’ll</a:t>
            </a:r>
            <a:r>
              <a:rPr sz="800" kern="1200" spc="54" dirty="0">
                <a:solidFill>
                  <a:prstClr val="white"/>
                </a:solidFill>
                <a:latin typeface="Arial"/>
                <a:ea typeface="Arial Unicode MS"/>
                <a:cs typeface="Arial"/>
              </a:rPr>
              <a:t> </a:t>
            </a:r>
            <a:r>
              <a:rPr sz="800" kern="1200" dirty="0">
                <a:solidFill>
                  <a:prstClr val="white"/>
                </a:solidFill>
                <a:latin typeface="Arial"/>
                <a:ea typeface="Arial Unicode MS"/>
                <a:cs typeface="Arial"/>
              </a:rPr>
              <a:t>target</a:t>
            </a:r>
            <a:r>
              <a:rPr sz="800" kern="1200" spc="40" dirty="0">
                <a:solidFill>
                  <a:prstClr val="white"/>
                </a:solidFill>
                <a:latin typeface="Arial"/>
                <a:ea typeface="Arial Unicode MS"/>
                <a:cs typeface="Arial"/>
              </a:rPr>
              <a:t> </a:t>
            </a:r>
            <a:r>
              <a:rPr sz="800" kern="1200" dirty="0">
                <a:solidFill>
                  <a:prstClr val="white"/>
                </a:solidFill>
                <a:latin typeface="Arial"/>
                <a:ea typeface="Arial Unicode MS"/>
                <a:cs typeface="Arial"/>
              </a:rPr>
              <a:t>people</a:t>
            </a:r>
            <a:r>
              <a:rPr sz="800" kern="1200" spc="23" dirty="0">
                <a:solidFill>
                  <a:prstClr val="white"/>
                </a:solidFill>
                <a:latin typeface="Arial"/>
                <a:ea typeface="Arial Unicode MS"/>
                <a:cs typeface="Arial"/>
              </a:rPr>
              <a:t> </a:t>
            </a:r>
            <a:r>
              <a:rPr sz="800" kern="1200" dirty="0">
                <a:solidFill>
                  <a:prstClr val="white"/>
                </a:solidFill>
                <a:latin typeface="Arial"/>
                <a:ea typeface="Arial Unicode MS"/>
                <a:cs typeface="Arial"/>
              </a:rPr>
              <a:t>who</a:t>
            </a:r>
            <a:r>
              <a:rPr sz="800" kern="1200" spc="29" dirty="0">
                <a:solidFill>
                  <a:prstClr val="white"/>
                </a:solidFill>
                <a:latin typeface="Arial"/>
                <a:ea typeface="Arial Unicode MS"/>
                <a:cs typeface="Arial"/>
              </a:rPr>
              <a:t> </a:t>
            </a:r>
            <a:r>
              <a:rPr sz="800" kern="1200" dirty="0">
                <a:solidFill>
                  <a:prstClr val="white"/>
                </a:solidFill>
                <a:latin typeface="Arial"/>
                <a:ea typeface="Arial Unicode MS"/>
                <a:cs typeface="Arial"/>
              </a:rPr>
              <a:t>match</a:t>
            </a:r>
            <a:r>
              <a:rPr sz="800" kern="1200" spc="43" dirty="0">
                <a:solidFill>
                  <a:prstClr val="white"/>
                </a:solidFill>
                <a:latin typeface="Arial"/>
                <a:ea typeface="Arial Unicode MS"/>
                <a:cs typeface="Arial"/>
              </a:rPr>
              <a:t> </a:t>
            </a:r>
            <a:r>
              <a:rPr sz="800" kern="1200" dirty="0">
                <a:solidFill>
                  <a:prstClr val="white"/>
                </a:solidFill>
                <a:latin typeface="Arial"/>
                <a:ea typeface="Arial Unicode MS"/>
                <a:cs typeface="Arial"/>
              </a:rPr>
              <a:t>any</a:t>
            </a:r>
            <a:r>
              <a:rPr sz="800" kern="1200" spc="-25" dirty="0">
                <a:solidFill>
                  <a:prstClr val="white"/>
                </a:solidFill>
                <a:latin typeface="Arial"/>
                <a:ea typeface="Arial Unicode MS"/>
                <a:cs typeface="Arial"/>
              </a:rPr>
              <a:t> </a:t>
            </a:r>
            <a:r>
              <a:rPr sz="800" kern="1200" dirty="0">
                <a:solidFill>
                  <a:prstClr val="white"/>
                </a:solidFill>
                <a:latin typeface="Arial"/>
                <a:ea typeface="Arial Unicode MS"/>
                <a:cs typeface="Arial"/>
              </a:rPr>
              <a:t>of</a:t>
            </a:r>
            <a:r>
              <a:rPr sz="800" kern="1200" spc="26" dirty="0">
                <a:solidFill>
                  <a:prstClr val="white"/>
                </a:solidFill>
                <a:latin typeface="Arial"/>
                <a:ea typeface="Arial Unicode MS"/>
                <a:cs typeface="Arial"/>
              </a:rPr>
              <a:t> </a:t>
            </a:r>
            <a:r>
              <a:rPr sz="800" kern="1200" dirty="0">
                <a:solidFill>
                  <a:prstClr val="white"/>
                </a:solidFill>
                <a:latin typeface="Arial"/>
                <a:ea typeface="Arial Unicode MS"/>
                <a:cs typeface="Arial"/>
              </a:rPr>
              <a:t>the</a:t>
            </a:r>
            <a:r>
              <a:rPr sz="800" kern="1200" spc="11" dirty="0">
                <a:solidFill>
                  <a:prstClr val="white"/>
                </a:solidFill>
                <a:latin typeface="Arial"/>
                <a:ea typeface="Arial Unicode MS"/>
                <a:cs typeface="Arial"/>
              </a:rPr>
              <a:t> </a:t>
            </a:r>
            <a:r>
              <a:rPr sz="800" kern="1200" dirty="0">
                <a:solidFill>
                  <a:prstClr val="white"/>
                </a:solidFill>
                <a:latin typeface="Arial"/>
                <a:ea typeface="Arial Unicode MS"/>
                <a:cs typeface="Arial"/>
              </a:rPr>
              <a:t>input</a:t>
            </a:r>
            <a:r>
              <a:rPr sz="800" kern="1200" spc="51" dirty="0">
                <a:solidFill>
                  <a:prstClr val="white"/>
                </a:solidFill>
                <a:latin typeface="Arial"/>
                <a:ea typeface="Arial Unicode MS"/>
                <a:cs typeface="Arial"/>
              </a:rPr>
              <a:t> </a:t>
            </a:r>
            <a:r>
              <a:rPr sz="800" kern="1200" dirty="0">
                <a:solidFill>
                  <a:prstClr val="white"/>
                </a:solidFill>
                <a:latin typeface="Arial"/>
                <a:ea typeface="Arial Unicode MS"/>
                <a:cs typeface="Arial"/>
              </a:rPr>
              <a:t>criteria.</a:t>
            </a:r>
          </a:p>
          <a:p>
            <a:pPr marL="12700" algn="l" rtl="0">
              <a:lnSpc>
                <a:spcPct val="95825"/>
              </a:lnSpc>
              <a:spcBef>
                <a:spcPts val="80"/>
              </a:spcBef>
            </a:pPr>
            <a:r>
              <a:rPr sz="800" i="1" kern="1200" dirty="0">
                <a:solidFill>
                  <a:prstClr val="white"/>
                </a:solidFill>
                <a:latin typeface="Arial"/>
                <a:ea typeface="Arial Unicode MS"/>
                <a:cs typeface="Arial"/>
              </a:rPr>
              <a:t>Ex.</a:t>
            </a:r>
            <a:r>
              <a:rPr sz="800" i="1" kern="1200" spc="-69" dirty="0">
                <a:solidFill>
                  <a:prstClr val="white"/>
                </a:solidFill>
                <a:latin typeface="Arial"/>
                <a:ea typeface="Arial Unicode MS"/>
                <a:cs typeface="Arial"/>
              </a:rPr>
              <a:t> </a:t>
            </a:r>
            <a:r>
              <a:rPr sz="800" i="1" kern="1200" dirty="0">
                <a:solidFill>
                  <a:prstClr val="white"/>
                </a:solidFill>
                <a:latin typeface="Arial"/>
                <a:ea typeface="Arial Unicode MS"/>
                <a:cs typeface="Arial"/>
              </a:rPr>
              <a:t>People</a:t>
            </a:r>
            <a:r>
              <a:rPr sz="800" i="1" kern="1200" spc="-24" dirty="0">
                <a:solidFill>
                  <a:prstClr val="white"/>
                </a:solidFill>
                <a:latin typeface="Arial"/>
                <a:ea typeface="Arial Unicode MS"/>
                <a:cs typeface="Arial"/>
              </a:rPr>
              <a:t> </a:t>
            </a:r>
            <a:r>
              <a:rPr sz="800" i="1" kern="1200" dirty="0">
                <a:solidFill>
                  <a:prstClr val="white"/>
                </a:solidFill>
                <a:latin typeface="Arial"/>
                <a:ea typeface="Arial Unicode MS"/>
                <a:cs typeface="Arial"/>
              </a:rPr>
              <a:t>who</a:t>
            </a:r>
            <a:r>
              <a:rPr sz="800" i="1" kern="1200" spc="29" dirty="0">
                <a:solidFill>
                  <a:prstClr val="white"/>
                </a:solidFill>
                <a:latin typeface="Arial"/>
                <a:ea typeface="Arial Unicode MS"/>
                <a:cs typeface="Arial"/>
              </a:rPr>
              <a:t> </a:t>
            </a:r>
            <a:r>
              <a:rPr sz="800" i="1" kern="1200" dirty="0">
                <a:solidFill>
                  <a:prstClr val="white"/>
                </a:solidFill>
                <a:latin typeface="Arial"/>
                <a:ea typeface="Arial Unicode MS"/>
                <a:cs typeface="Arial"/>
              </a:rPr>
              <a:t>belong</a:t>
            </a:r>
            <a:r>
              <a:rPr sz="800" i="1" kern="1200" spc="23" dirty="0">
                <a:solidFill>
                  <a:prstClr val="white"/>
                </a:solidFill>
                <a:latin typeface="Arial"/>
                <a:ea typeface="Arial Unicode MS"/>
                <a:cs typeface="Arial"/>
              </a:rPr>
              <a:t> </a:t>
            </a:r>
            <a:r>
              <a:rPr sz="800" i="1" kern="1200" dirty="0">
                <a:solidFill>
                  <a:prstClr val="white"/>
                </a:solidFill>
                <a:latin typeface="Arial"/>
                <a:ea typeface="Arial Unicode MS"/>
                <a:cs typeface="Arial"/>
              </a:rPr>
              <a:t>to</a:t>
            </a:r>
            <a:r>
              <a:rPr sz="800" i="1" kern="1200" spc="39" dirty="0">
                <a:solidFill>
                  <a:prstClr val="white"/>
                </a:solidFill>
                <a:latin typeface="Arial"/>
                <a:ea typeface="Arial Unicode MS"/>
                <a:cs typeface="Arial"/>
              </a:rPr>
              <a:t> </a:t>
            </a:r>
            <a:r>
              <a:rPr sz="800" i="1" kern="1200" dirty="0">
                <a:solidFill>
                  <a:prstClr val="white"/>
                </a:solidFill>
                <a:latin typeface="Arial"/>
                <a:ea typeface="Arial Unicode MS"/>
                <a:cs typeface="Arial"/>
              </a:rPr>
              <a:t>a</a:t>
            </a:r>
            <a:r>
              <a:rPr sz="800" i="1" kern="1200" spc="-31" dirty="0">
                <a:solidFill>
                  <a:prstClr val="white"/>
                </a:solidFill>
                <a:latin typeface="Arial"/>
                <a:ea typeface="Arial Unicode MS"/>
                <a:cs typeface="Arial"/>
              </a:rPr>
              <a:t> </a:t>
            </a:r>
            <a:r>
              <a:rPr sz="800" i="1" kern="1200" dirty="0">
                <a:solidFill>
                  <a:prstClr val="white"/>
                </a:solidFill>
                <a:latin typeface="Arial"/>
                <a:ea typeface="Arial Unicode MS"/>
                <a:cs typeface="Arial"/>
              </a:rPr>
              <a:t>custom</a:t>
            </a:r>
            <a:r>
              <a:rPr sz="800" i="1" kern="1200" spc="51" dirty="0">
                <a:solidFill>
                  <a:prstClr val="white"/>
                </a:solidFill>
                <a:latin typeface="Arial"/>
                <a:ea typeface="Arial Unicode MS"/>
                <a:cs typeface="Arial"/>
              </a:rPr>
              <a:t> </a:t>
            </a:r>
            <a:r>
              <a:rPr sz="800" i="1" kern="1200" dirty="0">
                <a:solidFill>
                  <a:prstClr val="white"/>
                </a:solidFill>
                <a:latin typeface="Arial"/>
                <a:ea typeface="Arial Unicode MS"/>
                <a:cs typeface="Arial"/>
              </a:rPr>
              <a:t>audience</a:t>
            </a:r>
            <a:r>
              <a:rPr sz="800" i="1" kern="1200" spc="-32" dirty="0">
                <a:solidFill>
                  <a:prstClr val="white"/>
                </a:solidFill>
                <a:latin typeface="Arial"/>
                <a:ea typeface="Arial Unicode MS"/>
                <a:cs typeface="Arial"/>
              </a:rPr>
              <a:t> </a:t>
            </a:r>
            <a:r>
              <a:rPr sz="800" i="1" kern="1200" dirty="0">
                <a:solidFill>
                  <a:prstClr val="white"/>
                </a:solidFill>
                <a:latin typeface="Arial"/>
                <a:ea typeface="Arial Unicode MS"/>
                <a:cs typeface="Arial"/>
              </a:rPr>
              <a:t>OR</a:t>
            </a:r>
            <a:r>
              <a:rPr sz="800" i="1" kern="1200" spc="-47" dirty="0">
                <a:solidFill>
                  <a:prstClr val="white"/>
                </a:solidFill>
                <a:latin typeface="Arial"/>
                <a:ea typeface="Arial Unicode MS"/>
                <a:cs typeface="Arial"/>
              </a:rPr>
              <a:t> </a:t>
            </a:r>
            <a:r>
              <a:rPr sz="800" i="1" kern="1200" dirty="0">
                <a:solidFill>
                  <a:prstClr val="white"/>
                </a:solidFill>
                <a:latin typeface="Arial"/>
                <a:ea typeface="Arial Unicode MS"/>
                <a:cs typeface="Arial"/>
              </a:rPr>
              <a:t>have</a:t>
            </a:r>
            <a:r>
              <a:rPr sz="800" i="1" kern="1200" spc="-69" dirty="0">
                <a:solidFill>
                  <a:prstClr val="white"/>
                </a:solidFill>
                <a:latin typeface="Arial"/>
                <a:ea typeface="Arial Unicode MS"/>
                <a:cs typeface="Arial"/>
              </a:rPr>
              <a:t> </a:t>
            </a:r>
            <a:r>
              <a:rPr sz="800" i="1" kern="1200" dirty="0">
                <a:solidFill>
                  <a:prstClr val="white"/>
                </a:solidFill>
                <a:latin typeface="Arial"/>
                <a:ea typeface="Arial Unicode MS"/>
                <a:cs typeface="Arial"/>
              </a:rPr>
              <a:t>a</a:t>
            </a:r>
            <a:r>
              <a:rPr sz="800" i="1" kern="1200" spc="-31" dirty="0">
                <a:solidFill>
                  <a:prstClr val="white"/>
                </a:solidFill>
                <a:latin typeface="Arial"/>
                <a:ea typeface="Arial Unicode MS"/>
                <a:cs typeface="Arial"/>
              </a:rPr>
              <a:t> </a:t>
            </a:r>
            <a:r>
              <a:rPr sz="800" i="1" kern="1200" dirty="0">
                <a:solidFill>
                  <a:prstClr val="white"/>
                </a:solidFill>
                <a:latin typeface="Arial"/>
                <a:ea typeface="Arial Unicode MS"/>
                <a:cs typeface="Arial"/>
              </a:rPr>
              <a:t>specific</a:t>
            </a:r>
            <a:r>
              <a:rPr sz="800" i="1" kern="1200" spc="53" dirty="0">
                <a:solidFill>
                  <a:prstClr val="white"/>
                </a:solidFill>
                <a:latin typeface="Arial"/>
                <a:ea typeface="Arial Unicode MS"/>
                <a:cs typeface="Arial"/>
              </a:rPr>
              <a:t> </a:t>
            </a:r>
            <a:r>
              <a:rPr sz="800" i="1" kern="1200" dirty="0">
                <a:solidFill>
                  <a:prstClr val="white"/>
                </a:solidFill>
                <a:latin typeface="Arial"/>
                <a:ea typeface="Arial Unicode MS"/>
                <a:cs typeface="Arial"/>
              </a:rPr>
              <a:t>interest OR</a:t>
            </a:r>
            <a:r>
              <a:rPr sz="800" i="1" kern="1200" spc="-47" dirty="0">
                <a:solidFill>
                  <a:prstClr val="white"/>
                </a:solidFill>
                <a:latin typeface="Arial"/>
                <a:ea typeface="Arial Unicode MS"/>
                <a:cs typeface="Arial"/>
              </a:rPr>
              <a:t> </a:t>
            </a:r>
            <a:r>
              <a:rPr sz="800" i="1" kern="1200" dirty="0">
                <a:solidFill>
                  <a:prstClr val="white"/>
                </a:solidFill>
                <a:latin typeface="Arial"/>
                <a:ea typeface="Arial Unicode MS"/>
                <a:cs typeface="Arial"/>
              </a:rPr>
              <a:t>match</a:t>
            </a:r>
            <a:r>
              <a:rPr sz="800" i="1" kern="1200" spc="43" dirty="0">
                <a:solidFill>
                  <a:prstClr val="white"/>
                </a:solidFill>
                <a:latin typeface="Arial"/>
                <a:ea typeface="Arial Unicode MS"/>
                <a:cs typeface="Arial"/>
              </a:rPr>
              <a:t> </a:t>
            </a:r>
            <a:r>
              <a:rPr sz="800" i="1" kern="1200" dirty="0">
                <a:solidFill>
                  <a:prstClr val="white"/>
                </a:solidFill>
                <a:latin typeface="Arial"/>
                <a:ea typeface="Arial Unicode MS"/>
                <a:cs typeface="Arial"/>
              </a:rPr>
              <a:t>a</a:t>
            </a:r>
            <a:r>
              <a:rPr sz="800" i="1" kern="1200" spc="-31" dirty="0">
                <a:solidFill>
                  <a:prstClr val="white"/>
                </a:solidFill>
                <a:latin typeface="Arial"/>
                <a:ea typeface="Arial Unicode MS"/>
                <a:cs typeface="Arial"/>
              </a:rPr>
              <a:t> </a:t>
            </a:r>
            <a:r>
              <a:rPr sz="800" i="1" kern="1200" dirty="0">
                <a:solidFill>
                  <a:prstClr val="white"/>
                </a:solidFill>
                <a:latin typeface="Arial"/>
                <a:ea typeface="Arial Unicode MS"/>
                <a:cs typeface="Arial"/>
              </a:rPr>
              <a:t>specific</a:t>
            </a:r>
            <a:r>
              <a:rPr sz="800" i="1" kern="1200" spc="53" dirty="0">
                <a:solidFill>
                  <a:prstClr val="white"/>
                </a:solidFill>
                <a:latin typeface="Arial"/>
                <a:ea typeface="Arial Unicode MS"/>
                <a:cs typeface="Arial"/>
              </a:rPr>
              <a:t> </a:t>
            </a:r>
            <a:r>
              <a:rPr sz="800" i="1" kern="1200" dirty="0">
                <a:solidFill>
                  <a:prstClr val="white"/>
                </a:solidFill>
                <a:latin typeface="Arial"/>
                <a:ea typeface="Arial Unicode MS"/>
                <a:cs typeface="Arial"/>
              </a:rPr>
              <a:t>conversation topic.</a:t>
            </a:r>
            <a:endParaRPr sz="800" kern="1200" dirty="0">
              <a:solidFill>
                <a:prstClr val="white"/>
              </a:solidFill>
              <a:latin typeface="Arial"/>
              <a:ea typeface="Arial Unicode MS"/>
              <a:cs typeface="Arial"/>
            </a:endParaRPr>
          </a:p>
        </p:txBody>
      </p:sp>
      <p:sp>
        <p:nvSpPr>
          <p:cNvPr id="20" name="object 4"/>
          <p:cNvSpPr txBox="1"/>
          <p:nvPr/>
        </p:nvSpPr>
        <p:spPr>
          <a:xfrm>
            <a:off x="430599" y="1517445"/>
            <a:ext cx="1547502" cy="247453"/>
          </a:xfrm>
          <a:prstGeom prst="rect">
            <a:avLst/>
          </a:prstGeom>
        </p:spPr>
        <p:txBody>
          <a:bodyPr wrap="square" lIns="0" tIns="0" rIns="0" bIns="0" rtlCol="0">
            <a:noAutofit/>
          </a:bodyPr>
          <a:lstStyle/>
          <a:p>
            <a:pPr marL="12700" algn="l" rtl="0">
              <a:lnSpc>
                <a:spcPts val="1710"/>
              </a:lnSpc>
              <a:spcBef>
                <a:spcPts val="85"/>
              </a:spcBef>
            </a:pPr>
            <a:r>
              <a:rPr sz="1550" b="1" kern="1200" spc="-39" dirty="0">
                <a:solidFill>
                  <a:srgbClr val="1DA0F1"/>
                </a:solidFill>
                <a:latin typeface="Arial"/>
                <a:ea typeface="Arial Unicode MS"/>
                <a:cs typeface="Arial"/>
              </a:rPr>
              <a:t>C</a:t>
            </a:r>
            <a:r>
              <a:rPr sz="1550" b="1" kern="1200" spc="-29" dirty="0">
                <a:solidFill>
                  <a:srgbClr val="1DA0F1"/>
                </a:solidFill>
                <a:latin typeface="Arial"/>
                <a:ea typeface="Arial Unicode MS"/>
                <a:cs typeface="Arial"/>
              </a:rPr>
              <a:t>u</a:t>
            </a:r>
            <a:r>
              <a:rPr sz="1550" b="1" kern="1200" spc="-25" dirty="0">
                <a:solidFill>
                  <a:srgbClr val="1DA0F1"/>
                </a:solidFill>
                <a:latin typeface="Arial"/>
                <a:ea typeface="Arial Unicode MS"/>
                <a:cs typeface="Arial"/>
              </a:rPr>
              <a:t>s</a:t>
            </a:r>
            <a:r>
              <a:rPr sz="1550" b="1" kern="1200" spc="-44" dirty="0">
                <a:solidFill>
                  <a:srgbClr val="1DA0F1"/>
                </a:solidFill>
                <a:latin typeface="Arial"/>
                <a:ea typeface="Arial Unicode MS"/>
                <a:cs typeface="Arial"/>
              </a:rPr>
              <a:t>t</a:t>
            </a:r>
            <a:r>
              <a:rPr sz="1550" b="1" kern="1200" spc="-39" dirty="0">
                <a:solidFill>
                  <a:srgbClr val="1DA0F1"/>
                </a:solidFill>
                <a:latin typeface="Arial"/>
                <a:ea typeface="Arial Unicode MS"/>
                <a:cs typeface="Arial"/>
              </a:rPr>
              <a:t>o</a:t>
            </a:r>
            <a:r>
              <a:rPr sz="1550" b="1" kern="1200" dirty="0">
                <a:solidFill>
                  <a:srgbClr val="1DA0F1"/>
                </a:solidFill>
                <a:latin typeface="Arial"/>
                <a:ea typeface="Arial Unicode MS"/>
                <a:cs typeface="Arial"/>
              </a:rPr>
              <a:t>m</a:t>
            </a:r>
            <a:r>
              <a:rPr sz="1550" b="1" kern="1200" spc="2" dirty="0">
                <a:solidFill>
                  <a:srgbClr val="1DA0F1"/>
                </a:solidFill>
                <a:latin typeface="Arial"/>
                <a:ea typeface="Arial Unicode MS"/>
                <a:cs typeface="Arial"/>
              </a:rPr>
              <a:t> </a:t>
            </a:r>
            <a:r>
              <a:rPr sz="1550" b="1" kern="1200" spc="-34" dirty="0">
                <a:solidFill>
                  <a:srgbClr val="1DA0F1"/>
                </a:solidFill>
                <a:latin typeface="Arial"/>
                <a:ea typeface="Arial Unicode MS"/>
                <a:cs typeface="Arial"/>
              </a:rPr>
              <a:t>a</a:t>
            </a:r>
            <a:r>
              <a:rPr sz="1550" b="1" kern="1200" spc="-29" dirty="0">
                <a:solidFill>
                  <a:srgbClr val="1DA0F1"/>
                </a:solidFill>
                <a:latin typeface="Arial"/>
                <a:ea typeface="Arial Unicode MS"/>
                <a:cs typeface="Arial"/>
              </a:rPr>
              <a:t>udie</a:t>
            </a:r>
            <a:r>
              <a:rPr sz="1550" b="1" kern="1200" spc="-39" dirty="0">
                <a:solidFill>
                  <a:srgbClr val="1DA0F1"/>
                </a:solidFill>
                <a:latin typeface="Arial"/>
                <a:ea typeface="Arial Unicode MS"/>
                <a:cs typeface="Arial"/>
              </a:rPr>
              <a:t>n</a:t>
            </a:r>
            <a:r>
              <a:rPr sz="1550" b="1" kern="1200" spc="-25" dirty="0">
                <a:solidFill>
                  <a:srgbClr val="1DA0F1"/>
                </a:solidFill>
                <a:latin typeface="Arial"/>
                <a:ea typeface="Arial Unicode MS"/>
                <a:cs typeface="Arial"/>
              </a:rPr>
              <a:t>c</a:t>
            </a:r>
            <a:r>
              <a:rPr sz="1550" b="1" kern="1200" spc="-34" dirty="0">
                <a:solidFill>
                  <a:srgbClr val="1DA0F1"/>
                </a:solidFill>
                <a:latin typeface="Arial"/>
                <a:ea typeface="Arial Unicode MS"/>
                <a:cs typeface="Arial"/>
              </a:rPr>
              <a:t>e</a:t>
            </a:r>
            <a:r>
              <a:rPr sz="1550" b="1" kern="1200" dirty="0">
                <a:solidFill>
                  <a:srgbClr val="1DA0F1"/>
                </a:solidFill>
                <a:latin typeface="Arial"/>
                <a:ea typeface="Arial Unicode MS"/>
                <a:cs typeface="Arial"/>
              </a:rPr>
              <a:t>s</a:t>
            </a:r>
            <a:endParaRPr sz="1550" kern="1200" dirty="0">
              <a:solidFill>
                <a:prstClr val="black"/>
              </a:solidFill>
              <a:latin typeface="Arial"/>
              <a:ea typeface="Arial Unicode MS"/>
              <a:cs typeface="Arial"/>
            </a:endParaRPr>
          </a:p>
        </p:txBody>
      </p:sp>
      <p:sp>
        <p:nvSpPr>
          <p:cNvPr id="21" name="object 47"/>
          <p:cNvSpPr/>
          <p:nvPr/>
        </p:nvSpPr>
        <p:spPr>
          <a:xfrm>
            <a:off x="485565" y="1853545"/>
            <a:ext cx="5871121" cy="1047344"/>
          </a:xfrm>
          <a:custGeom>
            <a:avLst/>
            <a:gdLst/>
            <a:ahLst/>
            <a:cxnLst/>
            <a:rect l="l" t="t" r="r" b="b"/>
            <a:pathLst>
              <a:path w="6693915" h="950531">
                <a:moveTo>
                  <a:pt x="66941" y="0"/>
                </a:moveTo>
                <a:lnTo>
                  <a:pt x="27203" y="13062"/>
                </a:lnTo>
                <a:lnTo>
                  <a:pt x="3251" y="46268"/>
                </a:lnTo>
                <a:lnTo>
                  <a:pt x="0" y="66941"/>
                </a:lnTo>
                <a:lnTo>
                  <a:pt x="0" y="883589"/>
                </a:lnTo>
                <a:lnTo>
                  <a:pt x="13065" y="923327"/>
                </a:lnTo>
                <a:lnTo>
                  <a:pt x="46273" y="947279"/>
                </a:lnTo>
                <a:lnTo>
                  <a:pt x="66941" y="950531"/>
                </a:lnTo>
                <a:lnTo>
                  <a:pt x="6626986" y="950531"/>
                </a:lnTo>
                <a:lnTo>
                  <a:pt x="6666723" y="937463"/>
                </a:lnTo>
                <a:lnTo>
                  <a:pt x="6690667" y="904250"/>
                </a:lnTo>
                <a:lnTo>
                  <a:pt x="6693915" y="883589"/>
                </a:lnTo>
                <a:lnTo>
                  <a:pt x="6693915" y="66941"/>
                </a:lnTo>
                <a:lnTo>
                  <a:pt x="6680852" y="27195"/>
                </a:lnTo>
                <a:lnTo>
                  <a:pt x="6647646" y="3248"/>
                </a:lnTo>
                <a:lnTo>
                  <a:pt x="6626986" y="0"/>
                </a:lnTo>
                <a:lnTo>
                  <a:pt x="66941"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22" name="object 3"/>
          <p:cNvSpPr txBox="1"/>
          <p:nvPr/>
        </p:nvSpPr>
        <p:spPr>
          <a:xfrm>
            <a:off x="593783" y="1984560"/>
            <a:ext cx="4321158" cy="139935"/>
          </a:xfrm>
          <a:prstGeom prst="rect">
            <a:avLst/>
          </a:prstGeom>
        </p:spPr>
        <p:txBody>
          <a:bodyPr wrap="square" lIns="0" tIns="0" rIns="0" bIns="0" rtlCol="0">
            <a:noAutofit/>
          </a:bodyPr>
          <a:lstStyle/>
          <a:p>
            <a:pPr marL="12700" algn="l" rtl="0">
              <a:lnSpc>
                <a:spcPct val="95825"/>
              </a:lnSpc>
            </a:pPr>
            <a:r>
              <a:rPr sz="800" kern="1200" spc="-9" dirty="0">
                <a:solidFill>
                  <a:srgbClr val="14171A"/>
                </a:solidFill>
                <a:latin typeface="Arial"/>
                <a:ea typeface="Arial Unicode MS"/>
                <a:cs typeface="Arial"/>
              </a:rPr>
              <a:t>Us</a:t>
            </a:r>
            <a:r>
              <a:rPr sz="800" kern="1200" dirty="0">
                <a:solidFill>
                  <a:srgbClr val="14171A"/>
                </a:solidFill>
                <a:latin typeface="Arial"/>
                <a:ea typeface="Arial Unicode MS"/>
                <a:cs typeface="Arial"/>
              </a:rPr>
              <a:t>e</a:t>
            </a:r>
            <a:r>
              <a:rPr sz="800" kern="1200" spc="-57" dirty="0">
                <a:solidFill>
                  <a:srgbClr val="14171A"/>
                </a:solidFill>
                <a:latin typeface="Arial"/>
                <a:ea typeface="Arial Unicode MS"/>
                <a:cs typeface="Arial"/>
              </a:rPr>
              <a:t> </a:t>
            </a:r>
            <a:r>
              <a:rPr sz="800" kern="1200" spc="-14" dirty="0">
                <a:solidFill>
                  <a:srgbClr val="14171A"/>
                </a:solidFill>
                <a:latin typeface="Arial"/>
                <a:ea typeface="Arial Unicode MS"/>
                <a:cs typeface="Arial"/>
              </a:rPr>
              <a:t>A</a:t>
            </a:r>
            <a:r>
              <a:rPr sz="800" kern="1200" spc="-4" dirty="0">
                <a:solidFill>
                  <a:srgbClr val="14171A"/>
                </a:solidFill>
                <a:latin typeface="Arial"/>
                <a:ea typeface="Arial Unicode MS"/>
                <a:cs typeface="Arial"/>
              </a:rPr>
              <a:t>u</a:t>
            </a:r>
            <a:r>
              <a:rPr sz="800" kern="1200" spc="-9" dirty="0">
                <a:solidFill>
                  <a:srgbClr val="14171A"/>
                </a:solidFill>
                <a:latin typeface="Arial"/>
                <a:ea typeface="Arial Unicode MS"/>
                <a:cs typeface="Arial"/>
              </a:rPr>
              <a:t>di</a:t>
            </a:r>
            <a:r>
              <a:rPr sz="800" kern="1200" spc="-4" dirty="0">
                <a:solidFill>
                  <a:srgbClr val="14171A"/>
                </a:solidFill>
                <a:latin typeface="Arial"/>
                <a:ea typeface="Arial Unicode MS"/>
                <a:cs typeface="Arial"/>
              </a:rPr>
              <a:t>enc</a:t>
            </a:r>
            <a:r>
              <a:rPr sz="800" kern="1200" dirty="0">
                <a:solidFill>
                  <a:srgbClr val="14171A"/>
                </a:solidFill>
                <a:latin typeface="Arial"/>
                <a:ea typeface="Arial Unicode MS"/>
                <a:cs typeface="Arial"/>
              </a:rPr>
              <a:t>e</a:t>
            </a:r>
            <a:r>
              <a:rPr sz="800" kern="1200" spc="-36"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M</a:t>
            </a:r>
            <a:r>
              <a:rPr sz="800" kern="1200" spc="-4" dirty="0">
                <a:solidFill>
                  <a:srgbClr val="14171A"/>
                </a:solidFill>
                <a:latin typeface="Arial"/>
                <a:ea typeface="Arial Unicode MS"/>
                <a:cs typeface="Arial"/>
              </a:rPr>
              <a:t>a</a:t>
            </a:r>
            <a:r>
              <a:rPr sz="800" kern="1200" spc="-9" dirty="0">
                <a:solidFill>
                  <a:srgbClr val="14171A"/>
                </a:solidFill>
                <a:latin typeface="Arial"/>
                <a:ea typeface="Arial Unicode MS"/>
                <a:cs typeface="Arial"/>
              </a:rPr>
              <a:t>na</a:t>
            </a:r>
            <a:r>
              <a:rPr sz="800" kern="1200" spc="-4" dirty="0">
                <a:solidFill>
                  <a:srgbClr val="14171A"/>
                </a:solidFill>
                <a:latin typeface="Arial"/>
                <a:ea typeface="Arial Unicode MS"/>
                <a:cs typeface="Arial"/>
              </a:rPr>
              <a:t>g</a:t>
            </a:r>
            <a:r>
              <a:rPr sz="800" kern="1200" dirty="0">
                <a:solidFill>
                  <a:srgbClr val="14171A"/>
                </a:solidFill>
                <a:latin typeface="Arial"/>
                <a:ea typeface="Arial Unicode MS"/>
                <a:cs typeface="Arial"/>
              </a:rPr>
              <a:t>er</a:t>
            </a:r>
            <a:r>
              <a:rPr sz="800" kern="1200" spc="-53" dirty="0">
                <a:solidFill>
                  <a:srgbClr val="14171A"/>
                </a:solidFill>
                <a:latin typeface="Arial"/>
                <a:ea typeface="Arial Unicode MS"/>
                <a:cs typeface="Arial"/>
              </a:rPr>
              <a:t> </a:t>
            </a:r>
            <a:r>
              <a:rPr sz="800" kern="1200" spc="-19" dirty="0">
                <a:solidFill>
                  <a:srgbClr val="14171A"/>
                </a:solidFill>
                <a:latin typeface="Arial"/>
                <a:ea typeface="Arial Unicode MS"/>
                <a:cs typeface="Arial"/>
              </a:rPr>
              <a:t>t</a:t>
            </a:r>
            <a:r>
              <a:rPr sz="800" kern="1200" dirty="0">
                <a:solidFill>
                  <a:srgbClr val="14171A"/>
                </a:solidFill>
                <a:latin typeface="Arial"/>
                <a:ea typeface="Arial Unicode MS"/>
                <a:cs typeface="Arial"/>
              </a:rPr>
              <a:t>o</a:t>
            </a:r>
            <a:r>
              <a:rPr sz="800" kern="1200" spc="2"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uploa</a:t>
            </a:r>
            <a:r>
              <a:rPr sz="800" kern="1200" dirty="0">
                <a:solidFill>
                  <a:srgbClr val="14171A"/>
                </a:solidFill>
                <a:latin typeface="Arial"/>
                <a:ea typeface="Arial Unicode MS"/>
                <a:cs typeface="Arial"/>
              </a:rPr>
              <a:t>d</a:t>
            </a:r>
            <a:r>
              <a:rPr sz="800" kern="1200" spc="8"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C</a:t>
            </a:r>
            <a:r>
              <a:rPr sz="800" kern="1200" spc="-4" dirty="0">
                <a:solidFill>
                  <a:srgbClr val="14171A"/>
                </a:solidFill>
                <a:latin typeface="Arial"/>
                <a:ea typeface="Arial Unicode MS"/>
                <a:cs typeface="Arial"/>
              </a:rPr>
              <a:t>R</a:t>
            </a:r>
            <a:r>
              <a:rPr sz="800" kern="1200" dirty="0">
                <a:solidFill>
                  <a:srgbClr val="14171A"/>
                </a:solidFill>
                <a:latin typeface="Arial"/>
                <a:ea typeface="Arial Unicode MS"/>
                <a:cs typeface="Arial"/>
              </a:rPr>
              <a:t>M</a:t>
            </a:r>
            <a:r>
              <a:rPr sz="800" kern="1200" spc="-47"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l</a:t>
            </a:r>
            <a:r>
              <a:rPr sz="800" kern="1200" spc="-4" dirty="0">
                <a:solidFill>
                  <a:srgbClr val="14171A"/>
                </a:solidFill>
                <a:latin typeface="Arial"/>
                <a:ea typeface="Arial Unicode MS"/>
                <a:cs typeface="Arial"/>
              </a:rPr>
              <a:t>i</a:t>
            </a:r>
            <a:r>
              <a:rPr sz="800" kern="1200" spc="-9" dirty="0">
                <a:solidFill>
                  <a:srgbClr val="14171A"/>
                </a:solidFill>
                <a:latin typeface="Arial"/>
                <a:ea typeface="Arial Unicode MS"/>
                <a:cs typeface="Arial"/>
              </a:rPr>
              <a:t>st</a:t>
            </a:r>
            <a:r>
              <a:rPr sz="800" kern="1200" dirty="0">
                <a:solidFill>
                  <a:srgbClr val="14171A"/>
                </a:solidFill>
                <a:latin typeface="Arial"/>
                <a:ea typeface="Arial Unicode MS"/>
                <a:cs typeface="Arial"/>
              </a:rPr>
              <a:t>s</a:t>
            </a:r>
            <a:r>
              <a:rPr sz="800" kern="1200" spc="-11"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an</a:t>
            </a:r>
            <a:r>
              <a:rPr sz="800" kern="1200" dirty="0">
                <a:solidFill>
                  <a:srgbClr val="14171A"/>
                </a:solidFill>
                <a:latin typeface="Arial"/>
                <a:ea typeface="Arial Unicode MS"/>
                <a:cs typeface="Arial"/>
              </a:rPr>
              <a:t>d</a:t>
            </a:r>
            <a:r>
              <a:rPr sz="800" kern="1200" spc="-30"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m</a:t>
            </a:r>
            <a:r>
              <a:rPr sz="800" kern="1200" spc="-4" dirty="0">
                <a:solidFill>
                  <a:srgbClr val="14171A"/>
                </a:solidFill>
                <a:latin typeface="Arial"/>
                <a:ea typeface="Arial Unicode MS"/>
                <a:cs typeface="Arial"/>
              </a:rPr>
              <a:t>a</a:t>
            </a:r>
            <a:r>
              <a:rPr sz="800" kern="1200" spc="-9" dirty="0">
                <a:solidFill>
                  <a:srgbClr val="14171A"/>
                </a:solidFill>
                <a:latin typeface="Arial"/>
                <a:ea typeface="Arial Unicode MS"/>
                <a:cs typeface="Arial"/>
              </a:rPr>
              <a:t>na</a:t>
            </a:r>
            <a:r>
              <a:rPr sz="800" kern="1200" spc="-4" dirty="0">
                <a:solidFill>
                  <a:srgbClr val="14171A"/>
                </a:solidFill>
                <a:latin typeface="Arial"/>
                <a:ea typeface="Arial Unicode MS"/>
                <a:cs typeface="Arial"/>
              </a:rPr>
              <a:t>g</a:t>
            </a:r>
            <a:r>
              <a:rPr sz="800" kern="1200" dirty="0">
                <a:solidFill>
                  <a:srgbClr val="14171A"/>
                </a:solidFill>
                <a:latin typeface="Arial"/>
                <a:ea typeface="Arial Unicode MS"/>
                <a:cs typeface="Arial"/>
              </a:rPr>
              <a:t>e</a:t>
            </a:r>
            <a:r>
              <a:rPr sz="800" kern="1200" spc="-66"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a</a:t>
            </a:r>
            <a:r>
              <a:rPr sz="800" kern="1200" spc="-4" dirty="0">
                <a:solidFill>
                  <a:srgbClr val="14171A"/>
                </a:solidFill>
                <a:latin typeface="Arial"/>
                <a:ea typeface="Arial Unicode MS"/>
                <a:cs typeface="Arial"/>
              </a:rPr>
              <a:t>u</a:t>
            </a:r>
            <a:r>
              <a:rPr sz="800" kern="1200" spc="-9" dirty="0">
                <a:solidFill>
                  <a:srgbClr val="14171A"/>
                </a:solidFill>
                <a:latin typeface="Arial"/>
                <a:ea typeface="Arial Unicode MS"/>
                <a:cs typeface="Arial"/>
              </a:rPr>
              <a:t>di</a:t>
            </a:r>
            <a:r>
              <a:rPr sz="800" kern="1200" spc="-4" dirty="0">
                <a:solidFill>
                  <a:srgbClr val="14171A"/>
                </a:solidFill>
                <a:latin typeface="Arial"/>
                <a:ea typeface="Arial Unicode MS"/>
                <a:cs typeface="Arial"/>
              </a:rPr>
              <a:t>enc</a:t>
            </a:r>
            <a:r>
              <a:rPr sz="800" kern="1200" dirty="0">
                <a:solidFill>
                  <a:srgbClr val="14171A"/>
                </a:solidFill>
                <a:latin typeface="Arial"/>
                <a:ea typeface="Arial Unicode MS"/>
                <a:cs typeface="Arial"/>
              </a:rPr>
              <a:t>es</a:t>
            </a:r>
            <a:r>
              <a:rPr sz="800" kern="1200" spc="-38"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c</a:t>
            </a:r>
            <a:r>
              <a:rPr sz="800" kern="1200" spc="-9" dirty="0">
                <a:solidFill>
                  <a:srgbClr val="14171A"/>
                </a:solidFill>
                <a:latin typeface="Arial"/>
                <a:ea typeface="Arial Unicode MS"/>
                <a:cs typeface="Arial"/>
              </a:rPr>
              <a:t>oll</a:t>
            </a:r>
            <a:r>
              <a:rPr sz="800" kern="1200" dirty="0">
                <a:solidFill>
                  <a:srgbClr val="14171A"/>
                </a:solidFill>
                <a:latin typeface="Arial"/>
                <a:ea typeface="Arial Unicode MS"/>
                <a:cs typeface="Arial"/>
              </a:rPr>
              <a:t>e</a:t>
            </a:r>
            <a:r>
              <a:rPr sz="800" kern="1200" spc="-4" dirty="0">
                <a:solidFill>
                  <a:srgbClr val="14171A"/>
                </a:solidFill>
                <a:latin typeface="Arial"/>
                <a:ea typeface="Arial Unicode MS"/>
                <a:cs typeface="Arial"/>
              </a:rPr>
              <a:t>c</a:t>
            </a:r>
            <a:r>
              <a:rPr sz="800" kern="1200" spc="-19" dirty="0">
                <a:solidFill>
                  <a:srgbClr val="14171A"/>
                </a:solidFill>
                <a:latin typeface="Arial"/>
                <a:ea typeface="Arial Unicode MS"/>
                <a:cs typeface="Arial"/>
              </a:rPr>
              <a:t>t</a:t>
            </a:r>
            <a:r>
              <a:rPr sz="800" kern="1200" dirty="0">
                <a:solidFill>
                  <a:srgbClr val="14171A"/>
                </a:solidFill>
                <a:latin typeface="Arial"/>
                <a:ea typeface="Arial Unicode MS"/>
                <a:cs typeface="Arial"/>
              </a:rPr>
              <a:t>ed</a:t>
            </a:r>
            <a:r>
              <a:rPr sz="800" kern="1200" spc="49"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f</a:t>
            </a:r>
            <a:r>
              <a:rPr sz="800" kern="1200" spc="-9" dirty="0">
                <a:solidFill>
                  <a:srgbClr val="14171A"/>
                </a:solidFill>
                <a:latin typeface="Arial"/>
                <a:ea typeface="Arial Unicode MS"/>
                <a:cs typeface="Arial"/>
              </a:rPr>
              <a:t>r</a:t>
            </a:r>
            <a:r>
              <a:rPr sz="800" kern="1200" spc="-4" dirty="0">
                <a:solidFill>
                  <a:srgbClr val="14171A"/>
                </a:solidFill>
                <a:latin typeface="Arial"/>
                <a:ea typeface="Arial Unicode MS"/>
                <a:cs typeface="Arial"/>
              </a:rPr>
              <a:t>o</a:t>
            </a:r>
            <a:r>
              <a:rPr sz="800" kern="1200" dirty="0">
                <a:solidFill>
                  <a:srgbClr val="14171A"/>
                </a:solidFill>
                <a:latin typeface="Arial"/>
                <a:ea typeface="Arial Unicode MS"/>
                <a:cs typeface="Arial"/>
              </a:rPr>
              <a:t>m </a:t>
            </a:r>
            <a:r>
              <a:rPr sz="800" kern="1200" spc="-19" dirty="0">
                <a:solidFill>
                  <a:srgbClr val="14171A"/>
                </a:solidFill>
                <a:latin typeface="Arial"/>
                <a:ea typeface="Arial Unicode MS"/>
                <a:cs typeface="Arial"/>
              </a:rPr>
              <a:t>y</a:t>
            </a:r>
            <a:r>
              <a:rPr sz="800" kern="1200" spc="-9" dirty="0">
                <a:solidFill>
                  <a:srgbClr val="14171A"/>
                </a:solidFill>
                <a:latin typeface="Arial"/>
                <a:ea typeface="Arial Unicode MS"/>
                <a:cs typeface="Arial"/>
              </a:rPr>
              <a:t>o</a:t>
            </a:r>
            <a:r>
              <a:rPr sz="800" kern="1200" spc="-4" dirty="0">
                <a:solidFill>
                  <a:srgbClr val="14171A"/>
                </a:solidFill>
                <a:latin typeface="Arial"/>
                <a:ea typeface="Arial Unicode MS"/>
                <a:cs typeface="Arial"/>
              </a:rPr>
              <a:t>u</a:t>
            </a:r>
            <a:r>
              <a:rPr sz="800" kern="1200" dirty="0">
                <a:solidFill>
                  <a:srgbClr val="14171A"/>
                </a:solidFill>
                <a:latin typeface="Arial"/>
                <a:ea typeface="Arial Unicode MS"/>
                <a:cs typeface="Arial"/>
              </a:rPr>
              <a:t>r</a:t>
            </a:r>
            <a:r>
              <a:rPr sz="800" kern="1200" spc="-26" dirty="0">
                <a:solidFill>
                  <a:srgbClr val="14171A"/>
                </a:solidFill>
                <a:latin typeface="Arial"/>
                <a:ea typeface="Arial Unicode MS"/>
                <a:cs typeface="Arial"/>
              </a:rPr>
              <a:t> </a:t>
            </a:r>
            <a:r>
              <a:rPr sz="800" kern="1200" spc="-19" dirty="0">
                <a:solidFill>
                  <a:srgbClr val="14171A"/>
                </a:solidFill>
                <a:latin typeface="Arial"/>
                <a:ea typeface="Arial Unicode MS"/>
                <a:cs typeface="Arial"/>
              </a:rPr>
              <a:t>w</a:t>
            </a:r>
            <a:r>
              <a:rPr sz="800" kern="1200" spc="-4" dirty="0">
                <a:solidFill>
                  <a:srgbClr val="14171A"/>
                </a:solidFill>
                <a:latin typeface="Arial"/>
                <a:ea typeface="Arial Unicode MS"/>
                <a:cs typeface="Arial"/>
              </a:rPr>
              <a:t>ebs</a:t>
            </a:r>
            <a:r>
              <a:rPr sz="800" kern="1200" spc="-9" dirty="0">
                <a:solidFill>
                  <a:srgbClr val="14171A"/>
                </a:solidFill>
                <a:latin typeface="Arial"/>
                <a:ea typeface="Arial Unicode MS"/>
                <a:cs typeface="Arial"/>
              </a:rPr>
              <a:t>i</a:t>
            </a:r>
            <a:r>
              <a:rPr sz="800" kern="1200" spc="-19" dirty="0">
                <a:solidFill>
                  <a:srgbClr val="14171A"/>
                </a:solidFill>
                <a:latin typeface="Arial"/>
                <a:ea typeface="Arial Unicode MS"/>
                <a:cs typeface="Arial"/>
              </a:rPr>
              <a:t>t</a:t>
            </a:r>
            <a:r>
              <a:rPr sz="800" kern="1200" dirty="0">
                <a:solidFill>
                  <a:srgbClr val="14171A"/>
                </a:solidFill>
                <a:latin typeface="Arial"/>
                <a:ea typeface="Arial Unicode MS"/>
                <a:cs typeface="Arial"/>
              </a:rPr>
              <a:t>e</a:t>
            </a:r>
            <a:r>
              <a:rPr sz="800" kern="1200" spc="3"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o</a:t>
            </a:r>
            <a:r>
              <a:rPr sz="800" kern="1200" dirty="0">
                <a:solidFill>
                  <a:srgbClr val="14171A"/>
                </a:solidFill>
                <a:latin typeface="Arial"/>
                <a:ea typeface="Arial Unicode MS"/>
                <a:cs typeface="Arial"/>
              </a:rPr>
              <a:t>r</a:t>
            </a:r>
            <a:r>
              <a:rPr sz="800" kern="1200" spc="-26"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m</a:t>
            </a:r>
            <a:r>
              <a:rPr sz="800" kern="1200" spc="-9" dirty="0">
                <a:solidFill>
                  <a:srgbClr val="14171A"/>
                </a:solidFill>
                <a:latin typeface="Arial"/>
                <a:ea typeface="Arial Unicode MS"/>
                <a:cs typeface="Arial"/>
              </a:rPr>
              <a:t>obil</a:t>
            </a:r>
            <a:r>
              <a:rPr sz="800" kern="1200" dirty="0">
                <a:solidFill>
                  <a:srgbClr val="14171A"/>
                </a:solidFill>
                <a:latin typeface="Arial"/>
                <a:ea typeface="Arial Unicode MS"/>
                <a:cs typeface="Arial"/>
              </a:rPr>
              <a:t>e</a:t>
            </a:r>
            <a:r>
              <a:rPr sz="800" kern="1200" spc="-4" dirty="0">
                <a:solidFill>
                  <a:srgbClr val="14171A"/>
                </a:solidFill>
                <a:latin typeface="Arial"/>
                <a:ea typeface="Arial Unicode MS"/>
                <a:cs typeface="Arial"/>
              </a:rPr>
              <a:t> a</a:t>
            </a:r>
            <a:r>
              <a:rPr sz="800" kern="1200" spc="-9" dirty="0">
                <a:solidFill>
                  <a:srgbClr val="14171A"/>
                </a:solidFill>
                <a:latin typeface="Arial"/>
                <a:ea typeface="Arial Unicode MS"/>
                <a:cs typeface="Arial"/>
              </a:rPr>
              <a:t>p</a:t>
            </a:r>
            <a:r>
              <a:rPr sz="800" kern="1200" spc="-19" dirty="0">
                <a:solidFill>
                  <a:srgbClr val="14171A"/>
                </a:solidFill>
                <a:latin typeface="Arial"/>
                <a:ea typeface="Arial Unicode MS"/>
                <a:cs typeface="Arial"/>
              </a:rPr>
              <a:t>p</a:t>
            </a:r>
            <a:r>
              <a:rPr sz="800" kern="1200" dirty="0">
                <a:solidFill>
                  <a:srgbClr val="14171A"/>
                </a:solidFill>
                <a:latin typeface="Arial"/>
                <a:ea typeface="Arial Unicode MS"/>
                <a:cs typeface="Arial"/>
              </a:rPr>
              <a:t>.</a:t>
            </a:r>
            <a:endParaRPr sz="800" kern="1200">
              <a:solidFill>
                <a:prstClr val="black"/>
              </a:solidFill>
              <a:latin typeface="Arial"/>
              <a:ea typeface="Arial Unicode MS"/>
              <a:cs typeface="Arial"/>
            </a:endParaRPr>
          </a:p>
        </p:txBody>
      </p:sp>
      <p:sp>
        <p:nvSpPr>
          <p:cNvPr id="23" name="object 27"/>
          <p:cNvSpPr txBox="1"/>
          <p:nvPr/>
        </p:nvSpPr>
        <p:spPr>
          <a:xfrm>
            <a:off x="485565" y="3101173"/>
            <a:ext cx="1502801" cy="583191"/>
          </a:xfrm>
          <a:prstGeom prst="rect">
            <a:avLst/>
          </a:prstGeom>
        </p:spPr>
        <p:txBody>
          <a:bodyPr wrap="square" lIns="0" tIns="0" rIns="0" bIns="0" rtlCol="0">
            <a:noAutofit/>
          </a:bodyPr>
          <a:lstStyle/>
          <a:p>
            <a:pPr marL="12700" algn="l" rtl="0">
              <a:lnSpc>
                <a:spcPts val="1739"/>
              </a:lnSpc>
              <a:spcBef>
                <a:spcPts val="87"/>
              </a:spcBef>
            </a:pPr>
            <a:r>
              <a:rPr sz="1550" b="1" kern="1200" spc="-159" dirty="0">
                <a:solidFill>
                  <a:srgbClr val="1DA0F1"/>
                </a:solidFill>
                <a:latin typeface="Arial"/>
                <a:ea typeface="Arial Unicode MS"/>
                <a:cs typeface="Arial"/>
              </a:rPr>
              <a:t>T</a:t>
            </a:r>
            <a:r>
              <a:rPr sz="1550" b="1" kern="1200" spc="-34" dirty="0">
                <a:solidFill>
                  <a:srgbClr val="1DA0F1"/>
                </a:solidFill>
                <a:latin typeface="Arial"/>
                <a:ea typeface="Arial Unicode MS"/>
                <a:cs typeface="Arial"/>
              </a:rPr>
              <a:t>a</a:t>
            </a:r>
            <a:r>
              <a:rPr sz="1550" b="1" kern="1200" spc="-29" dirty="0">
                <a:solidFill>
                  <a:srgbClr val="1DA0F1"/>
                </a:solidFill>
                <a:latin typeface="Arial"/>
                <a:ea typeface="Arial Unicode MS"/>
                <a:cs typeface="Arial"/>
              </a:rPr>
              <a:t>r</a:t>
            </a:r>
            <a:r>
              <a:rPr sz="1550" b="1" kern="1200" spc="-39" dirty="0">
                <a:solidFill>
                  <a:srgbClr val="1DA0F1"/>
                </a:solidFill>
                <a:latin typeface="Arial"/>
                <a:ea typeface="Arial Unicode MS"/>
                <a:cs typeface="Arial"/>
              </a:rPr>
              <a:t>g</a:t>
            </a:r>
            <a:r>
              <a:rPr sz="1550" b="1" kern="1200" spc="-44" dirty="0">
                <a:solidFill>
                  <a:srgbClr val="1DA0F1"/>
                </a:solidFill>
                <a:latin typeface="Arial"/>
                <a:ea typeface="Arial Unicode MS"/>
                <a:cs typeface="Arial"/>
              </a:rPr>
              <a:t>e</a:t>
            </a:r>
            <a:r>
              <a:rPr sz="1550" b="1" kern="1200" spc="-25" dirty="0">
                <a:solidFill>
                  <a:srgbClr val="1DA0F1"/>
                </a:solidFill>
                <a:latin typeface="Arial"/>
                <a:ea typeface="Arial Unicode MS"/>
                <a:cs typeface="Arial"/>
              </a:rPr>
              <a:t>t</a:t>
            </a:r>
            <a:r>
              <a:rPr sz="1550" b="1" kern="1200" spc="-34" dirty="0">
                <a:solidFill>
                  <a:srgbClr val="1DA0F1"/>
                </a:solidFill>
                <a:latin typeface="Arial"/>
                <a:ea typeface="Arial Unicode MS"/>
                <a:cs typeface="Arial"/>
              </a:rPr>
              <a:t>in</a:t>
            </a:r>
            <a:r>
              <a:rPr sz="1550" b="1" kern="1200" dirty="0">
                <a:solidFill>
                  <a:srgbClr val="1DA0F1"/>
                </a:solidFill>
                <a:latin typeface="Arial"/>
                <a:ea typeface="Arial Unicode MS"/>
                <a:cs typeface="Arial"/>
              </a:rPr>
              <a:t>g</a:t>
            </a:r>
            <a:r>
              <a:rPr sz="1550" b="1" kern="1200" spc="5" dirty="0">
                <a:solidFill>
                  <a:srgbClr val="1DA0F1"/>
                </a:solidFill>
                <a:latin typeface="Arial"/>
                <a:ea typeface="Arial Unicode MS"/>
                <a:cs typeface="Arial"/>
              </a:rPr>
              <a:t> </a:t>
            </a:r>
            <a:r>
              <a:rPr sz="1550" b="1" kern="1200" spc="-44" dirty="0">
                <a:solidFill>
                  <a:srgbClr val="1DA0F1"/>
                </a:solidFill>
                <a:latin typeface="Arial"/>
                <a:ea typeface="Arial Unicode MS"/>
                <a:cs typeface="Arial"/>
              </a:rPr>
              <a:t>f</a:t>
            </a:r>
            <a:r>
              <a:rPr sz="1550" b="1" kern="1200" spc="-39" dirty="0">
                <a:solidFill>
                  <a:srgbClr val="1DA0F1"/>
                </a:solidFill>
                <a:latin typeface="Arial"/>
                <a:ea typeface="Arial Unicode MS"/>
                <a:cs typeface="Arial"/>
              </a:rPr>
              <a:t>e</a:t>
            </a:r>
            <a:r>
              <a:rPr sz="1550" b="1" kern="1200" spc="-34" dirty="0">
                <a:solidFill>
                  <a:srgbClr val="1DA0F1"/>
                </a:solidFill>
                <a:latin typeface="Arial"/>
                <a:ea typeface="Arial Unicode MS"/>
                <a:cs typeface="Arial"/>
              </a:rPr>
              <a:t>at</a:t>
            </a:r>
            <a:r>
              <a:rPr sz="1550" b="1" kern="1200" spc="-29" dirty="0">
                <a:solidFill>
                  <a:srgbClr val="1DA0F1"/>
                </a:solidFill>
                <a:latin typeface="Arial"/>
                <a:ea typeface="Arial Unicode MS"/>
                <a:cs typeface="Arial"/>
              </a:rPr>
              <a:t>ur</a:t>
            </a:r>
            <a:r>
              <a:rPr sz="1550" b="1" kern="1200" spc="-34" dirty="0">
                <a:solidFill>
                  <a:srgbClr val="1DA0F1"/>
                </a:solidFill>
                <a:latin typeface="Arial"/>
                <a:ea typeface="Arial Unicode MS"/>
                <a:cs typeface="Arial"/>
              </a:rPr>
              <a:t>es</a:t>
            </a:r>
            <a:endParaRPr sz="1550" kern="1200" dirty="0">
              <a:solidFill>
                <a:prstClr val="black"/>
              </a:solidFill>
              <a:latin typeface="Arial"/>
              <a:ea typeface="Arial Unicode MS"/>
              <a:cs typeface="Arial"/>
            </a:endParaRPr>
          </a:p>
          <a:p>
            <a:pPr marL="138491" marR="30531" algn="l" rtl="0">
              <a:lnSpc>
                <a:spcPct val="95825"/>
              </a:lnSpc>
              <a:spcBef>
                <a:spcPts val="1342"/>
              </a:spcBef>
            </a:pPr>
            <a:r>
              <a:rPr sz="800" kern="1200" spc="-25" dirty="0">
                <a:solidFill>
                  <a:srgbClr val="14171A"/>
                </a:solidFill>
                <a:latin typeface="Arial"/>
                <a:ea typeface="Arial Unicode MS"/>
                <a:cs typeface="Arial"/>
              </a:rPr>
              <a:t>K</a:t>
            </a:r>
            <a:r>
              <a:rPr sz="800" kern="1200" spc="-19"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y</a:t>
            </a:r>
            <a:r>
              <a:rPr sz="800" kern="1200" spc="-19" dirty="0">
                <a:solidFill>
                  <a:srgbClr val="14171A"/>
                </a:solidFill>
                <a:latin typeface="Arial"/>
                <a:ea typeface="Arial Unicode MS"/>
                <a:cs typeface="Arial"/>
              </a:rPr>
              <a:t>w</a:t>
            </a:r>
            <a:r>
              <a:rPr sz="800" kern="1200" spc="-4" dirty="0">
                <a:solidFill>
                  <a:srgbClr val="14171A"/>
                </a:solidFill>
                <a:latin typeface="Arial"/>
                <a:ea typeface="Arial Unicode MS"/>
                <a:cs typeface="Arial"/>
              </a:rPr>
              <a:t>o</a:t>
            </a:r>
            <a:r>
              <a:rPr sz="800" kern="1200" spc="-9" dirty="0">
                <a:solidFill>
                  <a:srgbClr val="14171A"/>
                </a:solidFill>
                <a:latin typeface="Arial"/>
                <a:ea typeface="Arial Unicode MS"/>
                <a:cs typeface="Arial"/>
              </a:rPr>
              <a:t>r</a:t>
            </a:r>
            <a:r>
              <a:rPr sz="800" kern="1200" spc="-4" dirty="0">
                <a:solidFill>
                  <a:srgbClr val="14171A"/>
                </a:solidFill>
                <a:latin typeface="Arial"/>
                <a:ea typeface="Arial Unicode MS"/>
                <a:cs typeface="Arial"/>
              </a:rPr>
              <a:t>d</a:t>
            </a:r>
            <a:r>
              <a:rPr sz="800" kern="1200" dirty="0">
                <a:solidFill>
                  <a:srgbClr val="14171A"/>
                </a:solidFill>
                <a:latin typeface="Arial"/>
                <a:ea typeface="Arial Unicode MS"/>
                <a:cs typeface="Arial"/>
              </a:rPr>
              <a:t>s</a:t>
            </a:r>
            <a:endParaRPr sz="800" kern="1200" dirty="0">
              <a:solidFill>
                <a:prstClr val="black"/>
              </a:solidFill>
              <a:latin typeface="Arial"/>
              <a:ea typeface="Arial Unicode MS"/>
              <a:cs typeface="Arial"/>
            </a:endParaRPr>
          </a:p>
        </p:txBody>
      </p:sp>
      <p:sp>
        <p:nvSpPr>
          <p:cNvPr id="24" name="object 29"/>
          <p:cNvSpPr/>
          <p:nvPr/>
        </p:nvSpPr>
        <p:spPr>
          <a:xfrm>
            <a:off x="547555" y="3418223"/>
            <a:ext cx="1867802" cy="1032484"/>
          </a:xfrm>
          <a:custGeom>
            <a:avLst/>
            <a:gdLst/>
            <a:ahLst/>
            <a:cxnLst/>
            <a:rect l="l" t="t" r="r" b="b"/>
            <a:pathLst>
              <a:path w="2129561" h="937044">
                <a:moveTo>
                  <a:pt x="66941" y="0"/>
                </a:moveTo>
                <a:lnTo>
                  <a:pt x="27203" y="13065"/>
                </a:lnTo>
                <a:lnTo>
                  <a:pt x="3251" y="46273"/>
                </a:lnTo>
                <a:lnTo>
                  <a:pt x="0" y="66941"/>
                </a:lnTo>
                <a:lnTo>
                  <a:pt x="0" y="870115"/>
                </a:lnTo>
                <a:lnTo>
                  <a:pt x="13068" y="909851"/>
                </a:lnTo>
                <a:lnTo>
                  <a:pt x="46280" y="933795"/>
                </a:lnTo>
                <a:lnTo>
                  <a:pt x="66941" y="937044"/>
                </a:lnTo>
                <a:lnTo>
                  <a:pt x="2062632" y="937044"/>
                </a:lnTo>
                <a:lnTo>
                  <a:pt x="2102371" y="923978"/>
                </a:lnTo>
                <a:lnTo>
                  <a:pt x="2126315" y="890766"/>
                </a:lnTo>
                <a:lnTo>
                  <a:pt x="2129561" y="870115"/>
                </a:lnTo>
                <a:lnTo>
                  <a:pt x="2129561" y="66941"/>
                </a:lnTo>
                <a:lnTo>
                  <a:pt x="2116497" y="27200"/>
                </a:lnTo>
                <a:lnTo>
                  <a:pt x="2083291" y="3249"/>
                </a:lnTo>
                <a:lnTo>
                  <a:pt x="2062632" y="0"/>
                </a:lnTo>
                <a:lnTo>
                  <a:pt x="66941"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641" y="3418832"/>
            <a:ext cx="1876914" cy="104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bject 26"/>
          <p:cNvSpPr txBox="1"/>
          <p:nvPr/>
        </p:nvSpPr>
        <p:spPr>
          <a:xfrm>
            <a:off x="2566785" y="3542167"/>
            <a:ext cx="798707" cy="139935"/>
          </a:xfrm>
          <a:prstGeom prst="rect">
            <a:avLst/>
          </a:prstGeom>
        </p:spPr>
        <p:txBody>
          <a:bodyPr wrap="square" lIns="0" tIns="0" rIns="0" bIns="0" rtlCol="0">
            <a:noAutofit/>
          </a:bodyPr>
          <a:lstStyle/>
          <a:p>
            <a:pPr marL="12700" algn="l" rtl="0">
              <a:lnSpc>
                <a:spcPct val="95825"/>
              </a:lnSpc>
            </a:pPr>
            <a:r>
              <a:rPr sz="800" kern="1200" spc="-19" dirty="0">
                <a:solidFill>
                  <a:srgbClr val="14171A"/>
                </a:solidFill>
                <a:latin typeface="Arial"/>
                <a:ea typeface="Arial Unicode MS"/>
                <a:cs typeface="Arial"/>
              </a:rPr>
              <a:t>F</a:t>
            </a:r>
            <a:r>
              <a:rPr sz="800" kern="1200" spc="-9" dirty="0">
                <a:solidFill>
                  <a:srgbClr val="14171A"/>
                </a:solidFill>
                <a:latin typeface="Arial"/>
                <a:ea typeface="Arial Unicode MS"/>
                <a:cs typeface="Arial"/>
              </a:rPr>
              <a:t>oll</a:t>
            </a:r>
            <a:r>
              <a:rPr sz="800" kern="1200" spc="-19" dirty="0">
                <a:solidFill>
                  <a:srgbClr val="14171A"/>
                </a:solidFill>
                <a:latin typeface="Arial"/>
                <a:ea typeface="Arial Unicode MS"/>
                <a:cs typeface="Arial"/>
              </a:rPr>
              <a:t>ow</a:t>
            </a:r>
            <a:r>
              <a:rPr sz="800" kern="1200" dirty="0">
                <a:solidFill>
                  <a:srgbClr val="14171A"/>
                </a:solidFill>
                <a:latin typeface="Arial"/>
                <a:ea typeface="Arial Unicode MS"/>
                <a:cs typeface="Arial"/>
              </a:rPr>
              <a:t>er</a:t>
            </a:r>
            <a:r>
              <a:rPr sz="800" kern="1200" spc="-43"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l</a:t>
            </a:r>
            <a:r>
              <a:rPr sz="800" kern="1200" spc="-4" dirty="0">
                <a:solidFill>
                  <a:srgbClr val="14171A"/>
                </a:solidFill>
                <a:latin typeface="Arial"/>
                <a:ea typeface="Arial Unicode MS"/>
                <a:cs typeface="Arial"/>
              </a:rPr>
              <a:t>o</a:t>
            </a:r>
            <a:r>
              <a:rPr sz="800" kern="1200" spc="-9" dirty="0">
                <a:solidFill>
                  <a:srgbClr val="14171A"/>
                </a:solidFill>
                <a:latin typeface="Arial"/>
                <a:ea typeface="Arial Unicode MS"/>
                <a:cs typeface="Arial"/>
              </a:rPr>
              <a:t>o</a:t>
            </a:r>
            <a:r>
              <a:rPr sz="800" kern="1200" spc="-39" dirty="0">
                <a:solidFill>
                  <a:srgbClr val="14171A"/>
                </a:solidFill>
                <a:latin typeface="Arial"/>
                <a:ea typeface="Arial Unicode MS"/>
                <a:cs typeface="Arial"/>
              </a:rPr>
              <a:t>k</a:t>
            </a:r>
            <a:r>
              <a:rPr sz="800" kern="1200" spc="-4" dirty="0">
                <a:solidFill>
                  <a:srgbClr val="14171A"/>
                </a:solidFill>
                <a:latin typeface="Arial"/>
                <a:ea typeface="Arial Unicode MS"/>
                <a:cs typeface="Arial"/>
              </a:rPr>
              <a:t>-a</a:t>
            </a:r>
            <a:r>
              <a:rPr sz="800" kern="1200" spc="-9" dirty="0">
                <a:solidFill>
                  <a:srgbClr val="14171A"/>
                </a:solidFill>
                <a:latin typeface="Arial"/>
                <a:ea typeface="Arial Unicode MS"/>
                <a:cs typeface="Arial"/>
              </a:rPr>
              <a:t>li</a:t>
            </a:r>
            <a:r>
              <a:rPr sz="800" kern="1200" spc="-25" dirty="0">
                <a:solidFill>
                  <a:srgbClr val="14171A"/>
                </a:solidFill>
                <a:latin typeface="Arial"/>
                <a:ea typeface="Arial Unicode MS"/>
                <a:cs typeface="Arial"/>
              </a:rPr>
              <a:t>k</a:t>
            </a:r>
            <a:r>
              <a:rPr sz="800" kern="1200" dirty="0">
                <a:solidFill>
                  <a:srgbClr val="14171A"/>
                </a:solidFill>
                <a:latin typeface="Arial"/>
                <a:ea typeface="Arial Unicode MS"/>
                <a:cs typeface="Arial"/>
              </a:rPr>
              <a:t>es</a:t>
            </a:r>
            <a:endParaRPr sz="800" kern="1200" dirty="0">
              <a:solidFill>
                <a:prstClr val="black"/>
              </a:solidFill>
              <a:latin typeface="Arial"/>
              <a:ea typeface="Arial Unicode MS"/>
              <a:cs typeface="Arial"/>
            </a:endParaRPr>
          </a:p>
        </p:txBody>
      </p:sp>
      <p:sp>
        <p:nvSpPr>
          <p:cNvPr id="27" name="object 30"/>
          <p:cNvSpPr/>
          <p:nvPr/>
        </p:nvSpPr>
        <p:spPr>
          <a:xfrm>
            <a:off x="4544167" y="3404607"/>
            <a:ext cx="1856664" cy="1032484"/>
          </a:xfrm>
          <a:custGeom>
            <a:avLst/>
            <a:gdLst/>
            <a:ahLst/>
            <a:cxnLst/>
            <a:rect l="l" t="t" r="r" b="b"/>
            <a:pathLst>
              <a:path w="2116861" h="937044">
                <a:moveTo>
                  <a:pt x="66941" y="0"/>
                </a:moveTo>
                <a:lnTo>
                  <a:pt x="27203" y="13065"/>
                </a:lnTo>
                <a:lnTo>
                  <a:pt x="3251" y="46273"/>
                </a:lnTo>
                <a:lnTo>
                  <a:pt x="0" y="66941"/>
                </a:lnTo>
                <a:lnTo>
                  <a:pt x="0" y="870115"/>
                </a:lnTo>
                <a:lnTo>
                  <a:pt x="13068" y="909851"/>
                </a:lnTo>
                <a:lnTo>
                  <a:pt x="46280" y="933795"/>
                </a:lnTo>
                <a:lnTo>
                  <a:pt x="66941" y="937044"/>
                </a:lnTo>
                <a:lnTo>
                  <a:pt x="2049932" y="937044"/>
                </a:lnTo>
                <a:lnTo>
                  <a:pt x="2089671" y="923978"/>
                </a:lnTo>
                <a:lnTo>
                  <a:pt x="2113615" y="890766"/>
                </a:lnTo>
                <a:lnTo>
                  <a:pt x="2116861" y="870115"/>
                </a:lnTo>
                <a:lnTo>
                  <a:pt x="2116861" y="66941"/>
                </a:lnTo>
                <a:lnTo>
                  <a:pt x="2103797" y="27200"/>
                </a:lnTo>
                <a:lnTo>
                  <a:pt x="2070591" y="3249"/>
                </a:lnTo>
                <a:lnTo>
                  <a:pt x="2049932" y="0"/>
                </a:lnTo>
                <a:lnTo>
                  <a:pt x="66941" y="0"/>
                </a:lnTo>
                <a:close/>
              </a:path>
            </a:pathLst>
          </a:custGeom>
          <a:ln w="12699">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29" name="object 25"/>
          <p:cNvSpPr txBox="1"/>
          <p:nvPr/>
        </p:nvSpPr>
        <p:spPr>
          <a:xfrm>
            <a:off x="4625990" y="3479526"/>
            <a:ext cx="369795" cy="139935"/>
          </a:xfrm>
          <a:prstGeom prst="rect">
            <a:avLst/>
          </a:prstGeom>
        </p:spPr>
        <p:txBody>
          <a:bodyPr wrap="square" lIns="0" tIns="0" rIns="0" bIns="0" rtlCol="0">
            <a:noAutofit/>
          </a:bodyPr>
          <a:lstStyle/>
          <a:p>
            <a:pPr marL="12700" algn="l" rtl="0">
              <a:lnSpc>
                <a:spcPct val="95825"/>
              </a:lnSpc>
            </a:pPr>
            <a:r>
              <a:rPr sz="800" kern="1200" spc="-9" dirty="0">
                <a:solidFill>
                  <a:srgbClr val="14171A"/>
                </a:solidFill>
                <a:latin typeface="Arial"/>
                <a:ea typeface="Arial Unicode MS"/>
                <a:cs typeface="Arial"/>
              </a:rPr>
              <a:t>In</a:t>
            </a:r>
            <a:r>
              <a:rPr sz="800" kern="1200" spc="-19" dirty="0">
                <a:solidFill>
                  <a:srgbClr val="14171A"/>
                </a:solidFill>
                <a:latin typeface="Arial"/>
                <a:ea typeface="Arial Unicode MS"/>
                <a:cs typeface="Arial"/>
              </a:rPr>
              <a:t>t</a:t>
            </a:r>
            <a:r>
              <a:rPr sz="800" kern="1200"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r</a:t>
            </a:r>
            <a:r>
              <a:rPr sz="800" kern="1200"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sts</a:t>
            </a:r>
            <a:endParaRPr sz="800" kern="1200" dirty="0">
              <a:solidFill>
                <a:prstClr val="black"/>
              </a:solidFill>
              <a:latin typeface="Arial"/>
              <a:ea typeface="Arial Unicode MS"/>
              <a:cs typeface="Arial"/>
            </a:endParaRPr>
          </a:p>
        </p:txBody>
      </p:sp>
      <p:sp>
        <p:nvSpPr>
          <p:cNvPr id="30" name="object 32"/>
          <p:cNvSpPr/>
          <p:nvPr/>
        </p:nvSpPr>
        <p:spPr>
          <a:xfrm>
            <a:off x="541986" y="4578146"/>
            <a:ext cx="1867802" cy="1032484"/>
          </a:xfrm>
          <a:custGeom>
            <a:avLst/>
            <a:gdLst/>
            <a:ahLst/>
            <a:cxnLst/>
            <a:rect l="l" t="t" r="r" b="b"/>
            <a:pathLst>
              <a:path w="2129561" h="937044">
                <a:moveTo>
                  <a:pt x="66941" y="0"/>
                </a:moveTo>
                <a:lnTo>
                  <a:pt x="27203" y="13065"/>
                </a:lnTo>
                <a:lnTo>
                  <a:pt x="3251" y="46273"/>
                </a:lnTo>
                <a:lnTo>
                  <a:pt x="0" y="66941"/>
                </a:lnTo>
                <a:lnTo>
                  <a:pt x="0" y="870102"/>
                </a:lnTo>
                <a:lnTo>
                  <a:pt x="13065" y="909840"/>
                </a:lnTo>
                <a:lnTo>
                  <a:pt x="46273" y="933792"/>
                </a:lnTo>
                <a:lnTo>
                  <a:pt x="66941" y="937044"/>
                </a:lnTo>
                <a:lnTo>
                  <a:pt x="2062632" y="937044"/>
                </a:lnTo>
                <a:lnTo>
                  <a:pt x="2102368" y="923975"/>
                </a:lnTo>
                <a:lnTo>
                  <a:pt x="2126313" y="890763"/>
                </a:lnTo>
                <a:lnTo>
                  <a:pt x="2129561" y="870102"/>
                </a:lnTo>
                <a:lnTo>
                  <a:pt x="2129561" y="66941"/>
                </a:lnTo>
                <a:lnTo>
                  <a:pt x="2116497" y="27200"/>
                </a:lnTo>
                <a:lnTo>
                  <a:pt x="2083291" y="3249"/>
                </a:lnTo>
                <a:lnTo>
                  <a:pt x="2062632" y="0"/>
                </a:lnTo>
                <a:lnTo>
                  <a:pt x="66941"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31" name="object 24"/>
          <p:cNvSpPr txBox="1"/>
          <p:nvPr/>
        </p:nvSpPr>
        <p:spPr>
          <a:xfrm>
            <a:off x="621835" y="4639432"/>
            <a:ext cx="885145" cy="139935"/>
          </a:xfrm>
          <a:prstGeom prst="rect">
            <a:avLst/>
          </a:prstGeom>
        </p:spPr>
        <p:txBody>
          <a:bodyPr wrap="square" lIns="0" tIns="0" rIns="0" bIns="0" rtlCol="0">
            <a:noAutofit/>
          </a:bodyPr>
          <a:lstStyle/>
          <a:p>
            <a:pPr marL="12700" algn="l" rtl="0">
              <a:lnSpc>
                <a:spcPct val="95825"/>
              </a:lnSpc>
            </a:pPr>
            <a:r>
              <a:rPr sz="800" kern="1200" spc="-9" dirty="0">
                <a:solidFill>
                  <a:srgbClr val="14171A"/>
                </a:solidFill>
                <a:latin typeface="Arial"/>
                <a:ea typeface="Arial Unicode MS"/>
                <a:cs typeface="Arial"/>
              </a:rPr>
              <a:t>M</a:t>
            </a:r>
            <a:r>
              <a:rPr sz="800" kern="1200" spc="-25" dirty="0">
                <a:solidFill>
                  <a:srgbClr val="14171A"/>
                </a:solidFill>
                <a:latin typeface="Arial"/>
                <a:ea typeface="Arial Unicode MS"/>
                <a:cs typeface="Arial"/>
              </a:rPr>
              <a:t>o</a:t>
            </a:r>
            <a:r>
              <a:rPr sz="800" kern="1200" spc="-9" dirty="0">
                <a:solidFill>
                  <a:srgbClr val="14171A"/>
                </a:solidFill>
                <a:latin typeface="Arial"/>
                <a:ea typeface="Arial Unicode MS"/>
                <a:cs typeface="Arial"/>
              </a:rPr>
              <a:t>vi</a:t>
            </a:r>
            <a:r>
              <a:rPr sz="800" kern="1200" dirty="0">
                <a:solidFill>
                  <a:srgbClr val="14171A"/>
                </a:solidFill>
                <a:latin typeface="Arial"/>
                <a:ea typeface="Arial Unicode MS"/>
                <a:cs typeface="Arial"/>
              </a:rPr>
              <a:t>es</a:t>
            </a:r>
            <a:r>
              <a:rPr sz="800" kern="1200" spc="-17"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an</a:t>
            </a:r>
            <a:r>
              <a:rPr sz="800" kern="1200" dirty="0">
                <a:solidFill>
                  <a:srgbClr val="14171A"/>
                </a:solidFill>
                <a:latin typeface="Arial"/>
                <a:ea typeface="Arial Unicode MS"/>
                <a:cs typeface="Arial"/>
              </a:rPr>
              <a:t>d</a:t>
            </a:r>
            <a:r>
              <a:rPr sz="800" kern="1200" spc="-30" dirty="0">
                <a:solidFill>
                  <a:srgbClr val="14171A"/>
                </a:solidFill>
                <a:latin typeface="Arial"/>
                <a:ea typeface="Arial Unicode MS"/>
                <a:cs typeface="Arial"/>
              </a:rPr>
              <a:t> </a:t>
            </a:r>
            <a:r>
              <a:rPr sz="800" kern="1200" spc="18" dirty="0">
                <a:solidFill>
                  <a:srgbClr val="14171A"/>
                </a:solidFill>
                <a:latin typeface="Arial"/>
                <a:ea typeface="Arial Unicode MS"/>
                <a:cs typeface="Arial"/>
              </a:rPr>
              <a:t>T</a:t>
            </a:r>
            <a:r>
              <a:rPr sz="800" kern="1200" dirty="0">
                <a:solidFill>
                  <a:srgbClr val="14171A"/>
                </a:solidFill>
                <a:latin typeface="Arial"/>
                <a:ea typeface="Arial Unicode MS"/>
                <a:cs typeface="Arial"/>
              </a:rPr>
              <a:t>V</a:t>
            </a:r>
            <a:r>
              <a:rPr sz="800" kern="1200" spc="-16"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s</a:t>
            </a:r>
            <a:r>
              <a:rPr sz="800" kern="1200" spc="-9" dirty="0">
                <a:solidFill>
                  <a:srgbClr val="14171A"/>
                </a:solidFill>
                <a:latin typeface="Arial"/>
                <a:ea typeface="Arial Unicode MS"/>
                <a:cs typeface="Arial"/>
              </a:rPr>
              <a:t>h</a:t>
            </a:r>
            <a:r>
              <a:rPr sz="800" kern="1200" spc="-19" dirty="0">
                <a:solidFill>
                  <a:srgbClr val="14171A"/>
                </a:solidFill>
                <a:latin typeface="Arial"/>
                <a:ea typeface="Arial Unicode MS"/>
                <a:cs typeface="Arial"/>
              </a:rPr>
              <a:t>o</a:t>
            </a:r>
            <a:r>
              <a:rPr sz="800" kern="1200" spc="-14" dirty="0">
                <a:solidFill>
                  <a:srgbClr val="14171A"/>
                </a:solidFill>
                <a:latin typeface="Arial"/>
                <a:ea typeface="Arial Unicode MS"/>
                <a:cs typeface="Arial"/>
              </a:rPr>
              <a:t>w</a:t>
            </a:r>
            <a:r>
              <a:rPr sz="800" kern="1200" dirty="0">
                <a:solidFill>
                  <a:srgbClr val="14171A"/>
                </a:solidFill>
                <a:latin typeface="Arial"/>
                <a:ea typeface="Arial Unicode MS"/>
                <a:cs typeface="Arial"/>
              </a:rPr>
              <a:t>s</a:t>
            </a:r>
            <a:endParaRPr sz="800" kern="1200" dirty="0">
              <a:solidFill>
                <a:prstClr val="black"/>
              </a:solidFill>
              <a:latin typeface="Arial"/>
              <a:ea typeface="Arial Unicode MS"/>
              <a:cs typeface="Arial"/>
            </a:endParaRPr>
          </a:p>
        </p:txBody>
      </p:sp>
      <p:sp>
        <p:nvSpPr>
          <p:cNvPr id="32" name="object 31"/>
          <p:cNvSpPr/>
          <p:nvPr/>
        </p:nvSpPr>
        <p:spPr>
          <a:xfrm>
            <a:off x="2540286" y="4578146"/>
            <a:ext cx="1867814" cy="1032484"/>
          </a:xfrm>
          <a:custGeom>
            <a:avLst/>
            <a:gdLst/>
            <a:ahLst/>
            <a:cxnLst/>
            <a:rect l="l" t="t" r="r" b="b"/>
            <a:pathLst>
              <a:path w="2129574" h="937044">
                <a:moveTo>
                  <a:pt x="66941" y="0"/>
                </a:moveTo>
                <a:lnTo>
                  <a:pt x="27209" y="13065"/>
                </a:lnTo>
                <a:lnTo>
                  <a:pt x="3253" y="46273"/>
                </a:lnTo>
                <a:lnTo>
                  <a:pt x="0" y="66941"/>
                </a:lnTo>
                <a:lnTo>
                  <a:pt x="0" y="870102"/>
                </a:lnTo>
                <a:lnTo>
                  <a:pt x="13069" y="909840"/>
                </a:lnTo>
                <a:lnTo>
                  <a:pt x="46278" y="933792"/>
                </a:lnTo>
                <a:lnTo>
                  <a:pt x="66941" y="937044"/>
                </a:lnTo>
                <a:lnTo>
                  <a:pt x="2062645" y="937044"/>
                </a:lnTo>
                <a:lnTo>
                  <a:pt x="2102381" y="923975"/>
                </a:lnTo>
                <a:lnTo>
                  <a:pt x="2126325" y="890763"/>
                </a:lnTo>
                <a:lnTo>
                  <a:pt x="2129574" y="870102"/>
                </a:lnTo>
                <a:lnTo>
                  <a:pt x="2129574" y="66941"/>
                </a:lnTo>
                <a:lnTo>
                  <a:pt x="2116510" y="27200"/>
                </a:lnTo>
                <a:lnTo>
                  <a:pt x="2083304" y="3249"/>
                </a:lnTo>
                <a:lnTo>
                  <a:pt x="2062645" y="0"/>
                </a:lnTo>
                <a:lnTo>
                  <a:pt x="66941"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33" name="object 23"/>
          <p:cNvSpPr txBox="1"/>
          <p:nvPr/>
        </p:nvSpPr>
        <p:spPr>
          <a:xfrm>
            <a:off x="2637084" y="4653049"/>
            <a:ext cx="296875" cy="139935"/>
          </a:xfrm>
          <a:prstGeom prst="rect">
            <a:avLst/>
          </a:prstGeom>
        </p:spPr>
        <p:txBody>
          <a:bodyPr wrap="square" lIns="0" tIns="0" rIns="0" bIns="0" rtlCol="0">
            <a:noAutofit/>
          </a:bodyPr>
          <a:lstStyle/>
          <a:p>
            <a:pPr marL="12700" algn="l" rtl="0">
              <a:lnSpc>
                <a:spcPct val="95825"/>
              </a:lnSpc>
            </a:pPr>
            <a:r>
              <a:rPr sz="800" kern="1200" spc="-25" dirty="0">
                <a:solidFill>
                  <a:srgbClr val="14171A"/>
                </a:solidFill>
                <a:latin typeface="Arial"/>
                <a:ea typeface="Arial Unicode MS"/>
                <a:cs typeface="Arial"/>
              </a:rPr>
              <a:t>Ev</a:t>
            </a:r>
            <a:r>
              <a:rPr sz="800" kern="1200" spc="-4"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nt</a:t>
            </a:r>
            <a:r>
              <a:rPr sz="800" kern="1200" dirty="0">
                <a:solidFill>
                  <a:srgbClr val="14171A"/>
                </a:solidFill>
                <a:latin typeface="Arial"/>
                <a:ea typeface="Arial Unicode MS"/>
                <a:cs typeface="Arial"/>
              </a:rPr>
              <a:t>s</a:t>
            </a:r>
            <a:endParaRPr sz="800" kern="1200" dirty="0">
              <a:solidFill>
                <a:prstClr val="black"/>
              </a:solidFill>
              <a:latin typeface="Arial"/>
              <a:ea typeface="Arial Unicode MS"/>
              <a:cs typeface="Arial"/>
            </a:endParaRPr>
          </a:p>
        </p:txBody>
      </p:sp>
      <p:sp>
        <p:nvSpPr>
          <p:cNvPr id="34" name="object 33"/>
          <p:cNvSpPr/>
          <p:nvPr/>
        </p:nvSpPr>
        <p:spPr>
          <a:xfrm>
            <a:off x="4538598" y="4564530"/>
            <a:ext cx="1867802" cy="1032484"/>
          </a:xfrm>
          <a:custGeom>
            <a:avLst/>
            <a:gdLst/>
            <a:ahLst/>
            <a:cxnLst/>
            <a:rect l="l" t="t" r="r" b="b"/>
            <a:pathLst>
              <a:path w="2129561" h="937044">
                <a:moveTo>
                  <a:pt x="66941" y="0"/>
                </a:moveTo>
                <a:lnTo>
                  <a:pt x="27203" y="13065"/>
                </a:lnTo>
                <a:lnTo>
                  <a:pt x="3251" y="46273"/>
                </a:lnTo>
                <a:lnTo>
                  <a:pt x="0" y="66941"/>
                </a:lnTo>
                <a:lnTo>
                  <a:pt x="0" y="870102"/>
                </a:lnTo>
                <a:lnTo>
                  <a:pt x="13065" y="909840"/>
                </a:lnTo>
                <a:lnTo>
                  <a:pt x="46273" y="933792"/>
                </a:lnTo>
                <a:lnTo>
                  <a:pt x="66941" y="937044"/>
                </a:lnTo>
                <a:lnTo>
                  <a:pt x="2062632" y="937044"/>
                </a:lnTo>
                <a:lnTo>
                  <a:pt x="2102368" y="923975"/>
                </a:lnTo>
                <a:lnTo>
                  <a:pt x="2126313" y="890763"/>
                </a:lnTo>
                <a:lnTo>
                  <a:pt x="2129561" y="870102"/>
                </a:lnTo>
                <a:lnTo>
                  <a:pt x="2129561" y="66941"/>
                </a:lnTo>
                <a:lnTo>
                  <a:pt x="2116497" y="27200"/>
                </a:lnTo>
                <a:lnTo>
                  <a:pt x="2083291" y="3249"/>
                </a:lnTo>
                <a:lnTo>
                  <a:pt x="2062632" y="0"/>
                </a:lnTo>
                <a:lnTo>
                  <a:pt x="66941"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Calibri"/>
              <a:ea typeface="Arial Unicode MS"/>
            </a:endParaRPr>
          </a:p>
        </p:txBody>
      </p:sp>
      <p:sp>
        <p:nvSpPr>
          <p:cNvPr id="35" name="object 21"/>
          <p:cNvSpPr txBox="1"/>
          <p:nvPr/>
        </p:nvSpPr>
        <p:spPr>
          <a:xfrm>
            <a:off x="538852" y="5803477"/>
            <a:ext cx="1498938" cy="252247"/>
          </a:xfrm>
          <a:prstGeom prst="rect">
            <a:avLst/>
          </a:prstGeom>
        </p:spPr>
        <p:txBody>
          <a:bodyPr wrap="square" lIns="0" tIns="0" rIns="0" bIns="0" rtlCol="0">
            <a:noAutofit/>
          </a:bodyPr>
          <a:lstStyle/>
          <a:p>
            <a:pPr marL="12700" algn="l" rtl="0">
              <a:lnSpc>
                <a:spcPts val="1745"/>
              </a:lnSpc>
              <a:spcBef>
                <a:spcPts val="87"/>
              </a:spcBef>
            </a:pPr>
            <a:r>
              <a:rPr sz="1550" b="1" kern="1200" spc="-50" dirty="0">
                <a:solidFill>
                  <a:srgbClr val="1DA0F1"/>
                </a:solidFill>
                <a:latin typeface="Arial"/>
                <a:ea typeface="Arial Unicode MS"/>
                <a:cs typeface="Arial"/>
              </a:rPr>
              <a:t>A</a:t>
            </a:r>
            <a:r>
              <a:rPr sz="1550" b="1" kern="1200" spc="-29" dirty="0">
                <a:solidFill>
                  <a:srgbClr val="1DA0F1"/>
                </a:solidFill>
                <a:latin typeface="Arial"/>
                <a:ea typeface="Arial Unicode MS"/>
                <a:cs typeface="Arial"/>
              </a:rPr>
              <a:t>d</a:t>
            </a:r>
            <a:r>
              <a:rPr sz="1550" b="1" kern="1200" spc="-34" dirty="0">
                <a:solidFill>
                  <a:srgbClr val="1DA0F1"/>
                </a:solidFill>
                <a:latin typeface="Arial"/>
                <a:ea typeface="Arial Unicode MS"/>
                <a:cs typeface="Arial"/>
              </a:rPr>
              <a:t>di</a:t>
            </a:r>
            <a:r>
              <a:rPr sz="1550" b="1" kern="1200" spc="-25" dirty="0">
                <a:solidFill>
                  <a:srgbClr val="1DA0F1"/>
                </a:solidFill>
                <a:latin typeface="Arial"/>
                <a:ea typeface="Arial Unicode MS"/>
                <a:cs typeface="Arial"/>
              </a:rPr>
              <a:t>t</a:t>
            </a:r>
            <a:r>
              <a:rPr sz="1550" b="1" kern="1200" spc="-39" dirty="0">
                <a:solidFill>
                  <a:srgbClr val="1DA0F1"/>
                </a:solidFill>
                <a:latin typeface="Arial"/>
                <a:ea typeface="Arial Unicode MS"/>
                <a:cs typeface="Arial"/>
              </a:rPr>
              <a:t>i</a:t>
            </a:r>
            <a:r>
              <a:rPr sz="1550" b="1" kern="1200" spc="-34" dirty="0">
                <a:solidFill>
                  <a:srgbClr val="1DA0F1"/>
                </a:solidFill>
                <a:latin typeface="Arial"/>
                <a:ea typeface="Arial Unicode MS"/>
                <a:cs typeface="Arial"/>
              </a:rPr>
              <a:t>ona</a:t>
            </a:r>
            <a:r>
              <a:rPr sz="1550" b="1" kern="1200" dirty="0">
                <a:solidFill>
                  <a:srgbClr val="1DA0F1"/>
                </a:solidFill>
                <a:latin typeface="Arial"/>
                <a:ea typeface="Arial Unicode MS"/>
                <a:cs typeface="Arial"/>
              </a:rPr>
              <a:t>l</a:t>
            </a:r>
            <a:r>
              <a:rPr sz="1550" b="1" kern="1200" spc="-142" dirty="0">
                <a:solidFill>
                  <a:srgbClr val="1DA0F1"/>
                </a:solidFill>
                <a:latin typeface="Arial"/>
                <a:ea typeface="Arial Unicode MS"/>
                <a:cs typeface="Arial"/>
              </a:rPr>
              <a:t> </a:t>
            </a:r>
            <a:r>
              <a:rPr sz="1550" b="1" kern="1200" spc="-34" dirty="0">
                <a:solidFill>
                  <a:srgbClr val="1DA0F1"/>
                </a:solidFill>
                <a:latin typeface="Arial"/>
                <a:ea typeface="Arial Unicode MS"/>
                <a:cs typeface="Arial"/>
              </a:rPr>
              <a:t>op</a:t>
            </a:r>
            <a:r>
              <a:rPr sz="1550" b="1" kern="1200" spc="-25" dirty="0">
                <a:solidFill>
                  <a:srgbClr val="1DA0F1"/>
                </a:solidFill>
                <a:latin typeface="Arial"/>
                <a:ea typeface="Arial Unicode MS"/>
                <a:cs typeface="Arial"/>
              </a:rPr>
              <a:t>t</a:t>
            </a:r>
            <a:r>
              <a:rPr sz="1550" b="1" kern="1200" spc="-39" dirty="0">
                <a:solidFill>
                  <a:srgbClr val="1DA0F1"/>
                </a:solidFill>
                <a:latin typeface="Arial"/>
                <a:ea typeface="Arial Unicode MS"/>
                <a:cs typeface="Arial"/>
              </a:rPr>
              <a:t>i</a:t>
            </a:r>
            <a:r>
              <a:rPr sz="1550" b="1" kern="1200" spc="-34" dirty="0">
                <a:solidFill>
                  <a:srgbClr val="1DA0F1"/>
                </a:solidFill>
                <a:latin typeface="Arial"/>
                <a:ea typeface="Arial Unicode MS"/>
                <a:cs typeface="Arial"/>
              </a:rPr>
              <a:t>on</a:t>
            </a:r>
            <a:r>
              <a:rPr sz="1550" b="1" kern="1200" dirty="0">
                <a:solidFill>
                  <a:srgbClr val="1DA0F1"/>
                </a:solidFill>
                <a:latin typeface="Arial"/>
                <a:ea typeface="Arial Unicode MS"/>
                <a:cs typeface="Arial"/>
              </a:rPr>
              <a:t>s</a:t>
            </a:r>
            <a:endParaRPr sz="1550" kern="1200" dirty="0">
              <a:solidFill>
                <a:prstClr val="black"/>
              </a:solidFill>
              <a:latin typeface="Arial"/>
              <a:ea typeface="Arial Unicode MS"/>
              <a:cs typeface="Arial"/>
            </a:endParaRPr>
          </a:p>
        </p:txBody>
      </p:sp>
      <p:sp>
        <p:nvSpPr>
          <p:cNvPr id="36" name="object 36"/>
          <p:cNvSpPr/>
          <p:nvPr/>
        </p:nvSpPr>
        <p:spPr>
          <a:xfrm>
            <a:off x="547197" y="6144612"/>
            <a:ext cx="3950788" cy="1074464"/>
          </a:xfrm>
          <a:custGeom>
            <a:avLst/>
            <a:gdLst/>
            <a:ahLst/>
            <a:cxnLst/>
            <a:rect l="l" t="t" r="r" b="b"/>
            <a:pathLst>
              <a:path w="4504461" h="975144">
                <a:moveTo>
                  <a:pt x="66941" y="0"/>
                </a:moveTo>
                <a:lnTo>
                  <a:pt x="27203" y="13065"/>
                </a:lnTo>
                <a:lnTo>
                  <a:pt x="3251" y="46273"/>
                </a:lnTo>
                <a:lnTo>
                  <a:pt x="0" y="66941"/>
                </a:lnTo>
                <a:lnTo>
                  <a:pt x="0" y="908202"/>
                </a:lnTo>
                <a:lnTo>
                  <a:pt x="13065" y="947940"/>
                </a:lnTo>
                <a:lnTo>
                  <a:pt x="46273" y="971892"/>
                </a:lnTo>
                <a:lnTo>
                  <a:pt x="66941" y="975144"/>
                </a:lnTo>
                <a:lnTo>
                  <a:pt x="4437532" y="975144"/>
                </a:lnTo>
                <a:lnTo>
                  <a:pt x="4477268" y="962075"/>
                </a:lnTo>
                <a:lnTo>
                  <a:pt x="4501213" y="928863"/>
                </a:lnTo>
                <a:lnTo>
                  <a:pt x="4504461" y="908202"/>
                </a:lnTo>
                <a:lnTo>
                  <a:pt x="4504461" y="66941"/>
                </a:lnTo>
                <a:lnTo>
                  <a:pt x="4491397" y="27200"/>
                </a:lnTo>
                <a:lnTo>
                  <a:pt x="4458191" y="3249"/>
                </a:lnTo>
                <a:lnTo>
                  <a:pt x="4437532" y="0"/>
                </a:lnTo>
                <a:lnTo>
                  <a:pt x="66941" y="0"/>
                </a:lnTo>
                <a:close/>
              </a:path>
            </a:pathLst>
          </a:custGeom>
          <a:ln w="1270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37" name="object 20"/>
          <p:cNvSpPr txBox="1"/>
          <p:nvPr/>
        </p:nvSpPr>
        <p:spPr>
          <a:xfrm>
            <a:off x="655126" y="6192662"/>
            <a:ext cx="3729465" cy="139935"/>
          </a:xfrm>
          <a:prstGeom prst="rect">
            <a:avLst/>
          </a:prstGeom>
        </p:spPr>
        <p:txBody>
          <a:bodyPr wrap="square" lIns="0" tIns="0" rIns="0" bIns="0" rtlCol="0">
            <a:noAutofit/>
          </a:bodyPr>
          <a:lstStyle/>
          <a:p>
            <a:pPr marL="12700" algn="l" rtl="0">
              <a:lnSpc>
                <a:spcPct val="95825"/>
              </a:lnSpc>
            </a:pPr>
            <a:r>
              <a:rPr sz="800" kern="1200" spc="-9" dirty="0">
                <a:solidFill>
                  <a:srgbClr val="14171A"/>
                </a:solidFill>
                <a:latin typeface="Arial"/>
                <a:ea typeface="Arial Unicode MS"/>
                <a:cs typeface="Arial"/>
              </a:rPr>
              <a:t>R</a:t>
            </a:r>
            <a:r>
              <a:rPr sz="800" kern="1200" spc="-4"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m</a:t>
            </a:r>
            <a:r>
              <a:rPr sz="800" kern="1200" spc="-4" dirty="0">
                <a:solidFill>
                  <a:srgbClr val="14171A"/>
                </a:solidFill>
                <a:latin typeface="Arial"/>
                <a:ea typeface="Arial Unicode MS"/>
                <a:cs typeface="Arial"/>
              </a:rPr>
              <a:t>ar</a:t>
            </a:r>
            <a:r>
              <a:rPr sz="800" kern="1200" spc="-25" dirty="0">
                <a:solidFill>
                  <a:srgbClr val="14171A"/>
                </a:solidFill>
                <a:latin typeface="Arial"/>
                <a:ea typeface="Arial Unicode MS"/>
                <a:cs typeface="Arial"/>
              </a:rPr>
              <a:t>k</a:t>
            </a:r>
            <a:r>
              <a:rPr sz="800" kern="1200" spc="-9" dirty="0">
                <a:solidFill>
                  <a:srgbClr val="14171A"/>
                </a:solidFill>
                <a:latin typeface="Arial"/>
                <a:ea typeface="Arial Unicode MS"/>
                <a:cs typeface="Arial"/>
              </a:rPr>
              <a:t>eti</a:t>
            </a:r>
            <a:r>
              <a:rPr sz="800" kern="1200" spc="-4" dirty="0">
                <a:solidFill>
                  <a:srgbClr val="14171A"/>
                </a:solidFill>
                <a:latin typeface="Arial"/>
                <a:ea typeface="Arial Unicode MS"/>
                <a:cs typeface="Arial"/>
              </a:rPr>
              <a:t>n</a:t>
            </a:r>
            <a:r>
              <a:rPr sz="800" kern="1200" dirty="0">
                <a:solidFill>
                  <a:srgbClr val="14171A"/>
                </a:solidFill>
                <a:latin typeface="Arial"/>
                <a:ea typeface="Arial Unicode MS"/>
                <a:cs typeface="Arial"/>
              </a:rPr>
              <a:t>g</a:t>
            </a:r>
            <a:r>
              <a:rPr sz="800" kern="1200" spc="-60"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ca</a:t>
            </a:r>
            <a:r>
              <a:rPr sz="800" kern="1200" spc="-9" dirty="0">
                <a:solidFill>
                  <a:srgbClr val="14171A"/>
                </a:solidFill>
                <a:latin typeface="Arial"/>
                <a:ea typeface="Arial Unicode MS"/>
                <a:cs typeface="Arial"/>
              </a:rPr>
              <a:t>p</a:t>
            </a:r>
            <a:r>
              <a:rPr sz="800" kern="1200" spc="-4" dirty="0">
                <a:solidFill>
                  <a:srgbClr val="14171A"/>
                </a:solidFill>
                <a:latin typeface="Arial"/>
                <a:ea typeface="Arial Unicode MS"/>
                <a:cs typeface="Arial"/>
              </a:rPr>
              <a:t>a</a:t>
            </a:r>
            <a:r>
              <a:rPr sz="800" kern="1200" spc="-9" dirty="0">
                <a:solidFill>
                  <a:srgbClr val="14171A"/>
                </a:solidFill>
                <a:latin typeface="Arial"/>
                <a:ea typeface="Arial Unicode MS"/>
                <a:cs typeface="Arial"/>
              </a:rPr>
              <a:t>biliti</a:t>
            </a:r>
            <a:r>
              <a:rPr sz="800" kern="1200" dirty="0">
                <a:solidFill>
                  <a:srgbClr val="14171A"/>
                </a:solidFill>
                <a:latin typeface="Arial"/>
                <a:ea typeface="Arial Unicode MS"/>
                <a:cs typeface="Arial"/>
              </a:rPr>
              <a:t>es</a:t>
            </a:r>
            <a:r>
              <a:rPr sz="800" kern="1200" spc="16" dirty="0">
                <a:solidFill>
                  <a:srgbClr val="14171A"/>
                </a:solidFill>
                <a:latin typeface="Arial"/>
                <a:ea typeface="Arial Unicode MS"/>
                <a:cs typeface="Arial"/>
              </a:rPr>
              <a:t> </a:t>
            </a:r>
            <a:r>
              <a:rPr sz="800" kern="1200" spc="-19" dirty="0">
                <a:solidFill>
                  <a:srgbClr val="14171A"/>
                </a:solidFill>
                <a:latin typeface="Arial"/>
                <a:ea typeface="Arial Unicode MS"/>
                <a:cs typeface="Arial"/>
              </a:rPr>
              <a:t>t</a:t>
            </a:r>
            <a:r>
              <a:rPr sz="800" kern="1200" dirty="0">
                <a:solidFill>
                  <a:srgbClr val="14171A"/>
                </a:solidFill>
                <a:latin typeface="Arial"/>
                <a:ea typeface="Arial Unicode MS"/>
                <a:cs typeface="Arial"/>
              </a:rPr>
              <a:t>o</a:t>
            </a:r>
            <a:r>
              <a:rPr sz="800" kern="1200" spc="2"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r</a:t>
            </a:r>
            <a:r>
              <a:rPr sz="800" kern="1200" spc="4" dirty="0">
                <a:solidFill>
                  <a:srgbClr val="14171A"/>
                </a:solidFill>
                <a:latin typeface="Arial"/>
                <a:ea typeface="Arial Unicode MS"/>
                <a:cs typeface="Arial"/>
              </a:rPr>
              <a:t>e-</a:t>
            </a:r>
            <a:r>
              <a:rPr sz="800" kern="1200" spc="-4" dirty="0">
                <a:solidFill>
                  <a:srgbClr val="14171A"/>
                </a:solidFill>
                <a:latin typeface="Arial"/>
                <a:ea typeface="Arial Unicode MS"/>
                <a:cs typeface="Arial"/>
              </a:rPr>
              <a:t>eng</a:t>
            </a:r>
            <a:r>
              <a:rPr sz="800" kern="1200" spc="-9" dirty="0">
                <a:solidFill>
                  <a:srgbClr val="14171A"/>
                </a:solidFill>
                <a:latin typeface="Arial"/>
                <a:ea typeface="Arial Unicode MS"/>
                <a:cs typeface="Arial"/>
              </a:rPr>
              <a:t>a</a:t>
            </a:r>
            <a:r>
              <a:rPr sz="800" kern="1200" spc="-4" dirty="0">
                <a:solidFill>
                  <a:srgbClr val="14171A"/>
                </a:solidFill>
                <a:latin typeface="Arial"/>
                <a:ea typeface="Arial Unicode MS"/>
                <a:cs typeface="Arial"/>
              </a:rPr>
              <a:t>g</a:t>
            </a:r>
            <a:r>
              <a:rPr sz="800" kern="1200" dirty="0">
                <a:solidFill>
                  <a:srgbClr val="14171A"/>
                </a:solidFill>
                <a:latin typeface="Arial"/>
                <a:ea typeface="Arial Unicode MS"/>
                <a:cs typeface="Arial"/>
              </a:rPr>
              <a:t>e</a:t>
            </a:r>
            <a:r>
              <a:rPr sz="800" kern="1200" spc="-41"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wit</a:t>
            </a:r>
            <a:r>
              <a:rPr sz="800" kern="1200" dirty="0">
                <a:solidFill>
                  <a:srgbClr val="14171A"/>
                </a:solidFill>
                <a:latin typeface="Arial"/>
                <a:ea typeface="Arial Unicode MS"/>
                <a:cs typeface="Arial"/>
              </a:rPr>
              <a:t>h</a:t>
            </a:r>
            <a:r>
              <a:rPr sz="800" kern="1200" spc="11"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a</a:t>
            </a:r>
            <a:r>
              <a:rPr sz="800" kern="1200" spc="-9" dirty="0">
                <a:solidFill>
                  <a:srgbClr val="14171A"/>
                </a:solidFill>
                <a:latin typeface="Arial"/>
                <a:ea typeface="Arial Unicode MS"/>
                <a:cs typeface="Arial"/>
              </a:rPr>
              <a:t>n</a:t>
            </a:r>
            <a:r>
              <a:rPr sz="800" kern="1200" dirty="0">
                <a:solidFill>
                  <a:srgbClr val="14171A"/>
                </a:solidFill>
                <a:latin typeface="Arial"/>
                <a:ea typeface="Arial Unicode MS"/>
                <a:cs typeface="Arial"/>
              </a:rPr>
              <a:t>d</a:t>
            </a:r>
            <a:r>
              <a:rPr sz="800" kern="1200" spc="-30"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m</a:t>
            </a:r>
            <a:r>
              <a:rPr sz="800" kern="1200" spc="-25" dirty="0">
                <a:solidFill>
                  <a:srgbClr val="14171A"/>
                </a:solidFill>
                <a:latin typeface="Arial"/>
                <a:ea typeface="Arial Unicode MS"/>
                <a:cs typeface="Arial"/>
              </a:rPr>
              <a:t>ov</a:t>
            </a:r>
            <a:r>
              <a:rPr sz="800" kern="1200" dirty="0">
                <a:solidFill>
                  <a:srgbClr val="14171A"/>
                </a:solidFill>
                <a:latin typeface="Arial"/>
                <a:ea typeface="Arial Unicode MS"/>
                <a:cs typeface="Arial"/>
              </a:rPr>
              <a:t>e</a:t>
            </a:r>
            <a:r>
              <a:rPr sz="800" kern="1200" spc="-31"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p</a:t>
            </a:r>
            <a:r>
              <a:rPr sz="800" kern="1200" spc="-14" dirty="0">
                <a:solidFill>
                  <a:srgbClr val="14171A"/>
                </a:solidFill>
                <a:latin typeface="Arial"/>
                <a:ea typeface="Arial Unicode MS"/>
                <a:cs typeface="Arial"/>
              </a:rPr>
              <a:t>o</a:t>
            </a:r>
            <a:r>
              <a:rPr sz="800" kern="1200" spc="-19" dirty="0">
                <a:solidFill>
                  <a:srgbClr val="14171A"/>
                </a:solidFill>
                <a:latin typeface="Arial"/>
                <a:ea typeface="Arial Unicode MS"/>
                <a:cs typeface="Arial"/>
              </a:rPr>
              <a:t>t</a:t>
            </a:r>
            <a:r>
              <a:rPr sz="800" kern="1200" spc="-4"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nti</a:t>
            </a:r>
            <a:r>
              <a:rPr sz="800" kern="1200" spc="-4" dirty="0">
                <a:solidFill>
                  <a:srgbClr val="14171A"/>
                </a:solidFill>
                <a:latin typeface="Arial"/>
                <a:ea typeface="Arial Unicode MS"/>
                <a:cs typeface="Arial"/>
              </a:rPr>
              <a:t>a</a:t>
            </a:r>
            <a:r>
              <a:rPr sz="800" kern="1200" dirty="0">
                <a:solidFill>
                  <a:srgbClr val="14171A"/>
                </a:solidFill>
                <a:latin typeface="Arial"/>
                <a:ea typeface="Arial Unicode MS"/>
                <a:cs typeface="Arial"/>
              </a:rPr>
              <a:t>l</a:t>
            </a:r>
            <a:r>
              <a:rPr sz="800" kern="1200" spc="22"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n</a:t>
            </a:r>
            <a:r>
              <a:rPr sz="800" kern="1200" spc="-14" dirty="0">
                <a:solidFill>
                  <a:srgbClr val="14171A"/>
                </a:solidFill>
                <a:latin typeface="Arial"/>
                <a:ea typeface="Arial Unicode MS"/>
                <a:cs typeface="Arial"/>
              </a:rPr>
              <a:t>e</a:t>
            </a:r>
            <a:r>
              <a:rPr sz="800" kern="1200" dirty="0">
                <a:solidFill>
                  <a:srgbClr val="14171A"/>
                </a:solidFill>
                <a:latin typeface="Arial"/>
                <a:ea typeface="Arial Unicode MS"/>
                <a:cs typeface="Arial"/>
              </a:rPr>
              <a:t>w</a:t>
            </a:r>
            <a:r>
              <a:rPr sz="800" kern="1200" spc="-34"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c</a:t>
            </a:r>
            <a:r>
              <a:rPr sz="800" kern="1200" spc="-4" dirty="0">
                <a:solidFill>
                  <a:srgbClr val="14171A"/>
                </a:solidFill>
                <a:latin typeface="Arial"/>
                <a:ea typeface="Arial Unicode MS"/>
                <a:cs typeface="Arial"/>
              </a:rPr>
              <a:t>u</a:t>
            </a:r>
            <a:r>
              <a:rPr sz="800" kern="1200" spc="-9" dirty="0">
                <a:solidFill>
                  <a:srgbClr val="14171A"/>
                </a:solidFill>
                <a:latin typeface="Arial"/>
                <a:ea typeface="Arial Unicode MS"/>
                <a:cs typeface="Arial"/>
              </a:rPr>
              <a:t>s</a:t>
            </a:r>
            <a:r>
              <a:rPr sz="800" kern="1200" spc="-19" dirty="0">
                <a:solidFill>
                  <a:srgbClr val="14171A"/>
                </a:solidFill>
                <a:latin typeface="Arial"/>
                <a:ea typeface="Arial Unicode MS"/>
                <a:cs typeface="Arial"/>
              </a:rPr>
              <a:t>t</a:t>
            </a:r>
            <a:r>
              <a:rPr sz="800" kern="1200" spc="-4" dirty="0">
                <a:solidFill>
                  <a:srgbClr val="14171A"/>
                </a:solidFill>
                <a:latin typeface="Arial"/>
                <a:ea typeface="Arial Unicode MS"/>
                <a:cs typeface="Arial"/>
              </a:rPr>
              <a:t>o</a:t>
            </a:r>
            <a:r>
              <a:rPr sz="800" kern="1200" spc="-9" dirty="0">
                <a:solidFill>
                  <a:srgbClr val="14171A"/>
                </a:solidFill>
                <a:latin typeface="Arial"/>
                <a:ea typeface="Arial Unicode MS"/>
                <a:cs typeface="Arial"/>
              </a:rPr>
              <a:t>m</a:t>
            </a:r>
            <a:r>
              <a:rPr sz="800" kern="1200" dirty="0">
                <a:solidFill>
                  <a:srgbClr val="14171A"/>
                </a:solidFill>
                <a:latin typeface="Arial"/>
                <a:ea typeface="Arial Unicode MS"/>
                <a:cs typeface="Arial"/>
              </a:rPr>
              <a:t>e</a:t>
            </a:r>
            <a:r>
              <a:rPr sz="800" kern="1200" spc="4" dirty="0">
                <a:solidFill>
                  <a:srgbClr val="14171A"/>
                </a:solidFill>
                <a:latin typeface="Arial"/>
                <a:ea typeface="Arial Unicode MS"/>
                <a:cs typeface="Arial"/>
              </a:rPr>
              <a:t>r</a:t>
            </a:r>
            <a:r>
              <a:rPr sz="800" kern="1200" dirty="0">
                <a:solidFill>
                  <a:srgbClr val="14171A"/>
                </a:solidFill>
                <a:latin typeface="Arial"/>
                <a:ea typeface="Arial Unicode MS"/>
                <a:cs typeface="Arial"/>
              </a:rPr>
              <a:t>s</a:t>
            </a:r>
            <a:r>
              <a:rPr sz="800" kern="1200" spc="25"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d</a:t>
            </a:r>
            <a:r>
              <a:rPr sz="800" kern="1200" spc="-19" dirty="0">
                <a:solidFill>
                  <a:srgbClr val="14171A"/>
                </a:solidFill>
                <a:latin typeface="Arial"/>
                <a:ea typeface="Arial Unicode MS"/>
                <a:cs typeface="Arial"/>
              </a:rPr>
              <a:t>o</a:t>
            </a:r>
            <a:r>
              <a:rPr sz="800" kern="1200" spc="-9" dirty="0">
                <a:solidFill>
                  <a:srgbClr val="14171A"/>
                </a:solidFill>
                <a:latin typeface="Arial"/>
                <a:ea typeface="Arial Unicode MS"/>
                <a:cs typeface="Arial"/>
              </a:rPr>
              <a:t>w</a:t>
            </a:r>
            <a:r>
              <a:rPr sz="800" kern="1200" dirty="0">
                <a:solidFill>
                  <a:srgbClr val="14171A"/>
                </a:solidFill>
                <a:latin typeface="Arial"/>
                <a:ea typeface="Arial Unicode MS"/>
                <a:cs typeface="Arial"/>
              </a:rPr>
              <a:t>n</a:t>
            </a:r>
            <a:r>
              <a:rPr sz="800" kern="1200" spc="23"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th</a:t>
            </a:r>
            <a:r>
              <a:rPr sz="800" kern="1200" dirty="0">
                <a:solidFill>
                  <a:srgbClr val="14171A"/>
                </a:solidFill>
                <a:latin typeface="Arial"/>
                <a:ea typeface="Arial Unicode MS"/>
                <a:cs typeface="Arial"/>
              </a:rPr>
              <a:t>e</a:t>
            </a:r>
            <a:r>
              <a:rPr sz="800" kern="1200" spc="-28" dirty="0">
                <a:solidFill>
                  <a:srgbClr val="14171A"/>
                </a:solidFill>
                <a:latin typeface="Arial"/>
                <a:ea typeface="Arial Unicode MS"/>
                <a:cs typeface="Arial"/>
              </a:rPr>
              <a:t> </a:t>
            </a:r>
            <a:r>
              <a:rPr sz="800" kern="1200" spc="-9" dirty="0">
                <a:solidFill>
                  <a:srgbClr val="14171A"/>
                </a:solidFill>
                <a:latin typeface="Arial"/>
                <a:ea typeface="Arial Unicode MS"/>
                <a:cs typeface="Arial"/>
              </a:rPr>
              <a:t>funn</a:t>
            </a:r>
            <a:r>
              <a:rPr sz="800" kern="1200" spc="-4" dirty="0">
                <a:solidFill>
                  <a:srgbClr val="14171A"/>
                </a:solidFill>
                <a:latin typeface="Arial"/>
                <a:ea typeface="Arial Unicode MS"/>
                <a:cs typeface="Arial"/>
              </a:rPr>
              <a:t>e</a:t>
            </a:r>
            <a:r>
              <a:rPr sz="800" kern="1200" spc="-14" dirty="0">
                <a:solidFill>
                  <a:srgbClr val="14171A"/>
                </a:solidFill>
                <a:latin typeface="Arial"/>
                <a:ea typeface="Arial Unicode MS"/>
                <a:cs typeface="Arial"/>
              </a:rPr>
              <a:t>l</a:t>
            </a:r>
            <a:r>
              <a:rPr sz="800" kern="1200" dirty="0">
                <a:solidFill>
                  <a:srgbClr val="14171A"/>
                </a:solidFill>
                <a:latin typeface="Arial"/>
                <a:ea typeface="Arial Unicode MS"/>
                <a:cs typeface="Arial"/>
              </a:rPr>
              <a:t>.</a:t>
            </a:r>
            <a:endParaRPr sz="800" kern="1200" dirty="0">
              <a:solidFill>
                <a:prstClr val="black"/>
              </a:solidFill>
              <a:latin typeface="Arial"/>
              <a:ea typeface="Arial Unicode MS"/>
              <a:cs typeface="Arial"/>
            </a:endParaRPr>
          </a:p>
        </p:txBody>
      </p:sp>
      <p:sp>
        <p:nvSpPr>
          <p:cNvPr id="38" name="object 19"/>
          <p:cNvSpPr txBox="1"/>
          <p:nvPr/>
        </p:nvSpPr>
        <p:spPr>
          <a:xfrm>
            <a:off x="799932" y="6408117"/>
            <a:ext cx="2213783" cy="349795"/>
          </a:xfrm>
          <a:prstGeom prst="rect">
            <a:avLst/>
          </a:prstGeom>
        </p:spPr>
        <p:txBody>
          <a:bodyPr wrap="square" lIns="0" tIns="0" rIns="0" bIns="0" rtlCol="0">
            <a:noAutofit/>
          </a:bodyPr>
          <a:lstStyle/>
          <a:p>
            <a:pPr marL="12700" marR="15239" algn="l" rtl="0">
              <a:lnSpc>
                <a:spcPct val="95825"/>
              </a:lnSpc>
            </a:pPr>
            <a:r>
              <a:rPr sz="800" b="1" kern="1200" spc="-14" dirty="0">
                <a:solidFill>
                  <a:srgbClr val="14171A"/>
                </a:solidFill>
                <a:latin typeface="Arial"/>
                <a:ea typeface="Arial Unicode MS"/>
                <a:cs typeface="Arial"/>
              </a:rPr>
              <a:t>P</a:t>
            </a:r>
            <a:r>
              <a:rPr sz="800" b="1" kern="1200" spc="-4" dirty="0">
                <a:solidFill>
                  <a:srgbClr val="14171A"/>
                </a:solidFill>
                <a:latin typeface="Arial"/>
                <a:ea typeface="Arial Unicode MS"/>
                <a:cs typeface="Arial"/>
              </a:rPr>
              <a:t>eo</a:t>
            </a:r>
            <a:r>
              <a:rPr sz="800" b="1" kern="1200" dirty="0">
                <a:solidFill>
                  <a:srgbClr val="14171A"/>
                </a:solidFill>
                <a:latin typeface="Arial"/>
                <a:ea typeface="Arial Unicode MS"/>
                <a:cs typeface="Arial"/>
              </a:rPr>
              <a:t>ple</a:t>
            </a:r>
            <a:r>
              <a:rPr sz="800" b="1" kern="1200" spc="-28"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w</a:t>
            </a:r>
            <a:r>
              <a:rPr sz="800" b="1" kern="1200" spc="-4" dirty="0">
                <a:solidFill>
                  <a:srgbClr val="14171A"/>
                </a:solidFill>
                <a:latin typeface="Arial"/>
                <a:ea typeface="Arial Unicode MS"/>
                <a:cs typeface="Arial"/>
              </a:rPr>
              <a:t>h</a:t>
            </a:r>
            <a:r>
              <a:rPr sz="800" b="1" kern="1200" dirty="0">
                <a:solidFill>
                  <a:srgbClr val="14171A"/>
                </a:solidFill>
                <a:latin typeface="Arial"/>
                <a:ea typeface="Arial Unicode MS"/>
                <a:cs typeface="Arial"/>
              </a:rPr>
              <a:t>o</a:t>
            </a:r>
            <a:r>
              <a:rPr sz="800" b="1" kern="1200" spc="-29"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s</a:t>
            </a:r>
            <a:r>
              <a:rPr sz="800" b="1" kern="1200" spc="-9" dirty="0">
                <a:solidFill>
                  <a:srgbClr val="14171A"/>
                </a:solidFill>
                <a:latin typeface="Arial"/>
                <a:ea typeface="Arial Unicode MS"/>
                <a:cs typeface="Arial"/>
              </a:rPr>
              <a:t>a</a:t>
            </a:r>
            <a:r>
              <a:rPr sz="800" b="1" kern="1200" dirty="0">
                <a:solidFill>
                  <a:srgbClr val="14171A"/>
                </a:solidFill>
                <a:latin typeface="Arial"/>
                <a:ea typeface="Arial Unicode MS"/>
                <a:cs typeface="Arial"/>
              </a:rPr>
              <a:t>w</a:t>
            </a:r>
            <a:r>
              <a:rPr sz="800" b="1" kern="1200" spc="-19" dirty="0">
                <a:solidFill>
                  <a:srgbClr val="14171A"/>
                </a:solidFill>
                <a:latin typeface="Arial"/>
                <a:ea typeface="Arial Unicode MS"/>
                <a:cs typeface="Arial"/>
              </a:rPr>
              <a:t> </a:t>
            </a:r>
            <a:r>
              <a:rPr sz="800" b="1" kern="1200" spc="-14" dirty="0">
                <a:solidFill>
                  <a:srgbClr val="14171A"/>
                </a:solidFill>
                <a:latin typeface="Arial"/>
                <a:ea typeface="Arial Unicode MS"/>
                <a:cs typeface="Arial"/>
              </a:rPr>
              <a:t>y</a:t>
            </a:r>
            <a:r>
              <a:rPr sz="800" b="1" kern="1200" spc="-4" dirty="0">
                <a:solidFill>
                  <a:srgbClr val="14171A"/>
                </a:solidFill>
                <a:latin typeface="Arial"/>
                <a:ea typeface="Arial Unicode MS"/>
                <a:cs typeface="Arial"/>
              </a:rPr>
              <a:t>o</a:t>
            </a:r>
            <a:r>
              <a:rPr sz="800" b="1" kern="1200" dirty="0">
                <a:solidFill>
                  <a:srgbClr val="14171A"/>
                </a:solidFill>
                <a:latin typeface="Arial"/>
                <a:ea typeface="Arial Unicode MS"/>
                <a:cs typeface="Arial"/>
              </a:rPr>
              <a:t>ur</a:t>
            </a:r>
            <a:r>
              <a:rPr sz="800" b="1" kern="1200" spc="-85" dirty="0">
                <a:solidFill>
                  <a:srgbClr val="14171A"/>
                </a:solidFill>
                <a:latin typeface="Arial"/>
                <a:ea typeface="Arial Unicode MS"/>
                <a:cs typeface="Arial"/>
              </a:rPr>
              <a:t> </a:t>
            </a:r>
            <a:r>
              <a:rPr sz="800" b="1" kern="1200" spc="-4" dirty="0">
                <a:solidFill>
                  <a:srgbClr val="14171A"/>
                </a:solidFill>
                <a:latin typeface="Arial"/>
                <a:ea typeface="Arial Unicode MS"/>
                <a:cs typeface="Arial"/>
              </a:rPr>
              <a:t>pa</a:t>
            </a:r>
            <a:r>
              <a:rPr sz="800" b="1" kern="1200" dirty="0">
                <a:solidFill>
                  <a:srgbClr val="14171A"/>
                </a:solidFill>
                <a:latin typeface="Arial"/>
                <a:ea typeface="Arial Unicode MS"/>
                <a:cs typeface="Arial"/>
              </a:rPr>
              <a:t>st</a:t>
            </a:r>
            <a:r>
              <a:rPr sz="800" b="1" kern="1200" spc="-31" dirty="0">
                <a:solidFill>
                  <a:srgbClr val="14171A"/>
                </a:solidFill>
                <a:latin typeface="Arial"/>
                <a:ea typeface="Arial Unicode MS"/>
                <a:cs typeface="Arial"/>
              </a:rPr>
              <a:t> </a:t>
            </a:r>
            <a:r>
              <a:rPr sz="800" b="1" kern="1200" spc="-64" dirty="0">
                <a:solidFill>
                  <a:srgbClr val="14171A"/>
                </a:solidFill>
                <a:latin typeface="Arial"/>
                <a:ea typeface="Arial Unicode MS"/>
                <a:cs typeface="Arial"/>
              </a:rPr>
              <a:t>T</a:t>
            </a:r>
            <a:r>
              <a:rPr sz="800" b="1" kern="1200" spc="-14" dirty="0">
                <a:solidFill>
                  <a:srgbClr val="14171A"/>
                </a:solidFill>
                <a:latin typeface="Arial"/>
                <a:ea typeface="Arial Unicode MS"/>
                <a:cs typeface="Arial"/>
              </a:rPr>
              <a:t>w</a:t>
            </a:r>
            <a:r>
              <a:rPr sz="800" b="1" kern="1200" dirty="0">
                <a:solidFill>
                  <a:srgbClr val="14171A"/>
                </a:solidFill>
                <a:latin typeface="Arial"/>
                <a:ea typeface="Arial Unicode MS"/>
                <a:cs typeface="Arial"/>
              </a:rPr>
              <a:t>e</a:t>
            </a:r>
            <a:r>
              <a:rPr sz="800" b="1" kern="1200" spc="-4" dirty="0">
                <a:solidFill>
                  <a:srgbClr val="14171A"/>
                </a:solidFill>
                <a:latin typeface="Arial"/>
                <a:ea typeface="Arial Unicode MS"/>
                <a:cs typeface="Arial"/>
              </a:rPr>
              <a:t>e</a:t>
            </a:r>
            <a:r>
              <a:rPr sz="800" b="1" kern="1200" spc="4" dirty="0">
                <a:solidFill>
                  <a:srgbClr val="14171A"/>
                </a:solidFill>
                <a:latin typeface="Arial"/>
                <a:ea typeface="Arial Unicode MS"/>
                <a:cs typeface="Arial"/>
              </a:rPr>
              <a:t>t</a:t>
            </a:r>
            <a:r>
              <a:rPr sz="800" b="1" kern="1200" dirty="0">
                <a:solidFill>
                  <a:srgbClr val="14171A"/>
                </a:solidFill>
                <a:latin typeface="Arial"/>
                <a:ea typeface="Arial Unicode MS"/>
                <a:cs typeface="Arial"/>
              </a:rPr>
              <a:t>s</a:t>
            </a:r>
            <a:endParaRPr sz="800" kern="1200" dirty="0">
              <a:solidFill>
                <a:prstClr val="black"/>
              </a:solidFill>
              <a:latin typeface="Arial"/>
              <a:ea typeface="Arial Unicode MS"/>
              <a:cs typeface="Arial"/>
            </a:endParaRPr>
          </a:p>
          <a:p>
            <a:pPr marL="12700" algn="l" rtl="0">
              <a:lnSpc>
                <a:spcPct val="95825"/>
              </a:lnSpc>
              <a:spcBef>
                <a:spcPts val="579"/>
              </a:spcBef>
            </a:pPr>
            <a:r>
              <a:rPr sz="800" b="1" kern="1200" spc="-14" dirty="0">
                <a:solidFill>
                  <a:srgbClr val="14171A"/>
                </a:solidFill>
                <a:latin typeface="Arial"/>
                <a:ea typeface="Arial Unicode MS"/>
                <a:cs typeface="Arial"/>
              </a:rPr>
              <a:t>P</a:t>
            </a:r>
            <a:r>
              <a:rPr sz="800" b="1" kern="1200" spc="-4" dirty="0">
                <a:solidFill>
                  <a:srgbClr val="14171A"/>
                </a:solidFill>
                <a:latin typeface="Arial"/>
                <a:ea typeface="Arial Unicode MS"/>
                <a:cs typeface="Arial"/>
              </a:rPr>
              <a:t>eo</a:t>
            </a:r>
            <a:r>
              <a:rPr sz="800" b="1" kern="1200" dirty="0">
                <a:solidFill>
                  <a:srgbClr val="14171A"/>
                </a:solidFill>
                <a:latin typeface="Arial"/>
                <a:ea typeface="Arial Unicode MS"/>
                <a:cs typeface="Arial"/>
              </a:rPr>
              <a:t>ple</a:t>
            </a:r>
            <a:r>
              <a:rPr sz="800" b="1" kern="1200" spc="-28"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w</a:t>
            </a:r>
            <a:r>
              <a:rPr sz="800" b="1" kern="1200" spc="-4" dirty="0">
                <a:solidFill>
                  <a:srgbClr val="14171A"/>
                </a:solidFill>
                <a:latin typeface="Arial"/>
                <a:ea typeface="Arial Unicode MS"/>
                <a:cs typeface="Arial"/>
              </a:rPr>
              <a:t>h</a:t>
            </a:r>
            <a:r>
              <a:rPr sz="800" b="1" kern="1200" dirty="0">
                <a:solidFill>
                  <a:srgbClr val="14171A"/>
                </a:solidFill>
                <a:latin typeface="Arial"/>
                <a:ea typeface="Arial Unicode MS"/>
                <a:cs typeface="Arial"/>
              </a:rPr>
              <a:t>o</a:t>
            </a:r>
            <a:r>
              <a:rPr sz="800" b="1" kern="1200" spc="-29"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s</a:t>
            </a:r>
            <a:r>
              <a:rPr sz="800" b="1" kern="1200" spc="-9" dirty="0">
                <a:solidFill>
                  <a:srgbClr val="14171A"/>
                </a:solidFill>
                <a:latin typeface="Arial"/>
                <a:ea typeface="Arial Unicode MS"/>
                <a:cs typeface="Arial"/>
              </a:rPr>
              <a:t>a</a:t>
            </a:r>
            <a:r>
              <a:rPr sz="800" b="1" kern="1200" dirty="0">
                <a:solidFill>
                  <a:srgbClr val="14171A"/>
                </a:solidFill>
                <a:latin typeface="Arial"/>
                <a:ea typeface="Arial Unicode MS"/>
                <a:cs typeface="Arial"/>
              </a:rPr>
              <a:t>w</a:t>
            </a:r>
            <a:r>
              <a:rPr sz="800" b="1" kern="1200" spc="-19"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and</a:t>
            </a:r>
            <a:r>
              <a:rPr sz="800" b="1" kern="1200" spc="-41"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e</a:t>
            </a:r>
            <a:r>
              <a:rPr sz="800" b="1" kern="1200" spc="-4" dirty="0">
                <a:solidFill>
                  <a:srgbClr val="14171A"/>
                </a:solidFill>
                <a:latin typeface="Arial"/>
                <a:ea typeface="Arial Unicode MS"/>
                <a:cs typeface="Arial"/>
              </a:rPr>
              <a:t>ngag</a:t>
            </a:r>
            <a:r>
              <a:rPr sz="800" b="1" kern="1200" dirty="0">
                <a:solidFill>
                  <a:srgbClr val="14171A"/>
                </a:solidFill>
                <a:latin typeface="Arial"/>
                <a:ea typeface="Arial Unicode MS"/>
                <a:cs typeface="Arial"/>
              </a:rPr>
              <a:t>ed</a:t>
            </a:r>
            <a:r>
              <a:rPr sz="800" b="1" kern="1200" spc="-14" dirty="0">
                <a:solidFill>
                  <a:srgbClr val="14171A"/>
                </a:solidFill>
                <a:latin typeface="Arial"/>
                <a:ea typeface="Arial Unicode MS"/>
                <a:cs typeface="Arial"/>
              </a:rPr>
              <a:t> </a:t>
            </a:r>
            <a:r>
              <a:rPr sz="800" b="1" kern="1200" dirty="0">
                <a:solidFill>
                  <a:srgbClr val="14171A"/>
                </a:solidFill>
                <a:latin typeface="Arial"/>
                <a:ea typeface="Arial Unicode MS"/>
                <a:cs typeface="Arial"/>
              </a:rPr>
              <a:t>wi</a:t>
            </a:r>
            <a:r>
              <a:rPr sz="800" b="1" kern="1200" spc="4" dirty="0">
                <a:solidFill>
                  <a:srgbClr val="14171A"/>
                </a:solidFill>
                <a:latin typeface="Arial"/>
                <a:ea typeface="Arial Unicode MS"/>
                <a:cs typeface="Arial"/>
              </a:rPr>
              <a:t>t</a:t>
            </a:r>
            <a:r>
              <a:rPr sz="800" b="1" kern="1200" dirty="0">
                <a:solidFill>
                  <a:srgbClr val="14171A"/>
                </a:solidFill>
                <a:latin typeface="Arial"/>
                <a:ea typeface="Arial Unicode MS"/>
                <a:cs typeface="Arial"/>
              </a:rPr>
              <a:t>h</a:t>
            </a:r>
            <a:r>
              <a:rPr sz="800" b="1" kern="1200" spc="-31" dirty="0">
                <a:solidFill>
                  <a:srgbClr val="14171A"/>
                </a:solidFill>
                <a:latin typeface="Arial"/>
                <a:ea typeface="Arial Unicode MS"/>
                <a:cs typeface="Arial"/>
              </a:rPr>
              <a:t> </a:t>
            </a:r>
            <a:r>
              <a:rPr sz="800" b="1" kern="1200" spc="-14" dirty="0">
                <a:solidFill>
                  <a:srgbClr val="14171A"/>
                </a:solidFill>
                <a:latin typeface="Arial"/>
                <a:ea typeface="Arial Unicode MS"/>
                <a:cs typeface="Arial"/>
              </a:rPr>
              <a:t>y</a:t>
            </a:r>
            <a:r>
              <a:rPr sz="800" b="1" kern="1200" spc="-4" dirty="0">
                <a:solidFill>
                  <a:srgbClr val="14171A"/>
                </a:solidFill>
                <a:latin typeface="Arial"/>
                <a:ea typeface="Arial Unicode MS"/>
                <a:cs typeface="Arial"/>
              </a:rPr>
              <a:t>o</a:t>
            </a:r>
            <a:r>
              <a:rPr sz="800" b="1" kern="1200" dirty="0">
                <a:solidFill>
                  <a:srgbClr val="14171A"/>
                </a:solidFill>
                <a:latin typeface="Arial"/>
                <a:ea typeface="Arial Unicode MS"/>
                <a:cs typeface="Arial"/>
              </a:rPr>
              <a:t>ur</a:t>
            </a:r>
            <a:r>
              <a:rPr sz="800" b="1" kern="1200" spc="-85" dirty="0">
                <a:solidFill>
                  <a:srgbClr val="14171A"/>
                </a:solidFill>
                <a:latin typeface="Arial"/>
                <a:ea typeface="Arial Unicode MS"/>
                <a:cs typeface="Arial"/>
              </a:rPr>
              <a:t> </a:t>
            </a:r>
            <a:r>
              <a:rPr sz="800" b="1" kern="1200" spc="-4" dirty="0">
                <a:solidFill>
                  <a:srgbClr val="14171A"/>
                </a:solidFill>
                <a:latin typeface="Arial"/>
                <a:ea typeface="Arial Unicode MS"/>
                <a:cs typeface="Arial"/>
              </a:rPr>
              <a:t>pa</a:t>
            </a:r>
            <a:r>
              <a:rPr sz="800" b="1" kern="1200" dirty="0">
                <a:solidFill>
                  <a:srgbClr val="14171A"/>
                </a:solidFill>
                <a:latin typeface="Arial"/>
                <a:ea typeface="Arial Unicode MS"/>
                <a:cs typeface="Arial"/>
              </a:rPr>
              <a:t>st</a:t>
            </a:r>
            <a:r>
              <a:rPr sz="800" b="1" kern="1200" spc="-31" dirty="0">
                <a:solidFill>
                  <a:srgbClr val="14171A"/>
                </a:solidFill>
                <a:latin typeface="Arial"/>
                <a:ea typeface="Arial Unicode MS"/>
                <a:cs typeface="Arial"/>
              </a:rPr>
              <a:t> </a:t>
            </a:r>
            <a:r>
              <a:rPr sz="800" b="1" kern="1200" spc="-64" dirty="0">
                <a:solidFill>
                  <a:srgbClr val="14171A"/>
                </a:solidFill>
                <a:latin typeface="Arial"/>
                <a:ea typeface="Arial Unicode MS"/>
                <a:cs typeface="Arial"/>
              </a:rPr>
              <a:t>T</a:t>
            </a:r>
            <a:r>
              <a:rPr sz="800" b="1" kern="1200" spc="-14" dirty="0">
                <a:solidFill>
                  <a:srgbClr val="14171A"/>
                </a:solidFill>
                <a:latin typeface="Arial"/>
                <a:ea typeface="Arial Unicode MS"/>
                <a:cs typeface="Arial"/>
              </a:rPr>
              <a:t>w</a:t>
            </a:r>
            <a:r>
              <a:rPr sz="800" b="1" kern="1200" dirty="0">
                <a:solidFill>
                  <a:srgbClr val="14171A"/>
                </a:solidFill>
                <a:latin typeface="Arial"/>
                <a:ea typeface="Arial Unicode MS"/>
                <a:cs typeface="Arial"/>
              </a:rPr>
              <a:t>e</a:t>
            </a:r>
            <a:r>
              <a:rPr sz="800" b="1" kern="1200" spc="-4" dirty="0">
                <a:solidFill>
                  <a:srgbClr val="14171A"/>
                </a:solidFill>
                <a:latin typeface="Arial"/>
                <a:ea typeface="Arial Unicode MS"/>
                <a:cs typeface="Arial"/>
              </a:rPr>
              <a:t>e</a:t>
            </a:r>
            <a:r>
              <a:rPr sz="800" b="1" kern="1200" spc="4" dirty="0">
                <a:solidFill>
                  <a:srgbClr val="14171A"/>
                </a:solidFill>
                <a:latin typeface="Arial"/>
                <a:ea typeface="Arial Unicode MS"/>
                <a:cs typeface="Arial"/>
              </a:rPr>
              <a:t>t</a:t>
            </a:r>
            <a:r>
              <a:rPr sz="800" b="1" kern="1200" dirty="0">
                <a:solidFill>
                  <a:srgbClr val="14171A"/>
                </a:solidFill>
                <a:latin typeface="Arial"/>
                <a:ea typeface="Arial Unicode MS"/>
                <a:cs typeface="Arial"/>
              </a:rPr>
              <a:t>s</a:t>
            </a:r>
            <a:endParaRPr sz="800" kern="1200" dirty="0">
              <a:solidFill>
                <a:prstClr val="black"/>
              </a:solidFill>
              <a:latin typeface="Arial"/>
              <a:ea typeface="Arial Unicode MS"/>
              <a:cs typeface="Arial"/>
            </a:endParaRPr>
          </a:p>
        </p:txBody>
      </p:sp>
      <p:sp>
        <p:nvSpPr>
          <p:cNvPr id="39" name="object 18"/>
          <p:cNvSpPr txBox="1"/>
          <p:nvPr/>
        </p:nvSpPr>
        <p:spPr>
          <a:xfrm>
            <a:off x="911323" y="6841583"/>
            <a:ext cx="639171" cy="139935"/>
          </a:xfrm>
          <a:prstGeom prst="rect">
            <a:avLst/>
          </a:prstGeom>
        </p:spPr>
        <p:txBody>
          <a:bodyPr wrap="square" lIns="0" tIns="0" rIns="0" bIns="0" rtlCol="0">
            <a:noAutofit/>
          </a:bodyPr>
          <a:lstStyle/>
          <a:p>
            <a:pPr marL="12700" algn="l" rtl="0">
              <a:lnSpc>
                <a:spcPct val="95825"/>
              </a:lnSpc>
            </a:pPr>
            <a:r>
              <a:rPr sz="800" kern="1200" dirty="0">
                <a:solidFill>
                  <a:srgbClr val="14171A"/>
                </a:solidFill>
                <a:latin typeface="Arial"/>
                <a:ea typeface="Arial Unicode MS"/>
                <a:cs typeface="Arial"/>
              </a:rPr>
              <a:t>O</a:t>
            </a:r>
            <a:r>
              <a:rPr sz="800" kern="1200" spc="-9" dirty="0">
                <a:solidFill>
                  <a:srgbClr val="14171A"/>
                </a:solidFill>
                <a:latin typeface="Arial"/>
                <a:ea typeface="Arial Unicode MS"/>
                <a:cs typeface="Arial"/>
              </a:rPr>
              <a:t>r</a:t>
            </a:r>
            <a:r>
              <a:rPr sz="800" kern="1200" spc="-4" dirty="0">
                <a:solidFill>
                  <a:srgbClr val="14171A"/>
                </a:solidFill>
                <a:latin typeface="Arial"/>
                <a:ea typeface="Arial Unicode MS"/>
                <a:cs typeface="Arial"/>
              </a:rPr>
              <a:t>ga</a:t>
            </a:r>
            <a:r>
              <a:rPr sz="800" kern="1200" spc="-9" dirty="0">
                <a:solidFill>
                  <a:srgbClr val="14171A"/>
                </a:solidFill>
                <a:latin typeface="Arial"/>
                <a:ea typeface="Arial Unicode MS"/>
                <a:cs typeface="Arial"/>
              </a:rPr>
              <a:t>n</a:t>
            </a:r>
            <a:r>
              <a:rPr sz="800" kern="1200" spc="-4" dirty="0">
                <a:solidFill>
                  <a:srgbClr val="14171A"/>
                </a:solidFill>
                <a:latin typeface="Arial"/>
                <a:ea typeface="Arial Unicode MS"/>
                <a:cs typeface="Arial"/>
              </a:rPr>
              <a:t>i</a:t>
            </a:r>
            <a:r>
              <a:rPr sz="800" kern="1200" dirty="0">
                <a:solidFill>
                  <a:srgbClr val="14171A"/>
                </a:solidFill>
                <a:latin typeface="Arial"/>
                <a:ea typeface="Arial Unicode MS"/>
                <a:cs typeface="Arial"/>
              </a:rPr>
              <a:t>c</a:t>
            </a:r>
            <a:r>
              <a:rPr sz="800" kern="1200" spc="-34" dirty="0">
                <a:solidFill>
                  <a:srgbClr val="14171A"/>
                </a:solidFill>
                <a:latin typeface="Arial"/>
                <a:ea typeface="Arial Unicode MS"/>
                <a:cs typeface="Arial"/>
              </a:rPr>
              <a:t> </a:t>
            </a:r>
            <a:r>
              <a:rPr sz="800" kern="1200" spc="-75" dirty="0">
                <a:solidFill>
                  <a:srgbClr val="14171A"/>
                </a:solidFill>
                <a:latin typeface="Arial"/>
                <a:ea typeface="Arial Unicode MS"/>
                <a:cs typeface="Arial"/>
              </a:rPr>
              <a:t>T</a:t>
            </a:r>
            <a:r>
              <a:rPr sz="800" kern="1200" spc="-19" dirty="0">
                <a:solidFill>
                  <a:srgbClr val="14171A"/>
                </a:solidFill>
                <a:latin typeface="Arial"/>
                <a:ea typeface="Arial Unicode MS"/>
                <a:cs typeface="Arial"/>
              </a:rPr>
              <a:t>w</a:t>
            </a:r>
            <a:r>
              <a:rPr sz="800" kern="1200"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et</a:t>
            </a:r>
            <a:r>
              <a:rPr sz="800" kern="1200" dirty="0">
                <a:solidFill>
                  <a:srgbClr val="14171A"/>
                </a:solidFill>
                <a:latin typeface="Arial"/>
                <a:ea typeface="Arial Unicode MS"/>
                <a:cs typeface="Arial"/>
              </a:rPr>
              <a:t>s</a:t>
            </a:r>
            <a:endParaRPr sz="800" kern="1200" dirty="0">
              <a:solidFill>
                <a:prstClr val="black"/>
              </a:solidFill>
              <a:latin typeface="Arial"/>
              <a:ea typeface="Arial Unicode MS"/>
              <a:cs typeface="Arial"/>
            </a:endParaRPr>
          </a:p>
        </p:txBody>
      </p:sp>
      <p:sp>
        <p:nvSpPr>
          <p:cNvPr id="40" name="object 17"/>
          <p:cNvSpPr txBox="1"/>
          <p:nvPr/>
        </p:nvSpPr>
        <p:spPr>
          <a:xfrm>
            <a:off x="1734779" y="6827969"/>
            <a:ext cx="1284143" cy="139935"/>
          </a:xfrm>
          <a:prstGeom prst="rect">
            <a:avLst/>
          </a:prstGeom>
        </p:spPr>
        <p:txBody>
          <a:bodyPr wrap="square" lIns="0" tIns="0" rIns="0" bIns="0" rtlCol="0">
            <a:noAutofit/>
          </a:bodyPr>
          <a:lstStyle/>
          <a:p>
            <a:pPr marL="12700" algn="l" rtl="0">
              <a:lnSpc>
                <a:spcPct val="95825"/>
              </a:lnSpc>
            </a:pPr>
            <a:r>
              <a:rPr sz="800" kern="1200" spc="-75" dirty="0">
                <a:solidFill>
                  <a:srgbClr val="14171A"/>
                </a:solidFill>
                <a:latin typeface="Arial"/>
                <a:ea typeface="Arial Unicode MS"/>
                <a:cs typeface="Arial"/>
              </a:rPr>
              <a:t>T</a:t>
            </a:r>
            <a:r>
              <a:rPr sz="800" kern="1200" spc="-19" dirty="0">
                <a:solidFill>
                  <a:srgbClr val="14171A"/>
                </a:solidFill>
                <a:latin typeface="Arial"/>
                <a:ea typeface="Arial Unicode MS"/>
                <a:cs typeface="Arial"/>
              </a:rPr>
              <a:t>w</a:t>
            </a:r>
            <a:r>
              <a:rPr sz="800" kern="1200"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et</a:t>
            </a:r>
            <a:r>
              <a:rPr sz="800" kern="1200" dirty="0">
                <a:solidFill>
                  <a:srgbClr val="14171A"/>
                </a:solidFill>
                <a:latin typeface="Arial"/>
                <a:ea typeface="Arial Unicode MS"/>
                <a:cs typeface="Arial"/>
              </a:rPr>
              <a:t>s</a:t>
            </a:r>
            <a:r>
              <a:rPr sz="800" kern="1200" spc="-52"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f</a:t>
            </a:r>
            <a:r>
              <a:rPr sz="800" kern="1200" spc="-9" dirty="0">
                <a:solidFill>
                  <a:srgbClr val="14171A"/>
                </a:solidFill>
                <a:latin typeface="Arial"/>
                <a:ea typeface="Arial Unicode MS"/>
                <a:cs typeface="Arial"/>
              </a:rPr>
              <a:t>r</a:t>
            </a:r>
            <a:r>
              <a:rPr sz="800" kern="1200" spc="-4" dirty="0">
                <a:solidFill>
                  <a:srgbClr val="14171A"/>
                </a:solidFill>
                <a:latin typeface="Arial"/>
                <a:ea typeface="Arial Unicode MS"/>
                <a:cs typeface="Arial"/>
              </a:rPr>
              <a:t>o</a:t>
            </a:r>
            <a:r>
              <a:rPr sz="800" kern="1200" dirty="0">
                <a:solidFill>
                  <a:srgbClr val="14171A"/>
                </a:solidFill>
                <a:latin typeface="Arial"/>
                <a:ea typeface="Arial Unicode MS"/>
                <a:cs typeface="Arial"/>
              </a:rPr>
              <a:t>m</a:t>
            </a:r>
            <a:r>
              <a:rPr sz="800" kern="1200" spc="-3"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sp</a:t>
            </a:r>
            <a:r>
              <a:rPr sz="800" kern="1200" dirty="0">
                <a:solidFill>
                  <a:srgbClr val="14171A"/>
                </a:solidFill>
                <a:latin typeface="Arial"/>
                <a:ea typeface="Arial Unicode MS"/>
                <a:cs typeface="Arial"/>
              </a:rPr>
              <a:t>e</a:t>
            </a:r>
            <a:r>
              <a:rPr sz="800" kern="1200" spc="-9" dirty="0">
                <a:solidFill>
                  <a:srgbClr val="14171A"/>
                </a:solidFill>
                <a:latin typeface="Arial"/>
                <a:ea typeface="Arial Unicode MS"/>
                <a:cs typeface="Arial"/>
              </a:rPr>
              <a:t>ci</a:t>
            </a:r>
            <a:r>
              <a:rPr sz="800" kern="1200" spc="-4" dirty="0">
                <a:solidFill>
                  <a:srgbClr val="14171A"/>
                </a:solidFill>
                <a:latin typeface="Arial"/>
                <a:ea typeface="Arial Unicode MS"/>
                <a:cs typeface="Arial"/>
              </a:rPr>
              <a:t>fi</a:t>
            </a:r>
            <a:r>
              <a:rPr sz="800" kern="1200" dirty="0">
                <a:solidFill>
                  <a:srgbClr val="14171A"/>
                </a:solidFill>
                <a:latin typeface="Arial"/>
                <a:ea typeface="Arial Unicode MS"/>
                <a:cs typeface="Arial"/>
              </a:rPr>
              <a:t>c</a:t>
            </a:r>
            <a:r>
              <a:rPr sz="800" kern="1200" spc="42" dirty="0">
                <a:solidFill>
                  <a:srgbClr val="14171A"/>
                </a:solidFill>
                <a:latin typeface="Arial"/>
                <a:ea typeface="Arial Unicode MS"/>
                <a:cs typeface="Arial"/>
              </a:rPr>
              <a:t> </a:t>
            </a:r>
            <a:r>
              <a:rPr sz="800" kern="1200" spc="-4" dirty="0">
                <a:solidFill>
                  <a:srgbClr val="14171A"/>
                </a:solidFill>
                <a:latin typeface="Arial"/>
                <a:ea typeface="Arial Unicode MS"/>
                <a:cs typeface="Arial"/>
              </a:rPr>
              <a:t>ca</a:t>
            </a:r>
            <a:r>
              <a:rPr sz="800" kern="1200" spc="-9" dirty="0">
                <a:solidFill>
                  <a:srgbClr val="14171A"/>
                </a:solidFill>
                <a:latin typeface="Arial"/>
                <a:ea typeface="Arial Unicode MS"/>
                <a:cs typeface="Arial"/>
              </a:rPr>
              <a:t>mp</a:t>
            </a:r>
            <a:r>
              <a:rPr sz="800" kern="1200" spc="-4" dirty="0">
                <a:solidFill>
                  <a:srgbClr val="14171A"/>
                </a:solidFill>
                <a:latin typeface="Arial"/>
                <a:ea typeface="Arial Unicode MS"/>
                <a:cs typeface="Arial"/>
              </a:rPr>
              <a:t>a</a:t>
            </a:r>
            <a:r>
              <a:rPr sz="800" kern="1200" spc="-9" dirty="0">
                <a:solidFill>
                  <a:srgbClr val="14171A"/>
                </a:solidFill>
                <a:latin typeface="Arial"/>
                <a:ea typeface="Arial Unicode MS"/>
                <a:cs typeface="Arial"/>
              </a:rPr>
              <a:t>ig</a:t>
            </a:r>
            <a:r>
              <a:rPr sz="800" kern="1200" spc="-4" dirty="0">
                <a:solidFill>
                  <a:srgbClr val="14171A"/>
                </a:solidFill>
                <a:latin typeface="Arial"/>
                <a:ea typeface="Arial Unicode MS"/>
                <a:cs typeface="Arial"/>
              </a:rPr>
              <a:t>n</a:t>
            </a:r>
            <a:r>
              <a:rPr sz="800" kern="1200" dirty="0">
                <a:solidFill>
                  <a:srgbClr val="14171A"/>
                </a:solidFill>
                <a:latin typeface="Arial"/>
                <a:ea typeface="Arial Unicode MS"/>
                <a:cs typeface="Arial"/>
              </a:rPr>
              <a:t>s</a:t>
            </a:r>
            <a:endParaRPr sz="800" kern="1200" dirty="0">
              <a:solidFill>
                <a:prstClr val="black"/>
              </a:solidFill>
              <a:latin typeface="Arial"/>
              <a:ea typeface="Arial Unicode MS"/>
              <a:cs typeface="Arial"/>
            </a:endParaRPr>
          </a:p>
        </p:txBody>
      </p:sp>
      <p:sp>
        <p:nvSpPr>
          <p:cNvPr id="41" name="object 16"/>
          <p:cNvSpPr txBox="1"/>
          <p:nvPr/>
        </p:nvSpPr>
        <p:spPr>
          <a:xfrm>
            <a:off x="3200448" y="6841583"/>
            <a:ext cx="221656" cy="139935"/>
          </a:xfrm>
          <a:prstGeom prst="rect">
            <a:avLst/>
          </a:prstGeom>
        </p:spPr>
        <p:txBody>
          <a:bodyPr wrap="square" lIns="0" tIns="0" rIns="0" bIns="0" rtlCol="0">
            <a:noAutofit/>
          </a:bodyPr>
          <a:lstStyle/>
          <a:p>
            <a:pPr marL="12700" algn="l" rtl="0">
              <a:lnSpc>
                <a:spcPct val="95825"/>
              </a:lnSpc>
            </a:pPr>
            <a:r>
              <a:rPr sz="800" kern="1200" spc="-4" dirty="0">
                <a:solidFill>
                  <a:srgbClr val="14171A"/>
                </a:solidFill>
                <a:latin typeface="Arial"/>
                <a:ea typeface="Arial Unicode MS"/>
                <a:cs typeface="Arial"/>
              </a:rPr>
              <a:t>B</a:t>
            </a:r>
            <a:r>
              <a:rPr sz="800" kern="1200" spc="-14" dirty="0">
                <a:solidFill>
                  <a:srgbClr val="14171A"/>
                </a:solidFill>
                <a:latin typeface="Arial"/>
                <a:ea typeface="Arial Unicode MS"/>
                <a:cs typeface="Arial"/>
              </a:rPr>
              <a:t>o</a:t>
            </a:r>
            <a:r>
              <a:rPr sz="800" kern="1200" spc="-9" dirty="0">
                <a:solidFill>
                  <a:srgbClr val="14171A"/>
                </a:solidFill>
                <a:latin typeface="Arial"/>
                <a:ea typeface="Arial Unicode MS"/>
                <a:cs typeface="Arial"/>
              </a:rPr>
              <a:t>t</a:t>
            </a:r>
            <a:r>
              <a:rPr sz="800" kern="1200" dirty="0">
                <a:solidFill>
                  <a:srgbClr val="14171A"/>
                </a:solidFill>
                <a:latin typeface="Arial"/>
                <a:ea typeface="Arial Unicode MS"/>
                <a:cs typeface="Arial"/>
              </a:rPr>
              <a:t>h</a:t>
            </a:r>
            <a:endParaRPr sz="800" kern="1200" dirty="0">
              <a:solidFill>
                <a:prstClr val="black"/>
              </a:solidFill>
              <a:latin typeface="Arial"/>
              <a:ea typeface="Arial Unicode MS"/>
              <a:cs typeface="Arial"/>
            </a:endParaRPr>
          </a:p>
        </p:txBody>
      </p:sp>
      <p:sp>
        <p:nvSpPr>
          <p:cNvPr id="42" name="object 40"/>
          <p:cNvSpPr/>
          <p:nvPr/>
        </p:nvSpPr>
        <p:spPr>
          <a:xfrm>
            <a:off x="668338" y="6406779"/>
            <a:ext cx="100251" cy="125942"/>
          </a:xfrm>
          <a:custGeom>
            <a:avLst/>
            <a:gdLst/>
            <a:ahLst/>
            <a:cxnLst/>
            <a:rect l="l" t="t" r="r" b="b"/>
            <a:pathLst>
              <a:path w="114300" h="114300">
                <a:moveTo>
                  <a:pt x="88328" y="114300"/>
                </a:moveTo>
                <a:lnTo>
                  <a:pt x="25971" y="114300"/>
                </a:lnTo>
                <a:lnTo>
                  <a:pt x="12437" y="110496"/>
                </a:lnTo>
                <a:lnTo>
                  <a:pt x="3058" y="100562"/>
                </a:lnTo>
                <a:lnTo>
                  <a:pt x="0" y="88328"/>
                </a:lnTo>
                <a:lnTo>
                  <a:pt x="0" y="25971"/>
                </a:lnTo>
                <a:lnTo>
                  <a:pt x="3803" y="12437"/>
                </a:lnTo>
                <a:lnTo>
                  <a:pt x="13737" y="3058"/>
                </a:lnTo>
                <a:lnTo>
                  <a:pt x="25971" y="0"/>
                </a:lnTo>
                <a:lnTo>
                  <a:pt x="88328" y="0"/>
                </a:lnTo>
                <a:lnTo>
                  <a:pt x="101862" y="3803"/>
                </a:lnTo>
                <a:lnTo>
                  <a:pt x="111241" y="13737"/>
                </a:lnTo>
                <a:lnTo>
                  <a:pt x="114299" y="25971"/>
                </a:lnTo>
                <a:lnTo>
                  <a:pt x="114299" y="88328"/>
                </a:lnTo>
                <a:lnTo>
                  <a:pt x="110496" y="101862"/>
                </a:lnTo>
                <a:lnTo>
                  <a:pt x="100562" y="111241"/>
                </a:lnTo>
                <a:lnTo>
                  <a:pt x="88328" y="114300"/>
                </a:lnTo>
                <a:close/>
              </a:path>
            </a:pathLst>
          </a:custGeom>
          <a:ln w="635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3" name="object 40"/>
          <p:cNvSpPr/>
          <p:nvPr/>
        </p:nvSpPr>
        <p:spPr>
          <a:xfrm>
            <a:off x="668338" y="6624628"/>
            <a:ext cx="100251" cy="125942"/>
          </a:xfrm>
          <a:custGeom>
            <a:avLst/>
            <a:gdLst/>
            <a:ahLst/>
            <a:cxnLst/>
            <a:rect l="l" t="t" r="r" b="b"/>
            <a:pathLst>
              <a:path w="114300" h="114300">
                <a:moveTo>
                  <a:pt x="88328" y="114300"/>
                </a:moveTo>
                <a:lnTo>
                  <a:pt x="25971" y="114300"/>
                </a:lnTo>
                <a:lnTo>
                  <a:pt x="12437" y="110496"/>
                </a:lnTo>
                <a:lnTo>
                  <a:pt x="3058" y="100562"/>
                </a:lnTo>
                <a:lnTo>
                  <a:pt x="0" y="88328"/>
                </a:lnTo>
                <a:lnTo>
                  <a:pt x="0" y="25971"/>
                </a:lnTo>
                <a:lnTo>
                  <a:pt x="3803" y="12437"/>
                </a:lnTo>
                <a:lnTo>
                  <a:pt x="13737" y="3058"/>
                </a:lnTo>
                <a:lnTo>
                  <a:pt x="25971" y="0"/>
                </a:lnTo>
                <a:lnTo>
                  <a:pt x="88328" y="0"/>
                </a:lnTo>
                <a:lnTo>
                  <a:pt x="101862" y="3803"/>
                </a:lnTo>
                <a:lnTo>
                  <a:pt x="111241" y="13737"/>
                </a:lnTo>
                <a:lnTo>
                  <a:pt x="114299" y="25971"/>
                </a:lnTo>
                <a:lnTo>
                  <a:pt x="114299" y="88328"/>
                </a:lnTo>
                <a:lnTo>
                  <a:pt x="110496" y="101862"/>
                </a:lnTo>
                <a:lnTo>
                  <a:pt x="100562" y="111241"/>
                </a:lnTo>
                <a:lnTo>
                  <a:pt x="88328" y="114300"/>
                </a:lnTo>
                <a:close/>
              </a:path>
            </a:pathLst>
          </a:custGeom>
          <a:ln w="635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4" name="object 41"/>
          <p:cNvSpPr/>
          <p:nvPr/>
        </p:nvSpPr>
        <p:spPr>
          <a:xfrm>
            <a:off x="806045" y="6856385"/>
            <a:ext cx="79966" cy="100459"/>
          </a:xfrm>
          <a:custGeom>
            <a:avLst/>
            <a:gdLst/>
            <a:ahLst/>
            <a:cxnLst/>
            <a:rect l="l" t="t" r="r" b="b"/>
            <a:pathLst>
              <a:path w="91173" h="91173">
                <a:moveTo>
                  <a:pt x="68592" y="91173"/>
                </a:moveTo>
                <a:lnTo>
                  <a:pt x="75884" y="89970"/>
                </a:lnTo>
                <a:lnTo>
                  <a:pt x="86863" y="81864"/>
                </a:lnTo>
                <a:lnTo>
                  <a:pt x="91173" y="68592"/>
                </a:lnTo>
                <a:lnTo>
                  <a:pt x="91173" y="22580"/>
                </a:lnTo>
                <a:lnTo>
                  <a:pt x="89970" y="15288"/>
                </a:lnTo>
                <a:lnTo>
                  <a:pt x="81864" y="4309"/>
                </a:lnTo>
                <a:lnTo>
                  <a:pt x="68592" y="0"/>
                </a:lnTo>
                <a:lnTo>
                  <a:pt x="22580" y="0"/>
                </a:lnTo>
                <a:lnTo>
                  <a:pt x="15288" y="1203"/>
                </a:lnTo>
                <a:lnTo>
                  <a:pt x="4309" y="9309"/>
                </a:lnTo>
                <a:lnTo>
                  <a:pt x="0" y="22580"/>
                </a:lnTo>
                <a:lnTo>
                  <a:pt x="0" y="68592"/>
                </a:lnTo>
                <a:lnTo>
                  <a:pt x="1203" y="75884"/>
                </a:lnTo>
                <a:lnTo>
                  <a:pt x="9309" y="86863"/>
                </a:lnTo>
                <a:lnTo>
                  <a:pt x="22580" y="91173"/>
                </a:lnTo>
                <a:lnTo>
                  <a:pt x="68592" y="91173"/>
                </a:lnTo>
                <a:close/>
              </a:path>
            </a:pathLst>
          </a:custGeom>
          <a:solidFill>
            <a:srgbClr val="FFFFFF"/>
          </a:solidFill>
          <a:ln>
            <a:solidFill>
              <a:srgbClr val="00B0F0"/>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5" name="object 44"/>
          <p:cNvSpPr/>
          <p:nvPr/>
        </p:nvSpPr>
        <p:spPr>
          <a:xfrm>
            <a:off x="1623570" y="6856385"/>
            <a:ext cx="79966" cy="100459"/>
          </a:xfrm>
          <a:custGeom>
            <a:avLst/>
            <a:gdLst/>
            <a:ahLst/>
            <a:cxnLst/>
            <a:rect l="l" t="t" r="r" b="b"/>
            <a:pathLst>
              <a:path w="91173" h="91173">
                <a:moveTo>
                  <a:pt x="68592" y="91173"/>
                </a:moveTo>
                <a:lnTo>
                  <a:pt x="22580" y="91173"/>
                </a:lnTo>
                <a:lnTo>
                  <a:pt x="9309" y="86863"/>
                </a:lnTo>
                <a:lnTo>
                  <a:pt x="1203" y="75884"/>
                </a:lnTo>
                <a:lnTo>
                  <a:pt x="0" y="68592"/>
                </a:lnTo>
                <a:lnTo>
                  <a:pt x="0" y="22580"/>
                </a:lnTo>
                <a:lnTo>
                  <a:pt x="4309" y="9309"/>
                </a:lnTo>
                <a:lnTo>
                  <a:pt x="15288" y="1203"/>
                </a:lnTo>
                <a:lnTo>
                  <a:pt x="22580" y="0"/>
                </a:lnTo>
                <a:lnTo>
                  <a:pt x="68592" y="0"/>
                </a:lnTo>
                <a:lnTo>
                  <a:pt x="81864" y="4309"/>
                </a:lnTo>
                <a:lnTo>
                  <a:pt x="89970" y="15288"/>
                </a:lnTo>
                <a:lnTo>
                  <a:pt x="91173" y="22580"/>
                </a:lnTo>
                <a:lnTo>
                  <a:pt x="91173" y="68592"/>
                </a:lnTo>
                <a:lnTo>
                  <a:pt x="86863" y="81864"/>
                </a:lnTo>
                <a:lnTo>
                  <a:pt x="75884" y="89970"/>
                </a:lnTo>
                <a:lnTo>
                  <a:pt x="68592" y="91173"/>
                </a:lnTo>
                <a:close/>
              </a:path>
            </a:pathLst>
          </a:custGeom>
          <a:ln w="635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
        <p:nvSpPr>
          <p:cNvPr id="46" name="object 46"/>
          <p:cNvSpPr/>
          <p:nvPr/>
        </p:nvSpPr>
        <p:spPr>
          <a:xfrm>
            <a:off x="3081322" y="6856385"/>
            <a:ext cx="79966" cy="100459"/>
          </a:xfrm>
          <a:custGeom>
            <a:avLst/>
            <a:gdLst/>
            <a:ahLst/>
            <a:cxnLst/>
            <a:rect l="l" t="t" r="r" b="b"/>
            <a:pathLst>
              <a:path w="91173" h="91173">
                <a:moveTo>
                  <a:pt x="68592" y="91173"/>
                </a:moveTo>
                <a:lnTo>
                  <a:pt x="22580" y="91173"/>
                </a:lnTo>
                <a:lnTo>
                  <a:pt x="9309" y="86863"/>
                </a:lnTo>
                <a:lnTo>
                  <a:pt x="1203" y="75884"/>
                </a:lnTo>
                <a:lnTo>
                  <a:pt x="0" y="68592"/>
                </a:lnTo>
                <a:lnTo>
                  <a:pt x="0" y="22580"/>
                </a:lnTo>
                <a:lnTo>
                  <a:pt x="4309" y="9309"/>
                </a:lnTo>
                <a:lnTo>
                  <a:pt x="15288" y="1203"/>
                </a:lnTo>
                <a:lnTo>
                  <a:pt x="22580" y="0"/>
                </a:lnTo>
                <a:lnTo>
                  <a:pt x="68592" y="0"/>
                </a:lnTo>
                <a:lnTo>
                  <a:pt x="81864" y="4309"/>
                </a:lnTo>
                <a:lnTo>
                  <a:pt x="89970" y="15288"/>
                </a:lnTo>
                <a:lnTo>
                  <a:pt x="91173" y="22580"/>
                </a:lnTo>
                <a:lnTo>
                  <a:pt x="91173" y="68592"/>
                </a:lnTo>
                <a:lnTo>
                  <a:pt x="86863" y="81864"/>
                </a:lnTo>
                <a:lnTo>
                  <a:pt x="75884" y="89970"/>
                </a:lnTo>
                <a:lnTo>
                  <a:pt x="68592" y="91173"/>
                </a:lnTo>
                <a:close/>
              </a:path>
            </a:pathLst>
          </a:custGeom>
          <a:ln w="6350">
            <a:solidFill>
              <a:srgbClr val="1DA0F1"/>
            </a:solidFill>
          </a:ln>
        </p:spPr>
        <p:txBody>
          <a:bodyPr wrap="square" lIns="0" tIns="0" rIns="0" bIns="0" rtlCol="0">
            <a:noAutofit/>
          </a:bodyPr>
          <a:lstStyle/>
          <a:p>
            <a:pPr algn="l" rtl="0"/>
            <a:endParaRPr kern="1200">
              <a:solidFill>
                <a:prstClr val="black"/>
              </a:solidFill>
              <a:latin typeface="Arial"/>
              <a:ea typeface="Arial Unicode MS"/>
            </a:endParaRPr>
          </a:p>
        </p:txBody>
      </p:sp>
    </p:spTree>
    <p:extLst>
      <p:ext uri="{BB962C8B-B14F-4D97-AF65-F5344CB8AC3E}">
        <p14:creationId xmlns:p14="http://schemas.microsoft.com/office/powerpoint/2010/main" val="3167365192"/>
      </p:ext>
    </p:extLst>
  </p:cSld>
  <p:clrMapOvr>
    <a:masterClrMapping/>
  </p:clrMapOvr>
  <p:transition spd="slow">
    <p:cover/>
    <p:sndAc>
      <p:stSnd>
        <p:snd r:embed="rId2" name="camera.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5"/>
          <p:cNvSpPr txBox="1"/>
          <p:nvPr/>
        </p:nvSpPr>
        <p:spPr>
          <a:xfrm>
            <a:off x="422768" y="965757"/>
            <a:ext cx="582131" cy="363831"/>
          </a:xfrm>
          <a:prstGeom prst="rect">
            <a:avLst/>
          </a:prstGeom>
        </p:spPr>
        <p:txBody>
          <a:bodyPr wrap="square" lIns="0" tIns="0" rIns="0" bIns="0" rtlCol="0">
            <a:noAutofit/>
          </a:bodyPr>
          <a:lstStyle/>
          <a:p>
            <a:pPr marL="12700" algn="l" rtl="0">
              <a:lnSpc>
                <a:spcPts val="2570"/>
              </a:lnSpc>
              <a:spcBef>
                <a:spcPts val="128"/>
              </a:spcBef>
            </a:pPr>
            <a:r>
              <a:rPr sz="2400" b="1" kern="1200" spc="-59" dirty="0">
                <a:solidFill>
                  <a:srgbClr val="1DA0F1"/>
                </a:solidFill>
                <a:latin typeface="Arial"/>
                <a:ea typeface="Arial Unicode MS"/>
                <a:cs typeface="Arial"/>
              </a:rPr>
              <a:t>T</a:t>
            </a:r>
            <a:r>
              <a:rPr sz="2400" b="1" kern="1200" spc="-54" dirty="0">
                <a:solidFill>
                  <a:srgbClr val="1DA0F1"/>
                </a:solidFill>
                <a:latin typeface="Arial"/>
                <a:ea typeface="Arial Unicode MS"/>
                <a:cs typeface="Arial"/>
              </a:rPr>
              <a:t>i</a:t>
            </a:r>
            <a:r>
              <a:rPr sz="2400" b="1" kern="1200" spc="-59" dirty="0">
                <a:solidFill>
                  <a:srgbClr val="1DA0F1"/>
                </a:solidFill>
                <a:latin typeface="Arial"/>
                <a:ea typeface="Arial Unicode MS"/>
                <a:cs typeface="Arial"/>
              </a:rPr>
              <a:t>p</a:t>
            </a:r>
            <a:r>
              <a:rPr sz="2400" b="1" kern="1200" dirty="0">
                <a:solidFill>
                  <a:srgbClr val="1DA0F1"/>
                </a:solidFill>
                <a:latin typeface="Arial"/>
                <a:ea typeface="Arial Unicode MS"/>
                <a:cs typeface="Arial"/>
              </a:rPr>
              <a:t>s</a:t>
            </a:r>
            <a:endParaRPr sz="2400" kern="1200" dirty="0">
              <a:solidFill>
                <a:prstClr val="black"/>
              </a:solidFill>
              <a:latin typeface="Arial"/>
              <a:ea typeface="Arial Unicode MS"/>
              <a:cs typeface="Arial"/>
            </a:endParaRPr>
          </a:p>
        </p:txBody>
      </p:sp>
      <p:sp>
        <p:nvSpPr>
          <p:cNvPr id="3" name="object 13"/>
          <p:cNvSpPr txBox="1"/>
          <p:nvPr/>
        </p:nvSpPr>
        <p:spPr>
          <a:xfrm>
            <a:off x="672045" y="1440354"/>
            <a:ext cx="5542919" cy="397415"/>
          </a:xfrm>
          <a:prstGeom prst="rect">
            <a:avLst/>
          </a:prstGeom>
        </p:spPr>
        <p:txBody>
          <a:bodyPr wrap="square" lIns="0" tIns="0" rIns="0" bIns="0" rtlCol="0">
            <a:noAutofit/>
          </a:bodyPr>
          <a:lstStyle/>
          <a:p>
            <a:pPr marL="12852" algn="l" rtl="0">
              <a:lnSpc>
                <a:spcPts val="1340"/>
              </a:lnSpc>
              <a:spcBef>
                <a:spcPts val="67"/>
              </a:spcBef>
            </a:pPr>
            <a:r>
              <a:rPr sz="1200" kern="1200" spc="-33" dirty="0">
                <a:solidFill>
                  <a:prstClr val="black"/>
                </a:solidFill>
                <a:latin typeface="Times New Roman"/>
                <a:ea typeface="Arial Unicode MS"/>
                <a:cs typeface="Times New Roman"/>
              </a:rPr>
              <a:t>Consi</a:t>
            </a:r>
            <a:r>
              <a:rPr sz="1200" kern="1200" spc="-38" dirty="0">
                <a:solidFill>
                  <a:prstClr val="black"/>
                </a:solidFill>
                <a:latin typeface="Times New Roman"/>
                <a:ea typeface="Arial Unicode MS"/>
                <a:cs typeface="Times New Roman"/>
              </a:rPr>
              <a:t>d</a:t>
            </a:r>
            <a:r>
              <a:rPr sz="1200" kern="1200" spc="-27"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r</a:t>
            </a:r>
            <a:r>
              <a:rPr sz="1200" kern="1200" spc="-23"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h</a:t>
            </a:r>
            <a:r>
              <a:rPr sz="1200" kern="1200" dirty="0">
                <a:solidFill>
                  <a:prstClr val="black"/>
                </a:solidFill>
                <a:latin typeface="Times New Roman"/>
                <a:ea typeface="Arial Unicode MS"/>
                <a:cs typeface="Times New Roman"/>
              </a:rPr>
              <a:t>e</a:t>
            </a:r>
            <a:r>
              <a:rPr sz="1200" kern="1200" spc="195" dirty="0">
                <a:solidFill>
                  <a:prstClr val="black"/>
                </a:solidFill>
                <a:latin typeface="Times New Roman"/>
                <a:ea typeface="Arial Unicode MS"/>
                <a:cs typeface="Times New Roman"/>
              </a:rPr>
              <a:t> </a:t>
            </a:r>
            <a:r>
              <a:rPr sz="1200" kern="1200" spc="-50" dirty="0">
                <a:solidFill>
                  <a:prstClr val="black"/>
                </a:solidFill>
                <a:latin typeface="Times New Roman"/>
                <a:ea typeface="Arial Unicode MS"/>
                <a:cs typeface="Times New Roman"/>
              </a:rPr>
              <a:t>e</a:t>
            </a:r>
            <a:r>
              <a:rPr sz="1200" kern="1200" spc="-34" dirty="0">
                <a:solidFill>
                  <a:prstClr val="black"/>
                </a:solidFill>
                <a:latin typeface="Times New Roman"/>
                <a:ea typeface="Arial Unicode MS"/>
                <a:cs typeface="Times New Roman"/>
              </a:rPr>
              <a:t>x</a:t>
            </a:r>
            <a:r>
              <a:rPr sz="1200" kern="1200" spc="-29" dirty="0">
                <a:solidFill>
                  <a:prstClr val="black"/>
                </a:solidFill>
                <a:latin typeface="Times New Roman"/>
                <a:ea typeface="Arial Unicode MS"/>
                <a:cs typeface="Times New Roman"/>
              </a:rPr>
              <a:t>p</a:t>
            </a:r>
            <a:r>
              <a:rPr sz="1200" kern="1200" spc="-25" dirty="0">
                <a:solidFill>
                  <a:prstClr val="black"/>
                </a:solidFill>
                <a:latin typeface="Times New Roman"/>
                <a:ea typeface="Arial Unicode MS"/>
                <a:cs typeface="Times New Roman"/>
              </a:rPr>
              <a:t>e</a:t>
            </a:r>
            <a:r>
              <a:rPr sz="1200" kern="1200" spc="-29" dirty="0">
                <a:solidFill>
                  <a:prstClr val="black"/>
                </a:solidFill>
                <a:latin typeface="Times New Roman"/>
                <a:ea typeface="Arial Unicode MS"/>
                <a:cs typeface="Times New Roman"/>
              </a:rPr>
              <a:t>ri</a:t>
            </a:r>
            <a:r>
              <a:rPr sz="1200" kern="1200" spc="-25" dirty="0">
                <a:solidFill>
                  <a:prstClr val="black"/>
                </a:solidFill>
                <a:latin typeface="Times New Roman"/>
                <a:ea typeface="Arial Unicode MS"/>
                <a:cs typeface="Times New Roman"/>
              </a:rPr>
              <a:t>e</a:t>
            </a:r>
            <a:r>
              <a:rPr sz="1200" kern="1200" spc="-29" dirty="0">
                <a:solidFill>
                  <a:prstClr val="black"/>
                </a:solidFill>
                <a:latin typeface="Times New Roman"/>
                <a:ea typeface="Arial Unicode MS"/>
                <a:cs typeface="Times New Roman"/>
              </a:rPr>
              <a:t>nc</a:t>
            </a:r>
            <a:r>
              <a:rPr sz="1200" kern="1200"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 </a:t>
            </a:r>
            <a:r>
              <a:rPr sz="1200" kern="1200" spc="-44" dirty="0">
                <a:solidFill>
                  <a:prstClr val="black"/>
                </a:solidFill>
                <a:latin typeface="Times New Roman"/>
                <a:ea typeface="Arial Unicode MS"/>
                <a:cs typeface="Times New Roman"/>
              </a:rPr>
              <a:t>o</a:t>
            </a:r>
            <a:r>
              <a:rPr sz="1200" kern="1200" dirty="0">
                <a:solidFill>
                  <a:prstClr val="black"/>
                </a:solidFill>
                <a:latin typeface="Times New Roman"/>
                <a:ea typeface="Arial Unicode MS"/>
                <a:cs typeface="Times New Roman"/>
              </a:rPr>
              <a:t>f</a:t>
            </a:r>
            <a:r>
              <a:rPr sz="1200" kern="1200" spc="11"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ou</a:t>
            </a:r>
            <a:r>
              <a:rPr sz="1200" kern="1200" dirty="0">
                <a:solidFill>
                  <a:prstClr val="black"/>
                </a:solidFill>
                <a:latin typeface="Times New Roman"/>
                <a:ea typeface="Arial Unicode MS"/>
                <a:cs typeface="Times New Roman"/>
              </a:rPr>
              <a:t>r</a:t>
            </a:r>
            <a:r>
              <a:rPr sz="1200" kern="1200" spc="118"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d</a:t>
            </a:r>
            <a:r>
              <a:rPr sz="1200" kern="1200" spc="194"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o</a:t>
            </a:r>
            <a:r>
              <a:rPr sz="1200" kern="1200" dirty="0">
                <a:solidFill>
                  <a:prstClr val="black"/>
                </a:solidFill>
                <a:latin typeface="Times New Roman"/>
                <a:ea typeface="Arial Unicode MS"/>
                <a:cs typeface="Times New Roman"/>
              </a:rPr>
              <a:t>n</a:t>
            </a:r>
            <a:r>
              <a:rPr sz="1200" kern="1200" spc="130"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mob</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l</a:t>
            </a:r>
            <a:r>
              <a:rPr sz="1200" kern="1200" spc="-39"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a:t>
            </a:r>
            <a:r>
              <a:rPr sz="1200" kern="1200" spc="-25"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C</a:t>
            </a:r>
            <a:r>
              <a:rPr sz="1200" kern="1200" spc="-25"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n</a:t>
            </a:r>
            <a:r>
              <a:rPr sz="1200" kern="1200" spc="216"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p</a:t>
            </a:r>
            <a:r>
              <a:rPr sz="1200" kern="1200" spc="-19" dirty="0">
                <a:solidFill>
                  <a:prstClr val="black"/>
                </a:solidFill>
                <a:latin typeface="Times New Roman"/>
                <a:ea typeface="Arial Unicode MS"/>
                <a:cs typeface="Times New Roman"/>
              </a:rPr>
              <a:t>e</a:t>
            </a:r>
            <a:r>
              <a:rPr sz="1200" kern="1200" spc="-29" dirty="0">
                <a:solidFill>
                  <a:prstClr val="black"/>
                </a:solidFill>
                <a:latin typeface="Times New Roman"/>
                <a:ea typeface="Arial Unicode MS"/>
                <a:cs typeface="Times New Roman"/>
              </a:rPr>
              <a:t>opl</a:t>
            </a:r>
            <a:r>
              <a:rPr sz="1200" kern="1200"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co</a:t>
            </a:r>
            <a:r>
              <a:rPr sz="1200" kern="1200" spc="-34" dirty="0">
                <a:solidFill>
                  <a:prstClr val="black"/>
                </a:solidFill>
                <a:latin typeface="Times New Roman"/>
                <a:ea typeface="Arial Unicode MS"/>
                <a:cs typeface="Times New Roman"/>
              </a:rPr>
              <a:t>m</a:t>
            </a:r>
            <a:r>
              <a:rPr sz="1200" kern="1200" spc="-29" dirty="0">
                <a:solidFill>
                  <a:prstClr val="black"/>
                </a:solidFill>
                <a:latin typeface="Times New Roman"/>
                <a:ea typeface="Arial Unicode MS"/>
                <a:cs typeface="Times New Roman"/>
              </a:rPr>
              <a:t>pl</a:t>
            </a:r>
            <a:r>
              <a:rPr sz="1200" kern="1200" spc="-34" dirty="0">
                <a:solidFill>
                  <a:prstClr val="black"/>
                </a:solidFill>
                <a:latin typeface="Times New Roman"/>
                <a:ea typeface="Arial Unicode MS"/>
                <a:cs typeface="Times New Roman"/>
              </a:rPr>
              <a:t>e</a:t>
            </a:r>
            <a:r>
              <a:rPr sz="1200" kern="1200" spc="-54" dirty="0">
                <a:solidFill>
                  <a:prstClr val="black"/>
                </a:solidFill>
                <a:latin typeface="Times New Roman"/>
                <a:ea typeface="Arial Unicode MS"/>
                <a:cs typeface="Times New Roman"/>
              </a:rPr>
              <a:t>t</a:t>
            </a:r>
            <a:r>
              <a:rPr sz="1200" kern="1200"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h</a:t>
            </a:r>
            <a:r>
              <a:rPr sz="1200" kern="1200" dirty="0">
                <a:solidFill>
                  <a:prstClr val="black"/>
                </a:solidFill>
                <a:latin typeface="Times New Roman"/>
                <a:ea typeface="Arial Unicode MS"/>
                <a:cs typeface="Times New Roman"/>
              </a:rPr>
              <a:t>e</a:t>
            </a:r>
            <a:r>
              <a:rPr sz="1200" kern="1200" spc="195"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a</a:t>
            </a:r>
            <a:r>
              <a:rPr sz="1200" kern="1200" spc="-25" dirty="0">
                <a:solidFill>
                  <a:prstClr val="black"/>
                </a:solidFill>
                <a:latin typeface="Times New Roman"/>
                <a:ea typeface="Arial Unicode MS"/>
                <a:cs typeface="Times New Roman"/>
              </a:rPr>
              <a:t>c</a:t>
            </a:r>
            <a:r>
              <a:rPr sz="1200" kern="1200" spc="-39" dirty="0">
                <a:solidFill>
                  <a:prstClr val="black"/>
                </a:solidFill>
                <a:latin typeface="Times New Roman"/>
                <a:ea typeface="Arial Unicode MS"/>
                <a:cs typeface="Times New Roman"/>
              </a:rPr>
              <a:t>t</a:t>
            </a:r>
            <a:r>
              <a:rPr sz="1200" kern="1200" spc="-29" dirty="0">
                <a:solidFill>
                  <a:prstClr val="black"/>
                </a:solidFill>
                <a:latin typeface="Times New Roman"/>
                <a:ea typeface="Arial Unicode MS"/>
                <a:cs typeface="Times New Roman"/>
              </a:rPr>
              <a:t>io</a:t>
            </a:r>
            <a:r>
              <a:rPr sz="1200" kern="1200" dirty="0">
                <a:solidFill>
                  <a:prstClr val="black"/>
                </a:solidFill>
                <a:latin typeface="Times New Roman"/>
                <a:ea typeface="Arial Unicode MS"/>
                <a:cs typeface="Times New Roman"/>
              </a:rPr>
              <a:t>n</a:t>
            </a:r>
            <a:r>
              <a:rPr sz="1200" kern="1200" spc="-25"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a:t>
            </a:r>
            <a:r>
              <a:rPr sz="1200" kern="1200" spc="-54" dirty="0">
                <a:solidFill>
                  <a:prstClr val="black"/>
                </a:solidFill>
                <a:latin typeface="Times New Roman"/>
                <a:ea typeface="Arial Unicode MS"/>
                <a:cs typeface="Times New Roman"/>
              </a:rPr>
              <a:t>u</a:t>
            </a:r>
            <a:r>
              <a:rPr sz="1200" kern="1200" spc="-79" dirty="0">
                <a:solidFill>
                  <a:prstClr val="black"/>
                </a:solidFill>
                <a:latin typeface="Times New Roman"/>
                <a:ea typeface="Arial Unicode MS"/>
                <a:cs typeface="Times New Roman"/>
              </a:rPr>
              <a:t>’</a:t>
            </a:r>
            <a:r>
              <a:rPr sz="1200" kern="1200" spc="-34" dirty="0">
                <a:solidFill>
                  <a:prstClr val="black"/>
                </a:solidFill>
                <a:latin typeface="Times New Roman"/>
                <a:ea typeface="Arial Unicode MS"/>
                <a:cs typeface="Times New Roman"/>
              </a:rPr>
              <a:t>r</a:t>
            </a:r>
            <a:r>
              <a:rPr sz="1200" kern="1200"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p</a:t>
            </a:r>
            <a:r>
              <a:rPr sz="1200" kern="1200" spc="-34"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om</a:t>
            </a:r>
            <a:r>
              <a:rPr sz="1200" kern="1200" spc="-44" dirty="0">
                <a:solidFill>
                  <a:prstClr val="black"/>
                </a:solidFill>
                <a:latin typeface="Times New Roman"/>
                <a:ea typeface="Arial Unicode MS"/>
                <a:cs typeface="Times New Roman"/>
              </a:rPr>
              <a:t>o</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n</a:t>
            </a:r>
            <a:r>
              <a:rPr sz="1200" kern="1200" spc="-54" dirty="0">
                <a:solidFill>
                  <a:prstClr val="black"/>
                </a:solidFill>
                <a:latin typeface="Times New Roman"/>
                <a:ea typeface="Arial Unicode MS"/>
                <a:cs typeface="Times New Roman"/>
              </a:rPr>
              <a:t>g</a:t>
            </a:r>
            <a:r>
              <a:rPr sz="1200" kern="1200" dirty="0">
                <a:solidFill>
                  <a:prstClr val="black"/>
                </a:solidFill>
                <a:latin typeface="Times New Roman"/>
                <a:ea typeface="Arial Unicode MS"/>
                <a:cs typeface="Times New Roman"/>
              </a:rPr>
              <a:t>?</a:t>
            </a:r>
          </a:p>
          <a:p>
            <a:pPr marL="12700" marR="22859" algn="l" rtl="0">
              <a:lnSpc>
                <a:spcPct val="95825"/>
              </a:lnSpc>
            </a:pPr>
            <a:r>
              <a:rPr sz="1200" kern="1200" spc="-39" dirty="0">
                <a:solidFill>
                  <a:prstClr val="black"/>
                </a:solidFill>
                <a:latin typeface="Arial"/>
                <a:ea typeface="Arial Unicode MS"/>
                <a:cs typeface="Arial"/>
              </a:rPr>
              <a:t>I</a:t>
            </a:r>
            <a:r>
              <a:rPr sz="1200" kern="1200" dirty="0">
                <a:solidFill>
                  <a:prstClr val="black"/>
                </a:solidFill>
                <a:latin typeface="Arial"/>
                <a:ea typeface="Arial Unicode MS"/>
                <a:cs typeface="Arial"/>
              </a:rPr>
              <a:t>f</a:t>
            </a:r>
            <a:r>
              <a:rPr sz="1200" kern="1200" spc="-63"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n</a:t>
            </a:r>
            <a:r>
              <a:rPr sz="1200" kern="1200" spc="-44" dirty="0">
                <a:solidFill>
                  <a:prstClr val="black"/>
                </a:solidFill>
                <a:latin typeface="Arial"/>
                <a:ea typeface="Arial Unicode MS"/>
                <a:cs typeface="Arial"/>
              </a:rPr>
              <a:t>o</a:t>
            </a:r>
            <a:r>
              <a:rPr sz="1200" kern="1200" spc="-39" dirty="0">
                <a:solidFill>
                  <a:prstClr val="black"/>
                </a:solidFill>
                <a:latin typeface="Arial"/>
                <a:ea typeface="Arial Unicode MS"/>
                <a:cs typeface="Arial"/>
              </a:rPr>
              <a:t>t</a:t>
            </a:r>
            <a:r>
              <a:rPr sz="1200" kern="1200" dirty="0">
                <a:solidFill>
                  <a:prstClr val="black"/>
                </a:solidFill>
                <a:latin typeface="Arial"/>
                <a:ea typeface="Arial Unicode MS"/>
                <a:cs typeface="Arial"/>
              </a:rPr>
              <a:t>,</a:t>
            </a:r>
            <a:r>
              <a:rPr sz="1200" kern="1200" spc="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consi</a:t>
            </a:r>
            <a:r>
              <a:rPr sz="1200" kern="1200" spc="-34" dirty="0">
                <a:solidFill>
                  <a:prstClr val="black"/>
                </a:solidFill>
                <a:latin typeface="Arial"/>
                <a:ea typeface="Arial Unicode MS"/>
                <a:cs typeface="Arial"/>
              </a:rPr>
              <a:t>d</a:t>
            </a:r>
            <a:r>
              <a:rPr sz="1200" kern="1200" spc="-25" dirty="0">
                <a:solidFill>
                  <a:prstClr val="black"/>
                </a:solidFill>
                <a:latin typeface="Arial"/>
                <a:ea typeface="Arial Unicode MS"/>
                <a:cs typeface="Arial"/>
              </a:rPr>
              <a:t>e</a:t>
            </a:r>
            <a:r>
              <a:rPr sz="1200" kern="1200" dirty="0">
                <a:solidFill>
                  <a:prstClr val="black"/>
                </a:solidFill>
                <a:latin typeface="Arial"/>
                <a:ea typeface="Arial Unicode MS"/>
                <a:cs typeface="Arial"/>
              </a:rPr>
              <a:t>r</a:t>
            </a:r>
            <a:r>
              <a:rPr sz="1200" kern="1200" spc="12"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limi</a:t>
            </a:r>
            <a:r>
              <a:rPr sz="1200" kern="1200" spc="-54" dirty="0">
                <a:solidFill>
                  <a:prstClr val="black"/>
                </a:solidFill>
                <a:latin typeface="Arial"/>
                <a:ea typeface="Arial Unicode MS"/>
                <a:cs typeface="Arial"/>
              </a:rPr>
              <a:t>t</a:t>
            </a:r>
            <a:r>
              <a:rPr sz="1200" kern="1200" spc="-19" dirty="0">
                <a:solidFill>
                  <a:prstClr val="black"/>
                </a:solidFill>
                <a:latin typeface="Arial"/>
                <a:ea typeface="Arial Unicode MS"/>
                <a:cs typeface="Arial"/>
              </a:rPr>
              <a:t>e</a:t>
            </a:r>
            <a:r>
              <a:rPr sz="1200" kern="1200" dirty="0">
                <a:solidFill>
                  <a:prstClr val="black"/>
                </a:solidFill>
                <a:latin typeface="Arial"/>
                <a:ea typeface="Arial Unicode MS"/>
                <a:cs typeface="Arial"/>
              </a:rPr>
              <a:t>d</a:t>
            </a:r>
            <a:r>
              <a:rPr sz="1200" kern="1200" spc="16"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a</a:t>
            </a:r>
            <a:r>
              <a:rPr sz="1200" kern="1200" spc="-25" dirty="0">
                <a:solidFill>
                  <a:prstClr val="black"/>
                </a:solidFill>
                <a:latin typeface="Arial"/>
                <a:ea typeface="Arial Unicode MS"/>
                <a:cs typeface="Arial"/>
              </a:rPr>
              <a:t>c</a:t>
            </a:r>
            <a:r>
              <a:rPr sz="1200" kern="1200" spc="-39" dirty="0">
                <a:solidFill>
                  <a:prstClr val="black"/>
                </a:solidFill>
                <a:latin typeface="Arial"/>
                <a:ea typeface="Arial Unicode MS"/>
                <a:cs typeface="Arial"/>
              </a:rPr>
              <a:t>t</a:t>
            </a:r>
            <a:r>
              <a:rPr sz="1200" kern="1200" spc="-29" dirty="0">
                <a:solidFill>
                  <a:prstClr val="black"/>
                </a:solidFill>
                <a:latin typeface="Arial"/>
                <a:ea typeface="Arial Unicode MS"/>
                <a:cs typeface="Arial"/>
              </a:rPr>
              <a:t>ion</a:t>
            </a:r>
            <a:r>
              <a:rPr sz="1200" kern="1200" dirty="0">
                <a:solidFill>
                  <a:prstClr val="black"/>
                </a:solidFill>
                <a:latin typeface="Arial"/>
                <a:ea typeface="Arial Unicode MS"/>
                <a:cs typeface="Arial"/>
              </a:rPr>
              <a:t>s</a:t>
            </a:r>
            <a:r>
              <a:rPr sz="1200" kern="1200" spc="17" dirty="0">
                <a:solidFill>
                  <a:prstClr val="black"/>
                </a:solidFill>
                <a:latin typeface="Arial"/>
                <a:ea typeface="Arial Unicode MS"/>
                <a:cs typeface="Arial"/>
              </a:rPr>
              <a:t> </a:t>
            </a:r>
            <a:r>
              <a:rPr sz="1200" kern="1200" spc="-54" dirty="0">
                <a:solidFill>
                  <a:prstClr val="black"/>
                </a:solidFill>
                <a:latin typeface="Arial"/>
                <a:ea typeface="Arial Unicode MS"/>
                <a:cs typeface="Arial"/>
              </a:rPr>
              <a:t>t</a:t>
            </a:r>
            <a:r>
              <a:rPr sz="1200" kern="1200" dirty="0">
                <a:solidFill>
                  <a:prstClr val="black"/>
                </a:solidFill>
                <a:latin typeface="Arial"/>
                <a:ea typeface="Arial Unicode MS"/>
                <a:cs typeface="Arial"/>
              </a:rPr>
              <a:t>o</a:t>
            </a:r>
            <a:r>
              <a:rPr sz="1200" kern="1200" spc="3"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d</a:t>
            </a:r>
            <a:r>
              <a:rPr sz="1200" kern="1200" spc="-19"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s</a:t>
            </a:r>
            <a:r>
              <a:rPr sz="1200" kern="1200" dirty="0">
                <a:solidFill>
                  <a:prstClr val="black"/>
                </a:solidFill>
                <a:latin typeface="Arial"/>
                <a:ea typeface="Arial Unicode MS"/>
                <a:cs typeface="Arial"/>
              </a:rPr>
              <a:t>k</a:t>
            </a:r>
            <a:r>
              <a:rPr sz="1200" kern="1200" spc="-54" dirty="0">
                <a:solidFill>
                  <a:prstClr val="black"/>
                </a:solidFill>
                <a:latin typeface="Arial"/>
                <a:ea typeface="Arial Unicode MS"/>
                <a:cs typeface="Arial"/>
              </a:rPr>
              <a:t>t</a:t>
            </a:r>
            <a:r>
              <a:rPr sz="1200" kern="1200" spc="-29" dirty="0">
                <a:solidFill>
                  <a:prstClr val="black"/>
                </a:solidFill>
                <a:latin typeface="Arial"/>
                <a:ea typeface="Arial Unicode MS"/>
                <a:cs typeface="Arial"/>
              </a:rPr>
              <a:t>o</a:t>
            </a:r>
            <a:r>
              <a:rPr sz="1200" kern="1200" dirty="0">
                <a:solidFill>
                  <a:prstClr val="black"/>
                </a:solidFill>
                <a:latin typeface="Arial"/>
                <a:ea typeface="Arial Unicode MS"/>
                <a:cs typeface="Arial"/>
              </a:rPr>
              <a:t>p</a:t>
            </a:r>
            <a:r>
              <a:rPr sz="1200" kern="1200" spc="74"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o</a:t>
            </a:r>
            <a:r>
              <a:rPr sz="1200" kern="1200" spc="-34" dirty="0">
                <a:solidFill>
                  <a:prstClr val="black"/>
                </a:solidFill>
                <a:latin typeface="Arial"/>
                <a:ea typeface="Arial Unicode MS"/>
                <a:cs typeface="Arial"/>
              </a:rPr>
              <a:t>n</a:t>
            </a:r>
            <a:r>
              <a:rPr sz="1200" kern="1200" spc="-29" dirty="0">
                <a:solidFill>
                  <a:prstClr val="black"/>
                </a:solidFill>
                <a:latin typeface="Arial"/>
                <a:ea typeface="Arial Unicode MS"/>
                <a:cs typeface="Arial"/>
              </a:rPr>
              <a:t>l</a:t>
            </a:r>
            <a:r>
              <a:rPr sz="1200" kern="1200" spc="-104" dirty="0">
                <a:solidFill>
                  <a:prstClr val="black"/>
                </a:solidFill>
                <a:latin typeface="Arial"/>
                <a:ea typeface="Arial Unicode MS"/>
                <a:cs typeface="Arial"/>
              </a:rPr>
              <a:t>y</a:t>
            </a:r>
            <a:r>
              <a:rPr sz="1200" kern="1200" dirty="0">
                <a:solidFill>
                  <a:prstClr val="black"/>
                </a:solidFill>
                <a:latin typeface="Arial"/>
                <a:ea typeface="Arial Unicode MS"/>
                <a:cs typeface="Arial"/>
              </a:rPr>
              <a:t>.</a:t>
            </a:r>
          </a:p>
        </p:txBody>
      </p:sp>
      <p:grpSp>
        <p:nvGrpSpPr>
          <p:cNvPr id="4" name="Group 3">
            <a:extLst>
              <a:ext uri="{FF2B5EF4-FFF2-40B4-BE49-F238E27FC236}">
                <a16:creationId xmlns="" xmlns:a16="http://schemas.microsoft.com/office/drawing/2014/main" id="{A68EC921-5868-4E33-9F52-F92227EC9E03}"/>
              </a:ext>
            </a:extLst>
          </p:cNvPr>
          <p:cNvGrpSpPr/>
          <p:nvPr/>
        </p:nvGrpSpPr>
        <p:grpSpPr>
          <a:xfrm>
            <a:off x="6465067" y="834975"/>
            <a:ext cx="4140639" cy="6526343"/>
            <a:chOff x="7000817" y="917062"/>
            <a:chExt cx="4720919" cy="5923068"/>
          </a:xfrm>
        </p:grpSpPr>
        <p:grpSp>
          <p:nvGrpSpPr>
            <p:cNvPr id="5" name="Graphic 26">
              <a:extLst>
                <a:ext uri="{FF2B5EF4-FFF2-40B4-BE49-F238E27FC236}">
                  <a16:creationId xmlns="" xmlns:a16="http://schemas.microsoft.com/office/drawing/2014/main" id="{4B00AFEA-D4DC-4DFE-BEED-F14DCD27AE12}"/>
                </a:ext>
              </a:extLst>
            </p:cNvPr>
            <p:cNvGrpSpPr/>
            <p:nvPr/>
          </p:nvGrpSpPr>
          <p:grpSpPr>
            <a:xfrm flipH="1">
              <a:off x="7909411" y="917062"/>
              <a:ext cx="3812325" cy="5923068"/>
              <a:chOff x="3888957" y="1818338"/>
              <a:chExt cx="3243730" cy="5039662"/>
            </a:xfrm>
          </p:grpSpPr>
          <p:sp>
            <p:nvSpPr>
              <p:cNvPr id="8" name="Freeform: Shape 17">
                <a:extLst>
                  <a:ext uri="{FF2B5EF4-FFF2-40B4-BE49-F238E27FC236}">
                    <a16:creationId xmlns="" xmlns:a16="http://schemas.microsoft.com/office/drawing/2014/main" id="{970109A2-F31B-4A67-B091-A33D431021DB}"/>
                  </a:ext>
                </a:extLst>
              </p:cNvPr>
              <p:cNvSpPr/>
              <p:nvPr/>
            </p:nvSpPr>
            <p:spPr>
              <a:xfrm>
                <a:off x="3888950" y="3053331"/>
                <a:ext cx="2713693" cy="3805687"/>
              </a:xfrm>
              <a:custGeom>
                <a:avLst/>
                <a:gdLst>
                  <a:gd name="connsiteX0" fmla="*/ 2713136 w 2713693"/>
                  <a:gd name="connsiteY0" fmla="*/ 1790517 h 3805687"/>
                  <a:gd name="connsiteX1" fmla="*/ 2700316 w 2713693"/>
                  <a:gd name="connsiteY1" fmla="*/ 1718569 h 3805687"/>
                  <a:gd name="connsiteX2" fmla="*/ 2682798 w 2713693"/>
                  <a:gd name="connsiteY2" fmla="*/ 1633138 h 3805687"/>
                  <a:gd name="connsiteX3" fmla="*/ 2634225 w 2713693"/>
                  <a:gd name="connsiteY3" fmla="*/ 1400938 h 3805687"/>
                  <a:gd name="connsiteX4" fmla="*/ 2601512 w 2713693"/>
                  <a:gd name="connsiteY4" fmla="*/ 1382813 h 3805687"/>
                  <a:gd name="connsiteX5" fmla="*/ 2505416 w 2713693"/>
                  <a:gd name="connsiteY5" fmla="*/ 1400606 h 3805687"/>
                  <a:gd name="connsiteX6" fmla="*/ 2349915 w 2713693"/>
                  <a:gd name="connsiteY6" fmla="*/ 1433541 h 3805687"/>
                  <a:gd name="connsiteX7" fmla="*/ 2324828 w 2713693"/>
                  <a:gd name="connsiteY7" fmla="*/ 1444703 h 3805687"/>
                  <a:gd name="connsiteX8" fmla="*/ 2262053 w 2713693"/>
                  <a:gd name="connsiteY8" fmla="*/ 1459071 h 3805687"/>
                  <a:gd name="connsiteX9" fmla="*/ 2142692 w 2713693"/>
                  <a:gd name="connsiteY9" fmla="*/ 1484379 h 3805687"/>
                  <a:gd name="connsiteX10" fmla="*/ 2115505 w 2713693"/>
                  <a:gd name="connsiteY10" fmla="*/ 1469736 h 3805687"/>
                  <a:gd name="connsiteX11" fmla="*/ 2042175 w 2713693"/>
                  <a:gd name="connsiteY11" fmla="*/ 1249085 h 3805687"/>
                  <a:gd name="connsiteX12" fmla="*/ 1975477 w 2713693"/>
                  <a:gd name="connsiteY12" fmla="*/ 1052085 h 3805687"/>
                  <a:gd name="connsiteX13" fmla="*/ 1901043 w 2713693"/>
                  <a:gd name="connsiteY13" fmla="*/ 828284 h 3805687"/>
                  <a:gd name="connsiteX14" fmla="*/ 1826885 w 2713693"/>
                  <a:gd name="connsiteY14" fmla="*/ 607909 h 3805687"/>
                  <a:gd name="connsiteX15" fmla="*/ 1792900 w 2713693"/>
                  <a:gd name="connsiteY15" fmla="*/ 542482 h 3805687"/>
                  <a:gd name="connsiteX16" fmla="*/ 1602697 w 2713693"/>
                  <a:gd name="connsiteY16" fmla="*/ 414059 h 3805687"/>
                  <a:gd name="connsiteX17" fmla="*/ 1591756 w 2713693"/>
                  <a:gd name="connsiteY17" fmla="*/ 414280 h 3805687"/>
                  <a:gd name="connsiteX18" fmla="*/ 1591756 w 2713693"/>
                  <a:gd name="connsiteY18" fmla="*/ 414280 h 3805687"/>
                  <a:gd name="connsiteX19" fmla="*/ 1580869 w 2713693"/>
                  <a:gd name="connsiteY19" fmla="*/ 360292 h 3805687"/>
                  <a:gd name="connsiteX20" fmla="*/ 1566999 w 2713693"/>
                  <a:gd name="connsiteY20" fmla="*/ 309453 h 3805687"/>
                  <a:gd name="connsiteX21" fmla="*/ 1478474 w 2713693"/>
                  <a:gd name="connsiteY21" fmla="*/ 331004 h 3805687"/>
                  <a:gd name="connsiteX22" fmla="*/ 1466040 w 2713693"/>
                  <a:gd name="connsiteY22" fmla="*/ 325589 h 3805687"/>
                  <a:gd name="connsiteX23" fmla="*/ 1356737 w 2713693"/>
                  <a:gd name="connsiteY23" fmla="*/ 248502 h 3805687"/>
                  <a:gd name="connsiteX24" fmla="*/ 1100775 w 2713693"/>
                  <a:gd name="connsiteY24" fmla="*/ 71064 h 3805687"/>
                  <a:gd name="connsiteX25" fmla="*/ 1055739 w 2713693"/>
                  <a:gd name="connsiteY25" fmla="*/ 0 h 3805687"/>
                  <a:gd name="connsiteX26" fmla="*/ 1026893 w 2713693"/>
                  <a:gd name="connsiteY26" fmla="*/ 28459 h 3805687"/>
                  <a:gd name="connsiteX27" fmla="*/ 1026893 w 2713693"/>
                  <a:gd name="connsiteY27" fmla="*/ 28459 h 3805687"/>
                  <a:gd name="connsiteX28" fmla="*/ 1001916 w 2713693"/>
                  <a:gd name="connsiteY28" fmla="*/ 25751 h 3805687"/>
                  <a:gd name="connsiteX29" fmla="*/ 866144 w 2713693"/>
                  <a:gd name="connsiteY29" fmla="*/ 190313 h 3805687"/>
                  <a:gd name="connsiteX30" fmla="*/ 827683 w 2713693"/>
                  <a:gd name="connsiteY30" fmla="*/ 210815 h 3805687"/>
                  <a:gd name="connsiteX31" fmla="*/ 682240 w 2713693"/>
                  <a:gd name="connsiteY31" fmla="*/ 237118 h 3805687"/>
                  <a:gd name="connsiteX32" fmla="*/ 483693 w 2713693"/>
                  <a:gd name="connsiteY32" fmla="*/ 320947 h 3805687"/>
                  <a:gd name="connsiteX33" fmla="*/ 249724 w 2713693"/>
                  <a:gd name="connsiteY33" fmla="*/ 647365 h 3805687"/>
                  <a:gd name="connsiteX34" fmla="*/ 205020 w 2713693"/>
                  <a:gd name="connsiteY34" fmla="*/ 786231 h 3805687"/>
                  <a:gd name="connsiteX35" fmla="*/ 172859 w 2713693"/>
                  <a:gd name="connsiteY35" fmla="*/ 912057 h 3805687"/>
                  <a:gd name="connsiteX36" fmla="*/ 149208 w 2713693"/>
                  <a:gd name="connsiteY36" fmla="*/ 1029926 h 3805687"/>
                  <a:gd name="connsiteX37" fmla="*/ 123291 w 2713693"/>
                  <a:gd name="connsiteY37" fmla="*/ 1164924 h 3805687"/>
                  <a:gd name="connsiteX38" fmla="*/ 99861 w 2713693"/>
                  <a:gd name="connsiteY38" fmla="*/ 1316446 h 3805687"/>
                  <a:gd name="connsiteX39" fmla="*/ 74994 w 2713693"/>
                  <a:gd name="connsiteY39" fmla="*/ 1481616 h 3805687"/>
                  <a:gd name="connsiteX40" fmla="*/ 45817 w 2713693"/>
                  <a:gd name="connsiteY40" fmla="*/ 1720669 h 3805687"/>
                  <a:gd name="connsiteX41" fmla="*/ 40015 w 2713693"/>
                  <a:gd name="connsiteY41" fmla="*/ 1772723 h 3805687"/>
                  <a:gd name="connsiteX42" fmla="*/ 25537 w 2713693"/>
                  <a:gd name="connsiteY42" fmla="*/ 1901091 h 3805687"/>
                  <a:gd name="connsiteX43" fmla="*/ 15369 w 2713693"/>
                  <a:gd name="connsiteY43" fmla="*/ 2010560 h 3805687"/>
                  <a:gd name="connsiteX44" fmla="*/ 339 w 2713693"/>
                  <a:gd name="connsiteY44" fmla="*/ 2151140 h 3805687"/>
                  <a:gd name="connsiteX45" fmla="*/ 5864 w 2713693"/>
                  <a:gd name="connsiteY45" fmla="*/ 2172249 h 3805687"/>
                  <a:gd name="connsiteX46" fmla="*/ 184187 w 2713693"/>
                  <a:gd name="connsiteY46" fmla="*/ 2398758 h 3805687"/>
                  <a:gd name="connsiteX47" fmla="*/ 373948 w 2713693"/>
                  <a:gd name="connsiteY47" fmla="*/ 2640794 h 3805687"/>
                  <a:gd name="connsiteX48" fmla="*/ 381242 w 2713693"/>
                  <a:gd name="connsiteY48" fmla="*/ 2659306 h 3805687"/>
                  <a:gd name="connsiteX49" fmla="*/ 345047 w 2713693"/>
                  <a:gd name="connsiteY49" fmla="*/ 2791321 h 3805687"/>
                  <a:gd name="connsiteX50" fmla="*/ 298740 w 2713693"/>
                  <a:gd name="connsiteY50" fmla="*/ 2962459 h 3805687"/>
                  <a:gd name="connsiteX51" fmla="*/ 268513 w 2713693"/>
                  <a:gd name="connsiteY51" fmla="*/ 3080438 h 3805687"/>
                  <a:gd name="connsiteX52" fmla="*/ 214966 w 2713693"/>
                  <a:gd name="connsiteY52" fmla="*/ 3278488 h 3805687"/>
                  <a:gd name="connsiteX53" fmla="*/ 166338 w 2713693"/>
                  <a:gd name="connsiteY53" fmla="*/ 3459629 h 3805687"/>
                  <a:gd name="connsiteX54" fmla="*/ 173301 w 2713693"/>
                  <a:gd name="connsiteY54" fmla="*/ 3485656 h 3805687"/>
                  <a:gd name="connsiteX55" fmla="*/ 217729 w 2713693"/>
                  <a:gd name="connsiteY55" fmla="*/ 3499526 h 3805687"/>
                  <a:gd name="connsiteX56" fmla="*/ 424621 w 2713693"/>
                  <a:gd name="connsiteY56" fmla="*/ 3558653 h 3805687"/>
                  <a:gd name="connsiteX57" fmla="*/ 665441 w 2713693"/>
                  <a:gd name="connsiteY57" fmla="*/ 3627507 h 3805687"/>
                  <a:gd name="connsiteX58" fmla="*/ 683953 w 2713693"/>
                  <a:gd name="connsiteY58" fmla="*/ 3647234 h 3805687"/>
                  <a:gd name="connsiteX59" fmla="*/ 699371 w 2713693"/>
                  <a:gd name="connsiteY59" fmla="*/ 3805221 h 3805687"/>
                  <a:gd name="connsiteX60" fmla="*/ 722138 w 2713693"/>
                  <a:gd name="connsiteY60" fmla="*/ 3805663 h 3805687"/>
                  <a:gd name="connsiteX61" fmla="*/ 2173638 w 2713693"/>
                  <a:gd name="connsiteY61" fmla="*/ 3805663 h 3805687"/>
                  <a:gd name="connsiteX62" fmla="*/ 2327922 w 2713693"/>
                  <a:gd name="connsiteY62" fmla="*/ 3805442 h 3805687"/>
                  <a:gd name="connsiteX63" fmla="*/ 2331459 w 2713693"/>
                  <a:gd name="connsiteY63" fmla="*/ 3777481 h 3805687"/>
                  <a:gd name="connsiteX64" fmla="*/ 2351628 w 2713693"/>
                  <a:gd name="connsiteY64" fmla="*/ 3755322 h 3805687"/>
                  <a:gd name="connsiteX65" fmla="*/ 2435678 w 2713693"/>
                  <a:gd name="connsiteY65" fmla="*/ 3755101 h 3805687"/>
                  <a:gd name="connsiteX66" fmla="*/ 2464247 w 2713693"/>
                  <a:gd name="connsiteY66" fmla="*/ 3724321 h 3805687"/>
                  <a:gd name="connsiteX67" fmla="*/ 2446012 w 2713693"/>
                  <a:gd name="connsiteY67" fmla="*/ 3575010 h 3805687"/>
                  <a:gd name="connsiteX68" fmla="*/ 2430263 w 2713693"/>
                  <a:gd name="connsiteY68" fmla="*/ 3460899 h 3805687"/>
                  <a:gd name="connsiteX69" fmla="*/ 2417111 w 2713693"/>
                  <a:gd name="connsiteY69" fmla="*/ 3353420 h 3805687"/>
                  <a:gd name="connsiteX70" fmla="*/ 2394897 w 2713693"/>
                  <a:gd name="connsiteY70" fmla="*/ 3178358 h 3805687"/>
                  <a:gd name="connsiteX71" fmla="*/ 2378374 w 2713693"/>
                  <a:gd name="connsiteY71" fmla="*/ 3050266 h 3805687"/>
                  <a:gd name="connsiteX72" fmla="*/ 2362128 w 2713693"/>
                  <a:gd name="connsiteY72" fmla="*/ 2925546 h 3805687"/>
                  <a:gd name="connsiteX73" fmla="*/ 2351518 w 2713693"/>
                  <a:gd name="connsiteY73" fmla="*/ 2839065 h 3805687"/>
                  <a:gd name="connsiteX74" fmla="*/ 2334664 w 2713693"/>
                  <a:gd name="connsiteY74" fmla="*/ 2711581 h 3805687"/>
                  <a:gd name="connsiteX75" fmla="*/ 2323115 w 2713693"/>
                  <a:gd name="connsiteY75" fmla="*/ 2630792 h 3805687"/>
                  <a:gd name="connsiteX76" fmla="*/ 2309963 w 2713693"/>
                  <a:gd name="connsiteY76" fmla="*/ 2521489 h 3805687"/>
                  <a:gd name="connsiteX77" fmla="*/ 2293551 w 2713693"/>
                  <a:gd name="connsiteY77" fmla="*/ 2394945 h 3805687"/>
                  <a:gd name="connsiteX78" fmla="*/ 2274763 w 2713693"/>
                  <a:gd name="connsiteY78" fmla="*/ 2254807 h 3805687"/>
                  <a:gd name="connsiteX79" fmla="*/ 2249067 w 2713693"/>
                  <a:gd name="connsiteY79" fmla="*/ 2055486 h 3805687"/>
                  <a:gd name="connsiteX80" fmla="*/ 2240004 w 2713693"/>
                  <a:gd name="connsiteY80" fmla="*/ 1984422 h 3805687"/>
                  <a:gd name="connsiteX81" fmla="*/ 2259235 w 2713693"/>
                  <a:gd name="connsiteY81" fmla="*/ 1956295 h 3805687"/>
                  <a:gd name="connsiteX82" fmla="*/ 2303829 w 2713693"/>
                  <a:gd name="connsiteY82" fmla="*/ 1940823 h 3805687"/>
                  <a:gd name="connsiteX83" fmla="*/ 2323115 w 2713693"/>
                  <a:gd name="connsiteY83" fmla="*/ 1933307 h 3805687"/>
                  <a:gd name="connsiteX84" fmla="*/ 2365664 w 2713693"/>
                  <a:gd name="connsiteY84" fmla="*/ 1923360 h 3805687"/>
                  <a:gd name="connsiteX85" fmla="*/ 2597036 w 2713693"/>
                  <a:gd name="connsiteY85" fmla="*/ 1849313 h 3805687"/>
                  <a:gd name="connsiteX86" fmla="*/ 2694734 w 2713693"/>
                  <a:gd name="connsiteY86" fmla="*/ 1817815 h 3805687"/>
                  <a:gd name="connsiteX87" fmla="*/ 2713136 w 2713693"/>
                  <a:gd name="connsiteY87" fmla="*/ 1790517 h 380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13693" h="3805687">
                    <a:moveTo>
                      <a:pt x="2713136" y="1790517"/>
                    </a:moveTo>
                    <a:cubicBezTo>
                      <a:pt x="2710649" y="1766258"/>
                      <a:pt x="2704018" y="1742662"/>
                      <a:pt x="2700316" y="1718569"/>
                    </a:cubicBezTo>
                    <a:cubicBezTo>
                      <a:pt x="2692414" y="1690497"/>
                      <a:pt x="2689153" y="1661486"/>
                      <a:pt x="2682798" y="1633138"/>
                    </a:cubicBezTo>
                    <a:cubicBezTo>
                      <a:pt x="2665392" y="1555996"/>
                      <a:pt x="2651356" y="1478135"/>
                      <a:pt x="2634225" y="1400938"/>
                    </a:cubicBezTo>
                    <a:cubicBezTo>
                      <a:pt x="2625826" y="1378502"/>
                      <a:pt x="2625163" y="1378171"/>
                      <a:pt x="2601512" y="1382813"/>
                    </a:cubicBezTo>
                    <a:cubicBezTo>
                      <a:pt x="2569572" y="1389167"/>
                      <a:pt x="2537134" y="1392815"/>
                      <a:pt x="2505416" y="1400606"/>
                    </a:cubicBezTo>
                    <a:cubicBezTo>
                      <a:pt x="2453914" y="1413205"/>
                      <a:pt x="2401859" y="1423041"/>
                      <a:pt x="2349915" y="1433541"/>
                    </a:cubicBezTo>
                    <a:cubicBezTo>
                      <a:pt x="2340521" y="1435420"/>
                      <a:pt x="2331901" y="1437961"/>
                      <a:pt x="2324828" y="1444703"/>
                    </a:cubicBezTo>
                    <a:cubicBezTo>
                      <a:pt x="2303884" y="1449511"/>
                      <a:pt x="2283051" y="1454650"/>
                      <a:pt x="2262053" y="1459071"/>
                    </a:cubicBezTo>
                    <a:cubicBezTo>
                      <a:pt x="2222266" y="1467470"/>
                      <a:pt x="2181871" y="1473770"/>
                      <a:pt x="2142692" y="1484379"/>
                    </a:cubicBezTo>
                    <a:cubicBezTo>
                      <a:pt x="2125341" y="1489076"/>
                      <a:pt x="2120147" y="1483937"/>
                      <a:pt x="2115505" y="1469736"/>
                    </a:cubicBezTo>
                    <a:cubicBezTo>
                      <a:pt x="2091301" y="1396130"/>
                      <a:pt x="2066821" y="1322580"/>
                      <a:pt x="2042175" y="1249085"/>
                    </a:cubicBezTo>
                    <a:cubicBezTo>
                      <a:pt x="2020127" y="1183381"/>
                      <a:pt x="1997526" y="1117788"/>
                      <a:pt x="1975477" y="1052085"/>
                    </a:cubicBezTo>
                    <a:cubicBezTo>
                      <a:pt x="1950500" y="977540"/>
                      <a:pt x="1925910" y="902884"/>
                      <a:pt x="1901043" y="828284"/>
                    </a:cubicBezTo>
                    <a:cubicBezTo>
                      <a:pt x="1876563" y="754734"/>
                      <a:pt x="1852746" y="680962"/>
                      <a:pt x="1826885" y="607909"/>
                    </a:cubicBezTo>
                    <a:cubicBezTo>
                      <a:pt x="1818762" y="585032"/>
                      <a:pt x="1818098" y="558728"/>
                      <a:pt x="1792900" y="542482"/>
                    </a:cubicBezTo>
                    <a:cubicBezTo>
                      <a:pt x="1728633" y="501037"/>
                      <a:pt x="1665914" y="457106"/>
                      <a:pt x="1602697" y="414059"/>
                    </a:cubicBezTo>
                    <a:cubicBezTo>
                      <a:pt x="1598608" y="411296"/>
                      <a:pt x="1595292" y="407759"/>
                      <a:pt x="1591756" y="414280"/>
                    </a:cubicBezTo>
                    <a:cubicBezTo>
                      <a:pt x="1591756" y="414280"/>
                      <a:pt x="1591756" y="414280"/>
                      <a:pt x="1591756" y="414280"/>
                    </a:cubicBezTo>
                    <a:cubicBezTo>
                      <a:pt x="1583798" y="397150"/>
                      <a:pt x="1587059" y="377643"/>
                      <a:pt x="1580869" y="360292"/>
                    </a:cubicBezTo>
                    <a:cubicBezTo>
                      <a:pt x="1574902" y="343658"/>
                      <a:pt x="1579599" y="324207"/>
                      <a:pt x="1566999" y="309453"/>
                    </a:cubicBezTo>
                    <a:cubicBezTo>
                      <a:pt x="1539480" y="324870"/>
                      <a:pt x="1508535" y="326252"/>
                      <a:pt x="1478474" y="331004"/>
                    </a:cubicBezTo>
                    <a:cubicBezTo>
                      <a:pt x="1473556" y="331778"/>
                      <a:pt x="1469964" y="328352"/>
                      <a:pt x="1466040" y="325589"/>
                    </a:cubicBezTo>
                    <a:cubicBezTo>
                      <a:pt x="1429680" y="299782"/>
                      <a:pt x="1393319" y="273976"/>
                      <a:pt x="1356737" y="248502"/>
                    </a:cubicBezTo>
                    <a:cubicBezTo>
                      <a:pt x="1271472" y="189264"/>
                      <a:pt x="1186096" y="130191"/>
                      <a:pt x="1100775" y="71064"/>
                    </a:cubicBezTo>
                    <a:cubicBezTo>
                      <a:pt x="1075798" y="53712"/>
                      <a:pt x="1046124" y="39234"/>
                      <a:pt x="1055739" y="0"/>
                    </a:cubicBezTo>
                    <a:cubicBezTo>
                      <a:pt x="1043582" y="6907"/>
                      <a:pt x="1037559" y="20059"/>
                      <a:pt x="1026893" y="28459"/>
                    </a:cubicBezTo>
                    <a:lnTo>
                      <a:pt x="1026893" y="28459"/>
                    </a:lnTo>
                    <a:cubicBezTo>
                      <a:pt x="1019544" y="12212"/>
                      <a:pt x="1013576" y="11660"/>
                      <a:pt x="1001916" y="25751"/>
                    </a:cubicBezTo>
                    <a:cubicBezTo>
                      <a:pt x="956603" y="80568"/>
                      <a:pt x="910959" y="135054"/>
                      <a:pt x="866144" y="190313"/>
                    </a:cubicBezTo>
                    <a:cubicBezTo>
                      <a:pt x="855755" y="203134"/>
                      <a:pt x="842935" y="209323"/>
                      <a:pt x="827683" y="210815"/>
                    </a:cubicBezTo>
                    <a:cubicBezTo>
                      <a:pt x="778502" y="215678"/>
                      <a:pt x="730095" y="224906"/>
                      <a:pt x="682240" y="237118"/>
                    </a:cubicBezTo>
                    <a:cubicBezTo>
                      <a:pt x="611895" y="255022"/>
                      <a:pt x="544092" y="279005"/>
                      <a:pt x="483693" y="320947"/>
                    </a:cubicBezTo>
                    <a:cubicBezTo>
                      <a:pt x="366819" y="402012"/>
                      <a:pt x="302166" y="520489"/>
                      <a:pt x="249724" y="647365"/>
                    </a:cubicBezTo>
                    <a:cubicBezTo>
                      <a:pt x="231157" y="692346"/>
                      <a:pt x="218779" y="739482"/>
                      <a:pt x="205020" y="786231"/>
                    </a:cubicBezTo>
                    <a:cubicBezTo>
                      <a:pt x="192807" y="827842"/>
                      <a:pt x="183745" y="870171"/>
                      <a:pt x="172859" y="912057"/>
                    </a:cubicBezTo>
                    <a:cubicBezTo>
                      <a:pt x="162801" y="950794"/>
                      <a:pt x="156889" y="990581"/>
                      <a:pt x="149208" y="1029926"/>
                    </a:cubicBezTo>
                    <a:cubicBezTo>
                      <a:pt x="140421" y="1074907"/>
                      <a:pt x="130972" y="1119778"/>
                      <a:pt x="123291" y="1164924"/>
                    </a:cubicBezTo>
                    <a:cubicBezTo>
                      <a:pt x="114726" y="1215321"/>
                      <a:pt x="109034" y="1266160"/>
                      <a:pt x="99861" y="1316446"/>
                    </a:cubicBezTo>
                    <a:cubicBezTo>
                      <a:pt x="89859" y="1371263"/>
                      <a:pt x="83559" y="1426633"/>
                      <a:pt x="74994" y="1481616"/>
                    </a:cubicBezTo>
                    <a:cubicBezTo>
                      <a:pt x="62726" y="1560914"/>
                      <a:pt x="55266" y="1640929"/>
                      <a:pt x="45817" y="1720669"/>
                    </a:cubicBezTo>
                    <a:cubicBezTo>
                      <a:pt x="43772" y="1738020"/>
                      <a:pt x="42004" y="1755372"/>
                      <a:pt x="40015" y="1772723"/>
                    </a:cubicBezTo>
                    <a:cubicBezTo>
                      <a:pt x="35207" y="1815494"/>
                      <a:pt x="29958" y="1858265"/>
                      <a:pt x="25537" y="1901091"/>
                    </a:cubicBezTo>
                    <a:cubicBezTo>
                      <a:pt x="21779" y="1937562"/>
                      <a:pt x="20785" y="1974365"/>
                      <a:pt x="15369" y="2010560"/>
                    </a:cubicBezTo>
                    <a:cubicBezTo>
                      <a:pt x="8351" y="2057254"/>
                      <a:pt x="6749" y="2104446"/>
                      <a:pt x="339" y="2151140"/>
                    </a:cubicBezTo>
                    <a:cubicBezTo>
                      <a:pt x="-711" y="2158766"/>
                      <a:pt x="560" y="2165563"/>
                      <a:pt x="5864" y="2172249"/>
                    </a:cubicBezTo>
                    <a:cubicBezTo>
                      <a:pt x="65489" y="2247568"/>
                      <a:pt x="124838" y="2323163"/>
                      <a:pt x="184187" y="2398758"/>
                    </a:cubicBezTo>
                    <a:cubicBezTo>
                      <a:pt x="247514" y="2479381"/>
                      <a:pt x="310786" y="2560060"/>
                      <a:pt x="373948" y="2640794"/>
                    </a:cubicBezTo>
                    <a:cubicBezTo>
                      <a:pt x="378037" y="2646044"/>
                      <a:pt x="383563" y="2650962"/>
                      <a:pt x="381242" y="2659306"/>
                    </a:cubicBezTo>
                    <a:cubicBezTo>
                      <a:pt x="369030" y="2703237"/>
                      <a:pt x="357038" y="2747279"/>
                      <a:pt x="345047" y="2791321"/>
                    </a:cubicBezTo>
                    <a:cubicBezTo>
                      <a:pt x="329519" y="2848349"/>
                      <a:pt x="313881" y="2905321"/>
                      <a:pt x="298740" y="2962459"/>
                    </a:cubicBezTo>
                    <a:cubicBezTo>
                      <a:pt x="288296" y="3001694"/>
                      <a:pt x="279012" y="3041204"/>
                      <a:pt x="268513" y="3080438"/>
                    </a:cubicBezTo>
                    <a:cubicBezTo>
                      <a:pt x="250885" y="3146529"/>
                      <a:pt x="232097" y="3212287"/>
                      <a:pt x="214966" y="3278488"/>
                    </a:cubicBezTo>
                    <a:cubicBezTo>
                      <a:pt x="199273" y="3338997"/>
                      <a:pt x="183082" y="3399396"/>
                      <a:pt x="166338" y="3459629"/>
                    </a:cubicBezTo>
                    <a:cubicBezTo>
                      <a:pt x="164072" y="3467862"/>
                      <a:pt x="157054" y="3480738"/>
                      <a:pt x="173301" y="3485656"/>
                    </a:cubicBezTo>
                    <a:cubicBezTo>
                      <a:pt x="188165" y="3490187"/>
                      <a:pt x="202699" y="3495768"/>
                      <a:pt x="217729" y="3499526"/>
                    </a:cubicBezTo>
                    <a:cubicBezTo>
                      <a:pt x="287356" y="3516933"/>
                      <a:pt x="355657" y="3538981"/>
                      <a:pt x="424621" y="3558653"/>
                    </a:cubicBezTo>
                    <a:cubicBezTo>
                      <a:pt x="504913" y="3581586"/>
                      <a:pt x="585205" y="3604464"/>
                      <a:pt x="665441" y="3627507"/>
                    </a:cubicBezTo>
                    <a:cubicBezTo>
                      <a:pt x="675167" y="3630325"/>
                      <a:pt x="682959" y="3634801"/>
                      <a:pt x="683953" y="3647234"/>
                    </a:cubicBezTo>
                    <a:cubicBezTo>
                      <a:pt x="688374" y="3699952"/>
                      <a:pt x="697381" y="3752227"/>
                      <a:pt x="699371" y="3805221"/>
                    </a:cubicBezTo>
                    <a:cubicBezTo>
                      <a:pt x="706941" y="3805387"/>
                      <a:pt x="714567" y="3805663"/>
                      <a:pt x="722138" y="3805663"/>
                    </a:cubicBezTo>
                    <a:cubicBezTo>
                      <a:pt x="1205989" y="3805663"/>
                      <a:pt x="1689786" y="3805719"/>
                      <a:pt x="2173638" y="3805663"/>
                    </a:cubicBezTo>
                    <a:cubicBezTo>
                      <a:pt x="2225084" y="3805663"/>
                      <a:pt x="2276476" y="3805498"/>
                      <a:pt x="2327922" y="3805442"/>
                    </a:cubicBezTo>
                    <a:cubicBezTo>
                      <a:pt x="2337316" y="3797153"/>
                      <a:pt x="2331846" y="3786930"/>
                      <a:pt x="2331459" y="3777481"/>
                    </a:cubicBezTo>
                    <a:cubicBezTo>
                      <a:pt x="2330685" y="3759024"/>
                      <a:pt x="2333227" y="3755654"/>
                      <a:pt x="2351628" y="3755322"/>
                    </a:cubicBezTo>
                    <a:cubicBezTo>
                      <a:pt x="2379645" y="3754824"/>
                      <a:pt x="2407662" y="3755433"/>
                      <a:pt x="2435678" y="3755101"/>
                    </a:cubicBezTo>
                    <a:cubicBezTo>
                      <a:pt x="2462645" y="3754769"/>
                      <a:pt x="2466789" y="3750348"/>
                      <a:pt x="2464247" y="3724321"/>
                    </a:cubicBezTo>
                    <a:cubicBezTo>
                      <a:pt x="2459384" y="3674422"/>
                      <a:pt x="2451980" y="3624799"/>
                      <a:pt x="2446012" y="3575010"/>
                    </a:cubicBezTo>
                    <a:cubicBezTo>
                      <a:pt x="2441480" y="3536881"/>
                      <a:pt x="2435844" y="3498918"/>
                      <a:pt x="2430263" y="3460899"/>
                    </a:cubicBezTo>
                    <a:cubicBezTo>
                      <a:pt x="2425013" y="3425257"/>
                      <a:pt x="2421974" y="3389173"/>
                      <a:pt x="2417111" y="3353420"/>
                    </a:cubicBezTo>
                    <a:cubicBezTo>
                      <a:pt x="2409154" y="3295121"/>
                      <a:pt x="2403296" y="3236602"/>
                      <a:pt x="2394897" y="3178358"/>
                    </a:cubicBezTo>
                    <a:cubicBezTo>
                      <a:pt x="2388763" y="3135808"/>
                      <a:pt x="2384121" y="3092927"/>
                      <a:pt x="2378374" y="3050266"/>
                    </a:cubicBezTo>
                    <a:cubicBezTo>
                      <a:pt x="2372848" y="3008712"/>
                      <a:pt x="2369090" y="2966935"/>
                      <a:pt x="2362128" y="2925546"/>
                    </a:cubicBezTo>
                    <a:cubicBezTo>
                      <a:pt x="2360249" y="2896535"/>
                      <a:pt x="2355055" y="2867910"/>
                      <a:pt x="2351518" y="2839065"/>
                    </a:cubicBezTo>
                    <a:cubicBezTo>
                      <a:pt x="2346268" y="2796515"/>
                      <a:pt x="2341129" y="2753965"/>
                      <a:pt x="2334664" y="2711581"/>
                    </a:cubicBezTo>
                    <a:cubicBezTo>
                      <a:pt x="2330575" y="2684670"/>
                      <a:pt x="2322451" y="2658367"/>
                      <a:pt x="2323115" y="2630792"/>
                    </a:cubicBezTo>
                    <a:cubicBezTo>
                      <a:pt x="2319412" y="2594266"/>
                      <a:pt x="2314163" y="2557960"/>
                      <a:pt x="2309963" y="2521489"/>
                    </a:cubicBezTo>
                    <a:cubicBezTo>
                      <a:pt x="2305045" y="2479215"/>
                      <a:pt x="2299574" y="2436997"/>
                      <a:pt x="2293551" y="2394945"/>
                    </a:cubicBezTo>
                    <a:cubicBezTo>
                      <a:pt x="2286864" y="2348306"/>
                      <a:pt x="2280952" y="2301556"/>
                      <a:pt x="2274763" y="2254807"/>
                    </a:cubicBezTo>
                    <a:cubicBezTo>
                      <a:pt x="2265976" y="2188385"/>
                      <a:pt x="2259235" y="2121742"/>
                      <a:pt x="2249067" y="2055486"/>
                    </a:cubicBezTo>
                    <a:cubicBezTo>
                      <a:pt x="2245475" y="2031945"/>
                      <a:pt x="2243596" y="2008073"/>
                      <a:pt x="2240004" y="1984422"/>
                    </a:cubicBezTo>
                    <a:cubicBezTo>
                      <a:pt x="2237739" y="1969502"/>
                      <a:pt x="2243873" y="1960274"/>
                      <a:pt x="2259235" y="1956295"/>
                    </a:cubicBezTo>
                    <a:cubicBezTo>
                      <a:pt x="2274431" y="1952372"/>
                      <a:pt x="2289738" y="1948227"/>
                      <a:pt x="2303829" y="1940823"/>
                    </a:cubicBezTo>
                    <a:cubicBezTo>
                      <a:pt x="2309576" y="1936457"/>
                      <a:pt x="2316097" y="1934689"/>
                      <a:pt x="2323115" y="1933307"/>
                    </a:cubicBezTo>
                    <a:cubicBezTo>
                      <a:pt x="2337372" y="1930489"/>
                      <a:pt x="2351628" y="1927726"/>
                      <a:pt x="2365664" y="1923360"/>
                    </a:cubicBezTo>
                    <a:cubicBezTo>
                      <a:pt x="2443028" y="1899323"/>
                      <a:pt x="2519507" y="1872688"/>
                      <a:pt x="2597036" y="1849313"/>
                    </a:cubicBezTo>
                    <a:cubicBezTo>
                      <a:pt x="2629694" y="1839090"/>
                      <a:pt x="2662076" y="1828093"/>
                      <a:pt x="2694734" y="1817815"/>
                    </a:cubicBezTo>
                    <a:cubicBezTo>
                      <a:pt x="2712915" y="1812344"/>
                      <a:pt x="2715015" y="1809084"/>
                      <a:pt x="2713136" y="1790517"/>
                    </a:cubicBezTo>
                    <a:close/>
                  </a:path>
                </a:pathLst>
              </a:custGeom>
              <a:solidFill>
                <a:srgbClr val="000000"/>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9" name="Freeform: Shape 18">
                <a:extLst>
                  <a:ext uri="{FF2B5EF4-FFF2-40B4-BE49-F238E27FC236}">
                    <a16:creationId xmlns="" xmlns:a16="http://schemas.microsoft.com/office/drawing/2014/main" id="{C4A03C75-4BF4-4A9E-B9FA-E7CABD2AFF5C}"/>
                  </a:ext>
                </a:extLst>
              </p:cNvPr>
              <p:cNvSpPr/>
              <p:nvPr/>
            </p:nvSpPr>
            <p:spPr>
              <a:xfrm>
                <a:off x="4896539" y="3053386"/>
                <a:ext cx="1150722" cy="2845579"/>
              </a:xfrm>
              <a:custGeom>
                <a:avLst/>
                <a:gdLst>
                  <a:gd name="connsiteX0" fmla="*/ 1150686 w 1150722"/>
                  <a:gd name="connsiteY0" fmla="*/ 2531491 h 2845579"/>
                  <a:gd name="connsiteX1" fmla="*/ 1142895 w 1150722"/>
                  <a:gd name="connsiteY1" fmla="*/ 2440920 h 2845579"/>
                  <a:gd name="connsiteX2" fmla="*/ 1132119 w 1150722"/>
                  <a:gd name="connsiteY2" fmla="*/ 2306695 h 2845579"/>
                  <a:gd name="connsiteX3" fmla="*/ 1115154 w 1150722"/>
                  <a:gd name="connsiteY3" fmla="*/ 2132960 h 2845579"/>
                  <a:gd name="connsiteX4" fmla="*/ 1105484 w 1150722"/>
                  <a:gd name="connsiteY4" fmla="*/ 2048302 h 2845579"/>
                  <a:gd name="connsiteX5" fmla="*/ 1086419 w 1150722"/>
                  <a:gd name="connsiteY5" fmla="*/ 1914077 h 2845579"/>
                  <a:gd name="connsiteX6" fmla="*/ 1056745 w 1150722"/>
                  <a:gd name="connsiteY6" fmla="*/ 1737910 h 2845579"/>
                  <a:gd name="connsiteX7" fmla="*/ 1023092 w 1150722"/>
                  <a:gd name="connsiteY7" fmla="*/ 1560748 h 2845579"/>
                  <a:gd name="connsiteX8" fmla="*/ 1016185 w 1150722"/>
                  <a:gd name="connsiteY8" fmla="*/ 1549530 h 2845579"/>
                  <a:gd name="connsiteX9" fmla="*/ 1013201 w 1150722"/>
                  <a:gd name="connsiteY9" fmla="*/ 1528974 h 2845579"/>
                  <a:gd name="connsiteX10" fmla="*/ 982753 w 1150722"/>
                  <a:gd name="connsiteY10" fmla="*/ 1409448 h 2845579"/>
                  <a:gd name="connsiteX11" fmla="*/ 861458 w 1150722"/>
                  <a:gd name="connsiteY11" fmla="*/ 1032302 h 2845579"/>
                  <a:gd name="connsiteX12" fmla="*/ 819571 w 1150722"/>
                  <a:gd name="connsiteY12" fmla="*/ 925430 h 2845579"/>
                  <a:gd name="connsiteX13" fmla="*/ 813327 w 1150722"/>
                  <a:gd name="connsiteY13" fmla="*/ 913384 h 2845579"/>
                  <a:gd name="connsiteX14" fmla="*/ 722978 w 1150722"/>
                  <a:gd name="connsiteY14" fmla="*/ 713289 h 2845579"/>
                  <a:gd name="connsiteX15" fmla="*/ 684573 w 1150722"/>
                  <a:gd name="connsiteY15" fmla="*/ 639628 h 2845579"/>
                  <a:gd name="connsiteX16" fmla="*/ 667276 w 1150722"/>
                  <a:gd name="connsiteY16" fmla="*/ 615203 h 2845579"/>
                  <a:gd name="connsiteX17" fmla="*/ 645504 w 1150722"/>
                  <a:gd name="connsiteY17" fmla="*/ 581882 h 2845579"/>
                  <a:gd name="connsiteX18" fmla="*/ 625998 w 1150722"/>
                  <a:gd name="connsiteY18" fmla="*/ 545632 h 2845579"/>
                  <a:gd name="connsiteX19" fmla="*/ 608978 w 1150722"/>
                  <a:gd name="connsiteY19" fmla="*/ 491201 h 2845579"/>
                  <a:gd name="connsiteX20" fmla="*/ 589692 w 1150722"/>
                  <a:gd name="connsiteY20" fmla="*/ 450972 h 2845579"/>
                  <a:gd name="connsiteX21" fmla="*/ 589692 w 1150722"/>
                  <a:gd name="connsiteY21" fmla="*/ 450972 h 2845579"/>
                  <a:gd name="connsiteX22" fmla="*/ 584111 w 1150722"/>
                  <a:gd name="connsiteY22" fmla="*/ 414280 h 2845579"/>
                  <a:gd name="connsiteX23" fmla="*/ 573225 w 1150722"/>
                  <a:gd name="connsiteY23" fmla="*/ 360292 h 2845579"/>
                  <a:gd name="connsiteX24" fmla="*/ 559355 w 1150722"/>
                  <a:gd name="connsiteY24" fmla="*/ 309453 h 2845579"/>
                  <a:gd name="connsiteX25" fmla="*/ 470829 w 1150722"/>
                  <a:gd name="connsiteY25" fmla="*/ 331004 h 2845579"/>
                  <a:gd name="connsiteX26" fmla="*/ 458396 w 1150722"/>
                  <a:gd name="connsiteY26" fmla="*/ 325589 h 2845579"/>
                  <a:gd name="connsiteX27" fmla="*/ 349092 w 1150722"/>
                  <a:gd name="connsiteY27" fmla="*/ 248502 h 2845579"/>
                  <a:gd name="connsiteX28" fmla="*/ 93131 w 1150722"/>
                  <a:gd name="connsiteY28" fmla="*/ 71064 h 2845579"/>
                  <a:gd name="connsiteX29" fmla="*/ 48094 w 1150722"/>
                  <a:gd name="connsiteY29" fmla="*/ 0 h 2845579"/>
                  <a:gd name="connsiteX30" fmla="*/ 19249 w 1150722"/>
                  <a:gd name="connsiteY30" fmla="*/ 28459 h 2845579"/>
                  <a:gd name="connsiteX31" fmla="*/ 13944 w 1150722"/>
                  <a:gd name="connsiteY31" fmla="*/ 80955 h 2845579"/>
                  <a:gd name="connsiteX32" fmla="*/ 16431 w 1150722"/>
                  <a:gd name="connsiteY32" fmla="*/ 85486 h 2845579"/>
                  <a:gd name="connsiteX33" fmla="*/ 155740 w 1150722"/>
                  <a:gd name="connsiteY33" fmla="*/ 311111 h 2845579"/>
                  <a:gd name="connsiteX34" fmla="*/ 381530 w 1150722"/>
                  <a:gd name="connsiteY34" fmla="*/ 705498 h 2845579"/>
                  <a:gd name="connsiteX35" fmla="*/ 552282 w 1150722"/>
                  <a:gd name="connsiteY35" fmla="*/ 1087506 h 2845579"/>
                  <a:gd name="connsiteX36" fmla="*/ 615111 w 1150722"/>
                  <a:gd name="connsiteY36" fmla="*/ 1303570 h 2845579"/>
                  <a:gd name="connsiteX37" fmla="*/ 635613 w 1150722"/>
                  <a:gd name="connsiteY37" fmla="*/ 1418068 h 2845579"/>
                  <a:gd name="connsiteX38" fmla="*/ 655119 w 1150722"/>
                  <a:gd name="connsiteY38" fmla="*/ 1698068 h 2845579"/>
                  <a:gd name="connsiteX39" fmla="*/ 647549 w 1150722"/>
                  <a:gd name="connsiteY39" fmla="*/ 1860420 h 2845579"/>
                  <a:gd name="connsiteX40" fmla="*/ 622240 w 1150722"/>
                  <a:gd name="connsiteY40" fmla="*/ 2038024 h 2845579"/>
                  <a:gd name="connsiteX41" fmla="*/ 587316 w 1150722"/>
                  <a:gd name="connsiteY41" fmla="*/ 2206013 h 2845579"/>
                  <a:gd name="connsiteX42" fmla="*/ 522883 w 1150722"/>
                  <a:gd name="connsiteY42" fmla="*/ 2424951 h 2845579"/>
                  <a:gd name="connsiteX43" fmla="*/ 435905 w 1150722"/>
                  <a:gd name="connsiteY43" fmla="*/ 2675110 h 2845579"/>
                  <a:gd name="connsiteX44" fmla="*/ 401147 w 1150722"/>
                  <a:gd name="connsiteY44" fmla="*/ 2765459 h 2845579"/>
                  <a:gd name="connsiteX45" fmla="*/ 404905 w 1150722"/>
                  <a:gd name="connsiteY45" fmla="*/ 2784745 h 2845579"/>
                  <a:gd name="connsiteX46" fmla="*/ 442371 w 1150722"/>
                  <a:gd name="connsiteY46" fmla="*/ 2791929 h 2845579"/>
                  <a:gd name="connsiteX47" fmla="*/ 552503 w 1150722"/>
                  <a:gd name="connsiteY47" fmla="*/ 2809888 h 2845579"/>
                  <a:gd name="connsiteX48" fmla="*/ 672471 w 1150722"/>
                  <a:gd name="connsiteY48" fmla="*/ 2829063 h 2845579"/>
                  <a:gd name="connsiteX49" fmla="*/ 809901 w 1150722"/>
                  <a:gd name="connsiteY49" fmla="*/ 2843099 h 2845579"/>
                  <a:gd name="connsiteX50" fmla="*/ 959710 w 1150722"/>
                  <a:gd name="connsiteY50" fmla="*/ 2835805 h 2845579"/>
                  <a:gd name="connsiteX51" fmla="*/ 1129522 w 1150722"/>
                  <a:gd name="connsiteY51" fmla="*/ 2719428 h 2845579"/>
                  <a:gd name="connsiteX52" fmla="*/ 1138750 w 1150722"/>
                  <a:gd name="connsiteY52" fmla="*/ 2693898 h 2845579"/>
                  <a:gd name="connsiteX53" fmla="*/ 1133998 w 1150722"/>
                  <a:gd name="connsiteY53" fmla="*/ 2602941 h 2845579"/>
                  <a:gd name="connsiteX54" fmla="*/ 1141016 w 1150722"/>
                  <a:gd name="connsiteY54" fmla="*/ 2576638 h 2845579"/>
                  <a:gd name="connsiteX55" fmla="*/ 1150686 w 1150722"/>
                  <a:gd name="connsiteY55" fmla="*/ 2531491 h 28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0722" h="2845579">
                    <a:moveTo>
                      <a:pt x="1150686" y="2531491"/>
                    </a:moveTo>
                    <a:cubicBezTo>
                      <a:pt x="1151294" y="2500932"/>
                      <a:pt x="1144110" y="2471313"/>
                      <a:pt x="1142895" y="2440920"/>
                    </a:cubicBezTo>
                    <a:cubicBezTo>
                      <a:pt x="1141126" y="2396105"/>
                      <a:pt x="1136816" y="2351345"/>
                      <a:pt x="1132119" y="2306695"/>
                    </a:cubicBezTo>
                    <a:cubicBezTo>
                      <a:pt x="1126040" y="2248839"/>
                      <a:pt x="1122338" y="2190761"/>
                      <a:pt x="1115154" y="2132960"/>
                    </a:cubicBezTo>
                    <a:cubicBezTo>
                      <a:pt x="1111673" y="2104943"/>
                      <a:pt x="1107860" y="2076650"/>
                      <a:pt x="1105484" y="2048302"/>
                    </a:cubicBezTo>
                    <a:cubicBezTo>
                      <a:pt x="1101671" y="2003321"/>
                      <a:pt x="1093493" y="1958727"/>
                      <a:pt x="1086419" y="1914077"/>
                    </a:cubicBezTo>
                    <a:cubicBezTo>
                      <a:pt x="1077081" y="1855226"/>
                      <a:pt x="1068902" y="1796153"/>
                      <a:pt x="1056745" y="1737910"/>
                    </a:cubicBezTo>
                    <a:cubicBezTo>
                      <a:pt x="1044478" y="1679003"/>
                      <a:pt x="1032210" y="1620207"/>
                      <a:pt x="1023092" y="1560748"/>
                    </a:cubicBezTo>
                    <a:cubicBezTo>
                      <a:pt x="1022318" y="1555664"/>
                      <a:pt x="1020605" y="1551962"/>
                      <a:pt x="1016185" y="1549530"/>
                    </a:cubicBezTo>
                    <a:cubicBezTo>
                      <a:pt x="1012538" y="1543065"/>
                      <a:pt x="1015079" y="1535771"/>
                      <a:pt x="1013201" y="1528974"/>
                    </a:cubicBezTo>
                    <a:cubicBezTo>
                      <a:pt x="1002149" y="1489353"/>
                      <a:pt x="993694" y="1449069"/>
                      <a:pt x="982753" y="1409448"/>
                    </a:cubicBezTo>
                    <a:cubicBezTo>
                      <a:pt x="947663" y="1282019"/>
                      <a:pt x="907545" y="1156194"/>
                      <a:pt x="861458" y="1032302"/>
                    </a:cubicBezTo>
                    <a:cubicBezTo>
                      <a:pt x="849246" y="995996"/>
                      <a:pt x="832226" y="961570"/>
                      <a:pt x="819571" y="925430"/>
                    </a:cubicBezTo>
                    <a:cubicBezTo>
                      <a:pt x="817472" y="921396"/>
                      <a:pt x="815040" y="917528"/>
                      <a:pt x="813327" y="913384"/>
                    </a:cubicBezTo>
                    <a:cubicBezTo>
                      <a:pt x="785421" y="845691"/>
                      <a:pt x="756355" y="778551"/>
                      <a:pt x="722978" y="713289"/>
                    </a:cubicBezTo>
                    <a:cubicBezTo>
                      <a:pt x="710379" y="688643"/>
                      <a:pt x="693746" y="666098"/>
                      <a:pt x="684573" y="639628"/>
                    </a:cubicBezTo>
                    <a:cubicBezTo>
                      <a:pt x="674018" y="634876"/>
                      <a:pt x="674515" y="622277"/>
                      <a:pt x="667276" y="615203"/>
                    </a:cubicBezTo>
                    <a:cubicBezTo>
                      <a:pt x="660701" y="603654"/>
                      <a:pt x="654014" y="592105"/>
                      <a:pt x="645504" y="581882"/>
                    </a:cubicBezTo>
                    <a:cubicBezTo>
                      <a:pt x="636442" y="571051"/>
                      <a:pt x="629092" y="559502"/>
                      <a:pt x="625998" y="545632"/>
                    </a:cubicBezTo>
                    <a:cubicBezTo>
                      <a:pt x="621853" y="527009"/>
                      <a:pt x="615111" y="509216"/>
                      <a:pt x="608978" y="491201"/>
                    </a:cubicBezTo>
                    <a:cubicBezTo>
                      <a:pt x="605496" y="476392"/>
                      <a:pt x="596489" y="464179"/>
                      <a:pt x="589692" y="450972"/>
                    </a:cubicBezTo>
                    <a:cubicBezTo>
                      <a:pt x="589692" y="450972"/>
                      <a:pt x="589692" y="450972"/>
                      <a:pt x="589692" y="450972"/>
                    </a:cubicBezTo>
                    <a:cubicBezTo>
                      <a:pt x="587813" y="438760"/>
                      <a:pt x="585990" y="426548"/>
                      <a:pt x="584111" y="414280"/>
                    </a:cubicBezTo>
                    <a:cubicBezTo>
                      <a:pt x="576154" y="397150"/>
                      <a:pt x="579414" y="377643"/>
                      <a:pt x="573225" y="360292"/>
                    </a:cubicBezTo>
                    <a:cubicBezTo>
                      <a:pt x="567257" y="343659"/>
                      <a:pt x="571954" y="324207"/>
                      <a:pt x="559355" y="309453"/>
                    </a:cubicBezTo>
                    <a:cubicBezTo>
                      <a:pt x="531835" y="324870"/>
                      <a:pt x="500890" y="326252"/>
                      <a:pt x="470829" y="331004"/>
                    </a:cubicBezTo>
                    <a:cubicBezTo>
                      <a:pt x="465911" y="331778"/>
                      <a:pt x="462319" y="328352"/>
                      <a:pt x="458396" y="325589"/>
                    </a:cubicBezTo>
                    <a:cubicBezTo>
                      <a:pt x="422035" y="299783"/>
                      <a:pt x="385674" y="273976"/>
                      <a:pt x="349092" y="248502"/>
                    </a:cubicBezTo>
                    <a:cubicBezTo>
                      <a:pt x="263827" y="189264"/>
                      <a:pt x="178451" y="130191"/>
                      <a:pt x="93131" y="71064"/>
                    </a:cubicBezTo>
                    <a:cubicBezTo>
                      <a:pt x="68153" y="53712"/>
                      <a:pt x="38479" y="39234"/>
                      <a:pt x="48094" y="0"/>
                    </a:cubicBezTo>
                    <a:cubicBezTo>
                      <a:pt x="35937" y="6907"/>
                      <a:pt x="29914" y="20059"/>
                      <a:pt x="19249" y="28459"/>
                    </a:cubicBezTo>
                    <a:cubicBezTo>
                      <a:pt x="-5452" y="52110"/>
                      <a:pt x="-5452" y="52110"/>
                      <a:pt x="13944" y="80955"/>
                    </a:cubicBezTo>
                    <a:cubicBezTo>
                      <a:pt x="14883" y="82392"/>
                      <a:pt x="15546" y="84050"/>
                      <a:pt x="16431" y="85486"/>
                    </a:cubicBezTo>
                    <a:cubicBezTo>
                      <a:pt x="62904" y="160695"/>
                      <a:pt x="109764" y="235626"/>
                      <a:pt x="155740" y="311111"/>
                    </a:cubicBezTo>
                    <a:cubicBezTo>
                      <a:pt x="234484" y="440584"/>
                      <a:pt x="311019" y="571383"/>
                      <a:pt x="381530" y="705498"/>
                    </a:cubicBezTo>
                    <a:cubicBezTo>
                      <a:pt x="446570" y="829168"/>
                      <a:pt x="505753" y="955381"/>
                      <a:pt x="552282" y="1087506"/>
                    </a:cubicBezTo>
                    <a:cubicBezTo>
                      <a:pt x="577259" y="1158459"/>
                      <a:pt x="598036" y="1230462"/>
                      <a:pt x="615111" y="1303570"/>
                    </a:cubicBezTo>
                    <a:cubicBezTo>
                      <a:pt x="623898" y="1341257"/>
                      <a:pt x="629424" y="1379718"/>
                      <a:pt x="635613" y="1418068"/>
                    </a:cubicBezTo>
                    <a:cubicBezTo>
                      <a:pt x="650533" y="1510959"/>
                      <a:pt x="655285" y="1604348"/>
                      <a:pt x="655119" y="1698068"/>
                    </a:cubicBezTo>
                    <a:cubicBezTo>
                      <a:pt x="655009" y="1752277"/>
                      <a:pt x="653738" y="1806597"/>
                      <a:pt x="647549" y="1860420"/>
                    </a:cubicBezTo>
                    <a:cubicBezTo>
                      <a:pt x="640752" y="1919769"/>
                      <a:pt x="633181" y="1979062"/>
                      <a:pt x="622240" y="2038024"/>
                    </a:cubicBezTo>
                    <a:cubicBezTo>
                      <a:pt x="611796" y="2094333"/>
                      <a:pt x="601683" y="2150698"/>
                      <a:pt x="587316" y="2206013"/>
                    </a:cubicBezTo>
                    <a:cubicBezTo>
                      <a:pt x="568196" y="2279618"/>
                      <a:pt x="546369" y="2352505"/>
                      <a:pt x="522883" y="2424951"/>
                    </a:cubicBezTo>
                    <a:cubicBezTo>
                      <a:pt x="495641" y="2509000"/>
                      <a:pt x="465856" y="2592055"/>
                      <a:pt x="435905" y="2675110"/>
                    </a:cubicBezTo>
                    <a:cubicBezTo>
                      <a:pt x="424964" y="2705448"/>
                      <a:pt x="412420" y="2735232"/>
                      <a:pt x="401147" y="2765459"/>
                    </a:cubicBezTo>
                    <a:cubicBezTo>
                      <a:pt x="398605" y="2772201"/>
                      <a:pt x="392029" y="2783750"/>
                      <a:pt x="404905" y="2784745"/>
                    </a:cubicBezTo>
                    <a:cubicBezTo>
                      <a:pt x="417890" y="2785684"/>
                      <a:pt x="429716" y="2790160"/>
                      <a:pt x="442371" y="2791929"/>
                    </a:cubicBezTo>
                    <a:cubicBezTo>
                      <a:pt x="479173" y="2797068"/>
                      <a:pt x="515810" y="2803865"/>
                      <a:pt x="552503" y="2809888"/>
                    </a:cubicBezTo>
                    <a:cubicBezTo>
                      <a:pt x="592455" y="2816464"/>
                      <a:pt x="632297" y="2823924"/>
                      <a:pt x="672471" y="2829063"/>
                    </a:cubicBezTo>
                    <a:cubicBezTo>
                      <a:pt x="718115" y="2834865"/>
                      <a:pt x="764091" y="2838623"/>
                      <a:pt x="809901" y="2843099"/>
                    </a:cubicBezTo>
                    <a:cubicBezTo>
                      <a:pt x="860187" y="2848017"/>
                      <a:pt x="910252" y="2845641"/>
                      <a:pt x="959710" y="2835805"/>
                    </a:cubicBezTo>
                    <a:cubicBezTo>
                      <a:pt x="1032707" y="2821271"/>
                      <a:pt x="1086585" y="2778169"/>
                      <a:pt x="1129522" y="2719428"/>
                    </a:cubicBezTo>
                    <a:cubicBezTo>
                      <a:pt x="1135048" y="2711858"/>
                      <a:pt x="1139524" y="2704453"/>
                      <a:pt x="1138750" y="2693898"/>
                    </a:cubicBezTo>
                    <a:cubicBezTo>
                      <a:pt x="1136485" y="2663616"/>
                      <a:pt x="1135490" y="2633279"/>
                      <a:pt x="1133998" y="2602941"/>
                    </a:cubicBezTo>
                    <a:cubicBezTo>
                      <a:pt x="1135379" y="2593934"/>
                      <a:pt x="1135545" y="2585203"/>
                      <a:pt x="1141016" y="2576638"/>
                    </a:cubicBezTo>
                    <a:cubicBezTo>
                      <a:pt x="1149471" y="2563265"/>
                      <a:pt x="1150355" y="2547571"/>
                      <a:pt x="1150686" y="2531491"/>
                    </a:cubicBezTo>
                    <a:close/>
                  </a:path>
                </a:pathLst>
              </a:custGeom>
              <a:solidFill>
                <a:srgbClr val="FFFFFF"/>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0" name="Freeform: Shape 19">
                <a:extLst>
                  <a:ext uri="{FF2B5EF4-FFF2-40B4-BE49-F238E27FC236}">
                    <a16:creationId xmlns="" xmlns:a16="http://schemas.microsoft.com/office/drawing/2014/main" id="{F2667977-9B9D-46E5-9AD6-2FD3EE736768}"/>
                  </a:ext>
                </a:extLst>
              </p:cNvPr>
              <p:cNvSpPr/>
              <p:nvPr/>
            </p:nvSpPr>
            <p:spPr>
              <a:xfrm>
                <a:off x="4874000" y="2133319"/>
                <a:ext cx="900533" cy="1255350"/>
              </a:xfrm>
              <a:custGeom>
                <a:avLst/>
                <a:gdLst>
                  <a:gd name="connsiteX0" fmla="*/ 895767 w 900533"/>
                  <a:gd name="connsiteY0" fmla="*/ 304477 h 1255350"/>
                  <a:gd name="connsiteX1" fmla="*/ 890628 w 900533"/>
                  <a:gd name="connsiteY1" fmla="*/ 382779 h 1255350"/>
                  <a:gd name="connsiteX2" fmla="*/ 879576 w 900533"/>
                  <a:gd name="connsiteY2" fmla="*/ 446770 h 1255350"/>
                  <a:gd name="connsiteX3" fmla="*/ 877974 w 900533"/>
                  <a:gd name="connsiteY3" fmla="*/ 460529 h 1255350"/>
                  <a:gd name="connsiteX4" fmla="*/ 876869 w 900533"/>
                  <a:gd name="connsiteY4" fmla="*/ 542811 h 1255350"/>
                  <a:gd name="connsiteX5" fmla="*/ 868580 w 900533"/>
                  <a:gd name="connsiteY5" fmla="*/ 676981 h 1255350"/>
                  <a:gd name="connsiteX6" fmla="*/ 820228 w 900533"/>
                  <a:gd name="connsiteY6" fmla="*/ 838615 h 1255350"/>
                  <a:gd name="connsiteX7" fmla="*/ 753585 w 900533"/>
                  <a:gd name="connsiteY7" fmla="*/ 940679 h 1255350"/>
                  <a:gd name="connsiteX8" fmla="*/ 695728 w 900533"/>
                  <a:gd name="connsiteY8" fmla="*/ 1044456 h 1255350"/>
                  <a:gd name="connsiteX9" fmla="*/ 624443 w 900533"/>
                  <a:gd name="connsiteY9" fmla="*/ 1090598 h 1255350"/>
                  <a:gd name="connsiteX10" fmla="*/ 592614 w 900533"/>
                  <a:gd name="connsiteY10" fmla="*/ 1118614 h 1255350"/>
                  <a:gd name="connsiteX11" fmla="*/ 581894 w 900533"/>
                  <a:gd name="connsiteY11" fmla="*/ 1229520 h 1255350"/>
                  <a:gd name="connsiteX12" fmla="*/ 571339 w 900533"/>
                  <a:gd name="connsiteY12" fmla="*/ 1240406 h 1255350"/>
                  <a:gd name="connsiteX13" fmla="*/ 497789 w 900533"/>
                  <a:gd name="connsiteY13" fmla="*/ 1255216 h 1255350"/>
                  <a:gd name="connsiteX14" fmla="*/ 475188 w 900533"/>
                  <a:gd name="connsiteY14" fmla="*/ 1247258 h 1255350"/>
                  <a:gd name="connsiteX15" fmla="*/ 208450 w 900533"/>
                  <a:gd name="connsiteY15" fmla="*/ 1061200 h 1255350"/>
                  <a:gd name="connsiteX16" fmla="*/ 84006 w 900533"/>
                  <a:gd name="connsiteY16" fmla="*/ 973724 h 1255350"/>
                  <a:gd name="connsiteX17" fmla="*/ 70633 w 900533"/>
                  <a:gd name="connsiteY17" fmla="*/ 920067 h 1255350"/>
                  <a:gd name="connsiteX18" fmla="*/ 71738 w 900533"/>
                  <a:gd name="connsiteY18" fmla="*/ 723841 h 1255350"/>
                  <a:gd name="connsiteX19" fmla="*/ 75717 w 900533"/>
                  <a:gd name="connsiteY19" fmla="*/ 675157 h 1255350"/>
                  <a:gd name="connsiteX20" fmla="*/ 59637 w 900533"/>
                  <a:gd name="connsiteY20" fmla="*/ 607685 h 1255350"/>
                  <a:gd name="connsiteX21" fmla="*/ 13053 w 900533"/>
                  <a:gd name="connsiteY21" fmla="*/ 500206 h 1255350"/>
                  <a:gd name="connsiteX22" fmla="*/ 398 w 900533"/>
                  <a:gd name="connsiteY22" fmla="*/ 359405 h 1255350"/>
                  <a:gd name="connsiteX23" fmla="*/ 35599 w 900533"/>
                  <a:gd name="connsiteY23" fmla="*/ 296740 h 1255350"/>
                  <a:gd name="connsiteX24" fmla="*/ 112962 w 900533"/>
                  <a:gd name="connsiteY24" fmla="*/ 313153 h 1255350"/>
                  <a:gd name="connsiteX25" fmla="*/ 162585 w 900533"/>
                  <a:gd name="connsiteY25" fmla="*/ 422014 h 1255350"/>
                  <a:gd name="connsiteX26" fmla="*/ 171150 w 900533"/>
                  <a:gd name="connsiteY26" fmla="*/ 484346 h 1255350"/>
                  <a:gd name="connsiteX27" fmla="*/ 179384 w 900533"/>
                  <a:gd name="connsiteY27" fmla="*/ 495840 h 1255350"/>
                  <a:gd name="connsiteX28" fmla="*/ 187120 w 900533"/>
                  <a:gd name="connsiteY28" fmla="*/ 484070 h 1255350"/>
                  <a:gd name="connsiteX29" fmla="*/ 213479 w 900533"/>
                  <a:gd name="connsiteY29" fmla="*/ 328957 h 1255350"/>
                  <a:gd name="connsiteX30" fmla="*/ 282553 w 900533"/>
                  <a:gd name="connsiteY30" fmla="*/ 102061 h 1255350"/>
                  <a:gd name="connsiteX31" fmla="*/ 445900 w 900533"/>
                  <a:gd name="connsiteY31" fmla="*/ 329 h 1255350"/>
                  <a:gd name="connsiteX32" fmla="*/ 641684 w 900533"/>
                  <a:gd name="connsiteY32" fmla="*/ 24588 h 1255350"/>
                  <a:gd name="connsiteX33" fmla="*/ 740323 w 900533"/>
                  <a:gd name="connsiteY33" fmla="*/ 39342 h 1255350"/>
                  <a:gd name="connsiteX34" fmla="*/ 803374 w 900533"/>
                  <a:gd name="connsiteY34" fmla="*/ 53599 h 1255350"/>
                  <a:gd name="connsiteX35" fmla="*/ 867254 w 900533"/>
                  <a:gd name="connsiteY35" fmla="*/ 115158 h 1255350"/>
                  <a:gd name="connsiteX36" fmla="*/ 895601 w 900533"/>
                  <a:gd name="connsiteY36" fmla="*/ 219377 h 1255350"/>
                  <a:gd name="connsiteX37" fmla="*/ 895767 w 900533"/>
                  <a:gd name="connsiteY37" fmla="*/ 304477 h 12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00533" h="1255350">
                    <a:moveTo>
                      <a:pt x="895767" y="304477"/>
                    </a:moveTo>
                    <a:cubicBezTo>
                      <a:pt x="889081" y="330283"/>
                      <a:pt x="894165" y="356863"/>
                      <a:pt x="890628" y="382779"/>
                    </a:cubicBezTo>
                    <a:cubicBezTo>
                      <a:pt x="887699" y="404165"/>
                      <a:pt x="886484" y="425992"/>
                      <a:pt x="879576" y="446770"/>
                    </a:cubicBezTo>
                    <a:cubicBezTo>
                      <a:pt x="878140" y="451080"/>
                      <a:pt x="878084" y="455943"/>
                      <a:pt x="877974" y="460529"/>
                    </a:cubicBezTo>
                    <a:cubicBezTo>
                      <a:pt x="877421" y="487938"/>
                      <a:pt x="875598" y="515457"/>
                      <a:pt x="876869" y="542811"/>
                    </a:cubicBezTo>
                    <a:cubicBezTo>
                      <a:pt x="878913" y="587903"/>
                      <a:pt x="872669" y="632552"/>
                      <a:pt x="868580" y="676981"/>
                    </a:cubicBezTo>
                    <a:cubicBezTo>
                      <a:pt x="863441" y="733401"/>
                      <a:pt x="851615" y="789434"/>
                      <a:pt x="820228" y="838615"/>
                    </a:cubicBezTo>
                    <a:cubicBezTo>
                      <a:pt x="798400" y="872876"/>
                      <a:pt x="772704" y="904539"/>
                      <a:pt x="753585" y="940679"/>
                    </a:cubicBezTo>
                    <a:cubicBezTo>
                      <a:pt x="735018" y="975658"/>
                      <a:pt x="715622" y="1010251"/>
                      <a:pt x="695728" y="1044456"/>
                    </a:cubicBezTo>
                    <a:cubicBezTo>
                      <a:pt x="679979" y="1071533"/>
                      <a:pt x="659202" y="1091261"/>
                      <a:pt x="624443" y="1090598"/>
                    </a:cubicBezTo>
                    <a:cubicBezTo>
                      <a:pt x="598250" y="1090100"/>
                      <a:pt x="595156" y="1092753"/>
                      <a:pt x="592614" y="1118614"/>
                    </a:cubicBezTo>
                    <a:cubicBezTo>
                      <a:pt x="588967" y="1155583"/>
                      <a:pt x="580015" y="1192054"/>
                      <a:pt x="581894" y="1229520"/>
                    </a:cubicBezTo>
                    <a:cubicBezTo>
                      <a:pt x="579959" y="1234659"/>
                      <a:pt x="576755" y="1238748"/>
                      <a:pt x="571339" y="1240406"/>
                    </a:cubicBezTo>
                    <a:cubicBezTo>
                      <a:pt x="547301" y="1247645"/>
                      <a:pt x="522711" y="1252453"/>
                      <a:pt x="497789" y="1255216"/>
                    </a:cubicBezTo>
                    <a:cubicBezTo>
                      <a:pt x="489279" y="1256155"/>
                      <a:pt x="482040" y="1252066"/>
                      <a:pt x="475188" y="1247258"/>
                    </a:cubicBezTo>
                    <a:cubicBezTo>
                      <a:pt x="386275" y="1185202"/>
                      <a:pt x="297197" y="1123422"/>
                      <a:pt x="208450" y="1061200"/>
                    </a:cubicBezTo>
                    <a:cubicBezTo>
                      <a:pt x="166950" y="1032078"/>
                      <a:pt x="125119" y="1003454"/>
                      <a:pt x="84006" y="973724"/>
                    </a:cubicBezTo>
                    <a:cubicBezTo>
                      <a:pt x="64444" y="959578"/>
                      <a:pt x="61018" y="943276"/>
                      <a:pt x="70633" y="920067"/>
                    </a:cubicBezTo>
                    <a:cubicBezTo>
                      <a:pt x="70965" y="854640"/>
                      <a:pt x="70965" y="789268"/>
                      <a:pt x="71738" y="723841"/>
                    </a:cubicBezTo>
                    <a:cubicBezTo>
                      <a:pt x="71904" y="707595"/>
                      <a:pt x="74888" y="691403"/>
                      <a:pt x="75717" y="675157"/>
                    </a:cubicBezTo>
                    <a:cubicBezTo>
                      <a:pt x="76933" y="651340"/>
                      <a:pt x="80469" y="629237"/>
                      <a:pt x="59637" y="607685"/>
                    </a:cubicBezTo>
                    <a:cubicBezTo>
                      <a:pt x="31675" y="578840"/>
                      <a:pt x="22447" y="539330"/>
                      <a:pt x="13053" y="500206"/>
                    </a:cubicBezTo>
                    <a:cubicBezTo>
                      <a:pt x="1835" y="453512"/>
                      <a:pt x="-1204" y="406873"/>
                      <a:pt x="398" y="359405"/>
                    </a:cubicBezTo>
                    <a:cubicBezTo>
                      <a:pt x="1283" y="332383"/>
                      <a:pt x="11671" y="310776"/>
                      <a:pt x="35599" y="296740"/>
                    </a:cubicBezTo>
                    <a:cubicBezTo>
                      <a:pt x="65107" y="284528"/>
                      <a:pt x="90416" y="294143"/>
                      <a:pt x="112962" y="313153"/>
                    </a:cubicBezTo>
                    <a:cubicBezTo>
                      <a:pt x="146504" y="341390"/>
                      <a:pt x="157943" y="380790"/>
                      <a:pt x="162585" y="422014"/>
                    </a:cubicBezTo>
                    <a:cubicBezTo>
                      <a:pt x="164906" y="442902"/>
                      <a:pt x="171813" y="463071"/>
                      <a:pt x="171150" y="484346"/>
                    </a:cubicBezTo>
                    <a:cubicBezTo>
                      <a:pt x="170984" y="489596"/>
                      <a:pt x="172753" y="495840"/>
                      <a:pt x="179384" y="495840"/>
                    </a:cubicBezTo>
                    <a:cubicBezTo>
                      <a:pt x="186567" y="495896"/>
                      <a:pt x="186402" y="488878"/>
                      <a:pt x="187120" y="484070"/>
                    </a:cubicBezTo>
                    <a:cubicBezTo>
                      <a:pt x="194580" y="432126"/>
                      <a:pt x="203366" y="380403"/>
                      <a:pt x="213479" y="328957"/>
                    </a:cubicBezTo>
                    <a:cubicBezTo>
                      <a:pt x="228786" y="251041"/>
                      <a:pt x="245087" y="173457"/>
                      <a:pt x="282553" y="102061"/>
                    </a:cubicBezTo>
                    <a:cubicBezTo>
                      <a:pt x="317311" y="35861"/>
                      <a:pt x="371576" y="3644"/>
                      <a:pt x="445900" y="329"/>
                    </a:cubicBezTo>
                    <a:cubicBezTo>
                      <a:pt x="512819" y="-2655"/>
                      <a:pt x="576589" y="15415"/>
                      <a:pt x="641684" y="24588"/>
                    </a:cubicBezTo>
                    <a:cubicBezTo>
                      <a:pt x="674619" y="29229"/>
                      <a:pt x="707333" y="35087"/>
                      <a:pt x="740323" y="39342"/>
                    </a:cubicBezTo>
                    <a:cubicBezTo>
                      <a:pt x="761818" y="42105"/>
                      <a:pt x="782983" y="46305"/>
                      <a:pt x="803374" y="53599"/>
                    </a:cubicBezTo>
                    <a:cubicBezTo>
                      <a:pt x="833821" y="64485"/>
                      <a:pt x="853881" y="86644"/>
                      <a:pt x="867254" y="115158"/>
                    </a:cubicBezTo>
                    <a:cubicBezTo>
                      <a:pt x="882726" y="148203"/>
                      <a:pt x="892120" y="183403"/>
                      <a:pt x="895601" y="219377"/>
                    </a:cubicBezTo>
                    <a:cubicBezTo>
                      <a:pt x="898309" y="247560"/>
                      <a:pt x="905106" y="276184"/>
                      <a:pt x="895767" y="304477"/>
                    </a:cubicBezTo>
                    <a:close/>
                  </a:path>
                </a:pathLst>
              </a:custGeom>
              <a:solidFill>
                <a:srgbClr val="F9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1" name="Freeform: Shape 20">
                <a:extLst>
                  <a:ext uri="{FF2B5EF4-FFF2-40B4-BE49-F238E27FC236}">
                    <a16:creationId xmlns="" xmlns:a16="http://schemas.microsoft.com/office/drawing/2014/main" id="{39CF4C32-8021-4C76-ACA4-5DAA8B629E4F}"/>
                  </a:ext>
                </a:extLst>
              </p:cNvPr>
              <p:cNvSpPr/>
              <p:nvPr/>
            </p:nvSpPr>
            <p:spPr>
              <a:xfrm>
                <a:off x="4905101" y="1818430"/>
                <a:ext cx="897671" cy="820668"/>
              </a:xfrm>
              <a:custGeom>
                <a:avLst/>
                <a:gdLst>
                  <a:gd name="connsiteX0" fmla="*/ 864666 w 897671"/>
                  <a:gd name="connsiteY0" fmla="*/ 619366 h 820668"/>
                  <a:gd name="connsiteX1" fmla="*/ 852012 w 897671"/>
                  <a:gd name="connsiteY1" fmla="*/ 492933 h 820668"/>
                  <a:gd name="connsiteX2" fmla="*/ 819906 w 897671"/>
                  <a:gd name="connsiteY2" fmla="*/ 411204 h 820668"/>
                  <a:gd name="connsiteX3" fmla="*/ 744753 w 897671"/>
                  <a:gd name="connsiteY3" fmla="*/ 365670 h 820668"/>
                  <a:gd name="connsiteX4" fmla="*/ 625779 w 897671"/>
                  <a:gd name="connsiteY4" fmla="*/ 348595 h 820668"/>
                  <a:gd name="connsiteX5" fmla="*/ 487189 w 897671"/>
                  <a:gd name="connsiteY5" fmla="*/ 323728 h 820668"/>
                  <a:gd name="connsiteX6" fmla="*/ 288476 w 897671"/>
                  <a:gd name="connsiteY6" fmla="*/ 372743 h 820668"/>
                  <a:gd name="connsiteX7" fmla="*/ 225259 w 897671"/>
                  <a:gd name="connsiteY7" fmla="*/ 491386 h 820668"/>
                  <a:gd name="connsiteX8" fmla="*/ 179117 w 897671"/>
                  <a:gd name="connsiteY8" fmla="*/ 692419 h 820668"/>
                  <a:gd name="connsiteX9" fmla="*/ 159390 w 897671"/>
                  <a:gd name="connsiteY9" fmla="*/ 808685 h 820668"/>
                  <a:gd name="connsiteX10" fmla="*/ 150990 w 897671"/>
                  <a:gd name="connsiteY10" fmla="*/ 820124 h 820668"/>
                  <a:gd name="connsiteX11" fmla="*/ 133860 w 897671"/>
                  <a:gd name="connsiteY11" fmla="*/ 805038 h 820668"/>
                  <a:gd name="connsiteX12" fmla="*/ 111701 w 897671"/>
                  <a:gd name="connsiteY12" fmla="*/ 680704 h 820668"/>
                  <a:gd name="connsiteX13" fmla="*/ 4442 w 897671"/>
                  <a:gd name="connsiteY13" fmla="*/ 611796 h 820668"/>
                  <a:gd name="connsiteX14" fmla="*/ 1569 w 897671"/>
                  <a:gd name="connsiteY14" fmla="*/ 528299 h 820668"/>
                  <a:gd name="connsiteX15" fmla="*/ 59978 w 897671"/>
                  <a:gd name="connsiteY15" fmla="*/ 299138 h 820668"/>
                  <a:gd name="connsiteX16" fmla="*/ 187019 w 897671"/>
                  <a:gd name="connsiteY16" fmla="*/ 120926 h 820668"/>
                  <a:gd name="connsiteX17" fmla="*/ 296709 w 897671"/>
                  <a:gd name="connsiteY17" fmla="*/ 58980 h 820668"/>
                  <a:gd name="connsiteX18" fmla="*/ 490338 w 897671"/>
                  <a:gd name="connsiteY18" fmla="*/ 3887 h 820668"/>
                  <a:gd name="connsiteX19" fmla="*/ 670429 w 897671"/>
                  <a:gd name="connsiteY19" fmla="*/ 28919 h 820668"/>
                  <a:gd name="connsiteX20" fmla="*/ 769454 w 897671"/>
                  <a:gd name="connsiteY20" fmla="*/ 134023 h 820668"/>
                  <a:gd name="connsiteX21" fmla="*/ 874723 w 897671"/>
                  <a:gd name="connsiteY21" fmla="*/ 359813 h 820668"/>
                  <a:gd name="connsiteX22" fmla="*/ 893788 w 897671"/>
                  <a:gd name="connsiteY22" fmla="*/ 502769 h 820668"/>
                  <a:gd name="connsiteX23" fmla="*/ 869474 w 897671"/>
                  <a:gd name="connsiteY23" fmla="*/ 614835 h 820668"/>
                  <a:gd name="connsiteX24" fmla="*/ 864666 w 897671"/>
                  <a:gd name="connsiteY24" fmla="*/ 619366 h 82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7671" h="820668">
                    <a:moveTo>
                      <a:pt x="864666" y="619366"/>
                    </a:moveTo>
                    <a:cubicBezTo>
                      <a:pt x="864777" y="576761"/>
                      <a:pt x="860301" y="534488"/>
                      <a:pt x="852012" y="492933"/>
                    </a:cubicBezTo>
                    <a:cubicBezTo>
                      <a:pt x="846265" y="464198"/>
                      <a:pt x="837202" y="435573"/>
                      <a:pt x="819906" y="411204"/>
                    </a:cubicBezTo>
                    <a:cubicBezTo>
                      <a:pt x="801670" y="385508"/>
                      <a:pt x="775643" y="371141"/>
                      <a:pt x="744753" y="365670"/>
                    </a:cubicBezTo>
                    <a:cubicBezTo>
                      <a:pt x="705298" y="358597"/>
                      <a:pt x="665400" y="354563"/>
                      <a:pt x="625779" y="348595"/>
                    </a:cubicBezTo>
                    <a:cubicBezTo>
                      <a:pt x="579361" y="341577"/>
                      <a:pt x="533717" y="328702"/>
                      <a:pt x="487189" y="323728"/>
                    </a:cubicBezTo>
                    <a:cubicBezTo>
                      <a:pt x="415793" y="316103"/>
                      <a:pt x="343901" y="313947"/>
                      <a:pt x="288476" y="372743"/>
                    </a:cubicBezTo>
                    <a:cubicBezTo>
                      <a:pt x="256757" y="406341"/>
                      <a:pt x="239074" y="448228"/>
                      <a:pt x="225259" y="491386"/>
                    </a:cubicBezTo>
                    <a:cubicBezTo>
                      <a:pt x="204260" y="557034"/>
                      <a:pt x="189616" y="624229"/>
                      <a:pt x="179117" y="692419"/>
                    </a:cubicBezTo>
                    <a:cubicBezTo>
                      <a:pt x="173149" y="731267"/>
                      <a:pt x="166242" y="770004"/>
                      <a:pt x="159390" y="808685"/>
                    </a:cubicBezTo>
                    <a:cubicBezTo>
                      <a:pt x="158561" y="813438"/>
                      <a:pt x="160495" y="823053"/>
                      <a:pt x="150990" y="820124"/>
                    </a:cubicBezTo>
                    <a:cubicBezTo>
                      <a:pt x="143917" y="817969"/>
                      <a:pt x="134523" y="818521"/>
                      <a:pt x="133860" y="805038"/>
                    </a:cubicBezTo>
                    <a:cubicBezTo>
                      <a:pt x="131870" y="762765"/>
                      <a:pt x="127836" y="720546"/>
                      <a:pt x="111701" y="680704"/>
                    </a:cubicBezTo>
                    <a:cubicBezTo>
                      <a:pt x="90536" y="628484"/>
                      <a:pt x="61801" y="610083"/>
                      <a:pt x="4442" y="611796"/>
                    </a:cubicBezTo>
                    <a:cubicBezTo>
                      <a:pt x="-1747" y="584166"/>
                      <a:pt x="-200" y="555984"/>
                      <a:pt x="1569" y="528299"/>
                    </a:cubicBezTo>
                    <a:cubicBezTo>
                      <a:pt x="6652" y="448449"/>
                      <a:pt x="25551" y="371804"/>
                      <a:pt x="59978" y="299138"/>
                    </a:cubicBezTo>
                    <a:cubicBezTo>
                      <a:pt x="91752" y="232053"/>
                      <a:pt x="131539" y="170936"/>
                      <a:pt x="187019" y="120926"/>
                    </a:cubicBezTo>
                    <a:cubicBezTo>
                      <a:pt x="218904" y="92136"/>
                      <a:pt x="257696" y="75392"/>
                      <a:pt x="296709" y="58980"/>
                    </a:cubicBezTo>
                    <a:cubicBezTo>
                      <a:pt x="359042" y="32732"/>
                      <a:pt x="422977" y="11181"/>
                      <a:pt x="490338" y="3887"/>
                    </a:cubicBezTo>
                    <a:cubicBezTo>
                      <a:pt x="552008" y="-2800"/>
                      <a:pt x="613788" y="-4402"/>
                      <a:pt x="670429" y="28919"/>
                    </a:cubicBezTo>
                    <a:cubicBezTo>
                      <a:pt x="713752" y="54394"/>
                      <a:pt x="743372" y="92523"/>
                      <a:pt x="769454" y="134023"/>
                    </a:cubicBezTo>
                    <a:cubicBezTo>
                      <a:pt x="814048" y="204865"/>
                      <a:pt x="841402" y="283720"/>
                      <a:pt x="874723" y="359813"/>
                    </a:cubicBezTo>
                    <a:cubicBezTo>
                      <a:pt x="894893" y="405954"/>
                      <a:pt x="903237" y="453256"/>
                      <a:pt x="893788" y="502769"/>
                    </a:cubicBezTo>
                    <a:cubicBezTo>
                      <a:pt x="886659" y="540290"/>
                      <a:pt x="877818" y="577535"/>
                      <a:pt x="869474" y="614835"/>
                    </a:cubicBezTo>
                    <a:cubicBezTo>
                      <a:pt x="869087" y="616603"/>
                      <a:pt x="866324" y="617874"/>
                      <a:pt x="864666" y="619366"/>
                    </a:cubicBezTo>
                    <a:close/>
                  </a:path>
                </a:pathLst>
              </a:custGeom>
              <a:solidFill>
                <a:srgbClr val="130D0A"/>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2" name="Freeform: Shape 21">
                <a:extLst>
                  <a:ext uri="{FF2B5EF4-FFF2-40B4-BE49-F238E27FC236}">
                    <a16:creationId xmlns="" xmlns:a16="http://schemas.microsoft.com/office/drawing/2014/main" id="{FA324C62-D5E9-40B8-BC8D-F4E25BA1863F}"/>
                  </a:ext>
                </a:extLst>
              </p:cNvPr>
              <p:cNvSpPr/>
              <p:nvPr/>
            </p:nvSpPr>
            <p:spPr>
              <a:xfrm>
                <a:off x="5347377" y="3430151"/>
                <a:ext cx="699829" cy="2317160"/>
              </a:xfrm>
              <a:custGeom>
                <a:avLst/>
                <a:gdLst>
                  <a:gd name="connsiteX0" fmla="*/ 683050 w 699829"/>
                  <a:gd name="connsiteY0" fmla="*/ 2226176 h 2317160"/>
                  <a:gd name="connsiteX1" fmla="*/ 650170 w 699829"/>
                  <a:gd name="connsiteY1" fmla="*/ 2288288 h 2317160"/>
                  <a:gd name="connsiteX2" fmla="*/ 645086 w 699829"/>
                  <a:gd name="connsiteY2" fmla="*/ 2299340 h 2317160"/>
                  <a:gd name="connsiteX3" fmla="*/ 617622 w 699829"/>
                  <a:gd name="connsiteY3" fmla="*/ 2304645 h 2317160"/>
                  <a:gd name="connsiteX4" fmla="*/ 476877 w 699829"/>
                  <a:gd name="connsiteY4" fmla="*/ 2162518 h 2317160"/>
                  <a:gd name="connsiteX5" fmla="*/ 461128 w 699829"/>
                  <a:gd name="connsiteY5" fmla="*/ 2130633 h 2317160"/>
                  <a:gd name="connsiteX6" fmla="*/ 417031 w 699829"/>
                  <a:gd name="connsiteY6" fmla="*/ 1888707 h 2317160"/>
                  <a:gd name="connsiteX7" fmla="*/ 377023 w 699829"/>
                  <a:gd name="connsiteY7" fmla="*/ 1681816 h 2317160"/>
                  <a:gd name="connsiteX8" fmla="*/ 339999 w 699829"/>
                  <a:gd name="connsiteY8" fmla="*/ 1477908 h 2317160"/>
                  <a:gd name="connsiteX9" fmla="*/ 306512 w 699829"/>
                  <a:gd name="connsiteY9" fmla="*/ 1306991 h 2317160"/>
                  <a:gd name="connsiteX10" fmla="*/ 274019 w 699829"/>
                  <a:gd name="connsiteY10" fmla="*/ 1129055 h 2317160"/>
                  <a:gd name="connsiteX11" fmla="*/ 241361 w 699829"/>
                  <a:gd name="connsiteY11" fmla="*/ 958525 h 2317160"/>
                  <a:gd name="connsiteX12" fmla="*/ 220915 w 699829"/>
                  <a:gd name="connsiteY12" fmla="*/ 847287 h 2317160"/>
                  <a:gd name="connsiteX13" fmla="*/ 199971 w 699829"/>
                  <a:gd name="connsiteY13" fmla="*/ 737873 h 2317160"/>
                  <a:gd name="connsiteX14" fmla="*/ 178807 w 699829"/>
                  <a:gd name="connsiteY14" fmla="*/ 623265 h 2317160"/>
                  <a:gd name="connsiteX15" fmla="*/ 152669 w 699829"/>
                  <a:gd name="connsiteY15" fmla="*/ 488322 h 2317160"/>
                  <a:gd name="connsiteX16" fmla="*/ 130400 w 699829"/>
                  <a:gd name="connsiteY16" fmla="*/ 366751 h 2317160"/>
                  <a:gd name="connsiteX17" fmla="*/ 106417 w 699829"/>
                  <a:gd name="connsiteY17" fmla="*/ 238162 h 2317160"/>
                  <a:gd name="connsiteX18" fmla="*/ 95476 w 699829"/>
                  <a:gd name="connsiteY18" fmla="*/ 220756 h 2317160"/>
                  <a:gd name="connsiteX19" fmla="*/ 8940 w 699829"/>
                  <a:gd name="connsiteY19" fmla="*/ 139690 h 2317160"/>
                  <a:gd name="connsiteX20" fmla="*/ 2971 w 699829"/>
                  <a:gd name="connsiteY20" fmla="*/ 113718 h 2317160"/>
                  <a:gd name="connsiteX21" fmla="*/ 45466 w 699829"/>
                  <a:gd name="connsiteY21" fmla="*/ 10991 h 2317160"/>
                  <a:gd name="connsiteX22" fmla="*/ 65525 w 699829"/>
                  <a:gd name="connsiteY22" fmla="*/ 7454 h 2317160"/>
                  <a:gd name="connsiteX23" fmla="*/ 124984 w 699829"/>
                  <a:gd name="connsiteY23" fmla="*/ 63874 h 2317160"/>
                  <a:gd name="connsiteX24" fmla="*/ 138799 w 699829"/>
                  <a:gd name="connsiteY24" fmla="*/ 74152 h 2317160"/>
                  <a:gd name="connsiteX25" fmla="*/ 158085 w 699829"/>
                  <a:gd name="connsiteY25" fmla="*/ 114381 h 2317160"/>
                  <a:gd name="connsiteX26" fmla="*/ 175105 w 699829"/>
                  <a:gd name="connsiteY26" fmla="*/ 168812 h 2317160"/>
                  <a:gd name="connsiteX27" fmla="*/ 194611 w 699829"/>
                  <a:gd name="connsiteY27" fmla="*/ 205062 h 2317160"/>
                  <a:gd name="connsiteX28" fmla="*/ 216383 w 699829"/>
                  <a:gd name="connsiteY28" fmla="*/ 238383 h 2317160"/>
                  <a:gd name="connsiteX29" fmla="*/ 233680 w 699829"/>
                  <a:gd name="connsiteY29" fmla="*/ 262808 h 2317160"/>
                  <a:gd name="connsiteX30" fmla="*/ 272085 w 699829"/>
                  <a:gd name="connsiteY30" fmla="*/ 336469 h 2317160"/>
                  <a:gd name="connsiteX31" fmla="*/ 362434 w 699829"/>
                  <a:gd name="connsiteY31" fmla="*/ 536563 h 2317160"/>
                  <a:gd name="connsiteX32" fmla="*/ 368679 w 699829"/>
                  <a:gd name="connsiteY32" fmla="*/ 548610 h 2317160"/>
                  <a:gd name="connsiteX33" fmla="*/ 410565 w 699829"/>
                  <a:gd name="connsiteY33" fmla="*/ 655482 h 2317160"/>
                  <a:gd name="connsiteX34" fmla="*/ 531860 w 699829"/>
                  <a:gd name="connsiteY34" fmla="*/ 1032627 h 2317160"/>
                  <a:gd name="connsiteX35" fmla="*/ 562308 w 699829"/>
                  <a:gd name="connsiteY35" fmla="*/ 1152154 h 2317160"/>
                  <a:gd name="connsiteX36" fmla="*/ 565292 w 699829"/>
                  <a:gd name="connsiteY36" fmla="*/ 1172710 h 2317160"/>
                  <a:gd name="connsiteX37" fmla="*/ 572199 w 699829"/>
                  <a:gd name="connsiteY37" fmla="*/ 1183928 h 2317160"/>
                  <a:gd name="connsiteX38" fmla="*/ 605852 w 699829"/>
                  <a:gd name="connsiteY38" fmla="*/ 1361090 h 2317160"/>
                  <a:gd name="connsiteX39" fmla="*/ 635526 w 699829"/>
                  <a:gd name="connsiteY39" fmla="*/ 1537257 h 2317160"/>
                  <a:gd name="connsiteX40" fmla="*/ 654591 w 699829"/>
                  <a:gd name="connsiteY40" fmla="*/ 1671482 h 2317160"/>
                  <a:gd name="connsiteX41" fmla="*/ 664261 w 699829"/>
                  <a:gd name="connsiteY41" fmla="*/ 1756139 h 2317160"/>
                  <a:gd name="connsiteX42" fmla="*/ 681226 w 699829"/>
                  <a:gd name="connsiteY42" fmla="*/ 1929875 h 2317160"/>
                  <a:gd name="connsiteX43" fmla="*/ 692002 w 699829"/>
                  <a:gd name="connsiteY43" fmla="*/ 2064101 h 2317160"/>
                  <a:gd name="connsiteX44" fmla="*/ 699793 w 699829"/>
                  <a:gd name="connsiteY44" fmla="*/ 2154671 h 2317160"/>
                  <a:gd name="connsiteX45" fmla="*/ 690012 w 699829"/>
                  <a:gd name="connsiteY45" fmla="*/ 2199818 h 2317160"/>
                  <a:gd name="connsiteX46" fmla="*/ 683050 w 699829"/>
                  <a:gd name="connsiteY46" fmla="*/ 2226176 h 23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99829" h="2317160">
                    <a:moveTo>
                      <a:pt x="683050" y="2226176"/>
                    </a:moveTo>
                    <a:cubicBezTo>
                      <a:pt x="665477" y="2243362"/>
                      <a:pt x="661554" y="2267842"/>
                      <a:pt x="650170" y="2288288"/>
                    </a:cubicBezTo>
                    <a:cubicBezTo>
                      <a:pt x="648181" y="2291825"/>
                      <a:pt x="646799" y="2295693"/>
                      <a:pt x="645086" y="2299340"/>
                    </a:cubicBezTo>
                    <a:cubicBezTo>
                      <a:pt x="634587" y="2322217"/>
                      <a:pt x="634753" y="2322052"/>
                      <a:pt x="617622" y="2304645"/>
                    </a:cubicBezTo>
                    <a:cubicBezTo>
                      <a:pt x="570873" y="2257066"/>
                      <a:pt x="524344" y="2209378"/>
                      <a:pt x="476877" y="2162518"/>
                    </a:cubicBezTo>
                    <a:cubicBezTo>
                      <a:pt x="467427" y="2153179"/>
                      <a:pt x="463283" y="2142016"/>
                      <a:pt x="461128" y="2130633"/>
                    </a:cubicBezTo>
                    <a:cubicBezTo>
                      <a:pt x="445931" y="2050120"/>
                      <a:pt x="432061" y="1969275"/>
                      <a:pt x="417031" y="1888707"/>
                    </a:cubicBezTo>
                    <a:cubicBezTo>
                      <a:pt x="404155" y="1819632"/>
                      <a:pt x="389953" y="1750835"/>
                      <a:pt x="377023" y="1681816"/>
                    </a:cubicBezTo>
                    <a:cubicBezTo>
                      <a:pt x="364258" y="1613902"/>
                      <a:pt x="352709" y="1545822"/>
                      <a:pt x="339999" y="1477908"/>
                    </a:cubicBezTo>
                    <a:cubicBezTo>
                      <a:pt x="329279" y="1420880"/>
                      <a:pt x="317343" y="1364074"/>
                      <a:pt x="306512" y="1306991"/>
                    </a:cubicBezTo>
                    <a:cubicBezTo>
                      <a:pt x="295294" y="1247752"/>
                      <a:pt x="285071" y="1188349"/>
                      <a:pt x="274019" y="1129055"/>
                    </a:cubicBezTo>
                    <a:cubicBezTo>
                      <a:pt x="263409" y="1072193"/>
                      <a:pt x="252136" y="1015386"/>
                      <a:pt x="241361" y="958525"/>
                    </a:cubicBezTo>
                    <a:cubicBezTo>
                      <a:pt x="234343" y="921501"/>
                      <a:pt x="227878" y="884366"/>
                      <a:pt x="220915" y="847287"/>
                    </a:cubicBezTo>
                    <a:cubicBezTo>
                      <a:pt x="214063" y="810816"/>
                      <a:pt x="206824" y="774345"/>
                      <a:pt x="199971" y="737873"/>
                    </a:cubicBezTo>
                    <a:cubicBezTo>
                      <a:pt x="192788" y="699689"/>
                      <a:pt x="186046" y="661394"/>
                      <a:pt x="178807" y="623265"/>
                    </a:cubicBezTo>
                    <a:cubicBezTo>
                      <a:pt x="170242" y="578229"/>
                      <a:pt x="161179" y="533303"/>
                      <a:pt x="152669" y="488322"/>
                    </a:cubicBezTo>
                    <a:cubicBezTo>
                      <a:pt x="144988" y="447817"/>
                      <a:pt x="137860" y="407256"/>
                      <a:pt x="130400" y="366751"/>
                    </a:cubicBezTo>
                    <a:cubicBezTo>
                      <a:pt x="122498" y="323870"/>
                      <a:pt x="114540" y="280988"/>
                      <a:pt x="106417" y="238162"/>
                    </a:cubicBezTo>
                    <a:cubicBezTo>
                      <a:pt x="105091" y="231144"/>
                      <a:pt x="100836" y="225729"/>
                      <a:pt x="95476" y="220756"/>
                    </a:cubicBezTo>
                    <a:cubicBezTo>
                      <a:pt x="66520" y="193844"/>
                      <a:pt x="38227" y="166215"/>
                      <a:pt x="8940" y="139690"/>
                    </a:cubicBezTo>
                    <a:cubicBezTo>
                      <a:pt x="-68" y="131567"/>
                      <a:pt x="-2665" y="125930"/>
                      <a:pt x="2971" y="113718"/>
                    </a:cubicBezTo>
                    <a:cubicBezTo>
                      <a:pt x="18499" y="80065"/>
                      <a:pt x="32646" y="45694"/>
                      <a:pt x="45466" y="10991"/>
                    </a:cubicBezTo>
                    <a:cubicBezTo>
                      <a:pt x="51434" y="-5090"/>
                      <a:pt x="56794" y="-1056"/>
                      <a:pt x="65525" y="7454"/>
                    </a:cubicBezTo>
                    <a:cubicBezTo>
                      <a:pt x="85142" y="26463"/>
                      <a:pt x="105091" y="45196"/>
                      <a:pt x="124984" y="63874"/>
                    </a:cubicBezTo>
                    <a:cubicBezTo>
                      <a:pt x="129184" y="67797"/>
                      <a:pt x="132831" y="72605"/>
                      <a:pt x="138799" y="74152"/>
                    </a:cubicBezTo>
                    <a:cubicBezTo>
                      <a:pt x="145596" y="87414"/>
                      <a:pt x="154603" y="99572"/>
                      <a:pt x="158085" y="114381"/>
                    </a:cubicBezTo>
                    <a:cubicBezTo>
                      <a:pt x="164219" y="132396"/>
                      <a:pt x="170960" y="150189"/>
                      <a:pt x="175105" y="168812"/>
                    </a:cubicBezTo>
                    <a:cubicBezTo>
                      <a:pt x="178199" y="182682"/>
                      <a:pt x="185549" y="194231"/>
                      <a:pt x="194611" y="205062"/>
                    </a:cubicBezTo>
                    <a:cubicBezTo>
                      <a:pt x="203121" y="215230"/>
                      <a:pt x="209808" y="226834"/>
                      <a:pt x="216383" y="238383"/>
                    </a:cubicBezTo>
                    <a:cubicBezTo>
                      <a:pt x="223623" y="245457"/>
                      <a:pt x="223125" y="258056"/>
                      <a:pt x="233680" y="262808"/>
                    </a:cubicBezTo>
                    <a:cubicBezTo>
                      <a:pt x="242853" y="289222"/>
                      <a:pt x="259486" y="311768"/>
                      <a:pt x="272085" y="336469"/>
                    </a:cubicBezTo>
                    <a:cubicBezTo>
                      <a:pt x="305517" y="401730"/>
                      <a:pt x="334528" y="468870"/>
                      <a:pt x="362434" y="536563"/>
                    </a:cubicBezTo>
                    <a:cubicBezTo>
                      <a:pt x="364147" y="540763"/>
                      <a:pt x="366579" y="544631"/>
                      <a:pt x="368679" y="548610"/>
                    </a:cubicBezTo>
                    <a:cubicBezTo>
                      <a:pt x="381333" y="584750"/>
                      <a:pt x="398353" y="619176"/>
                      <a:pt x="410565" y="655482"/>
                    </a:cubicBezTo>
                    <a:cubicBezTo>
                      <a:pt x="456707" y="779373"/>
                      <a:pt x="496825" y="905144"/>
                      <a:pt x="531860" y="1032627"/>
                    </a:cubicBezTo>
                    <a:cubicBezTo>
                      <a:pt x="542746" y="1072304"/>
                      <a:pt x="551201" y="1112588"/>
                      <a:pt x="562308" y="1152154"/>
                    </a:cubicBezTo>
                    <a:cubicBezTo>
                      <a:pt x="564187" y="1158951"/>
                      <a:pt x="561645" y="1166245"/>
                      <a:pt x="565292" y="1172710"/>
                    </a:cubicBezTo>
                    <a:cubicBezTo>
                      <a:pt x="569712" y="1175197"/>
                      <a:pt x="571425" y="1178844"/>
                      <a:pt x="572199" y="1183928"/>
                    </a:cubicBezTo>
                    <a:cubicBezTo>
                      <a:pt x="581317" y="1243387"/>
                      <a:pt x="593585" y="1302238"/>
                      <a:pt x="605852" y="1361090"/>
                    </a:cubicBezTo>
                    <a:cubicBezTo>
                      <a:pt x="618009" y="1419333"/>
                      <a:pt x="626188" y="1478461"/>
                      <a:pt x="635526" y="1537257"/>
                    </a:cubicBezTo>
                    <a:cubicBezTo>
                      <a:pt x="642600" y="1581906"/>
                      <a:pt x="650778" y="1626556"/>
                      <a:pt x="654591" y="1671482"/>
                    </a:cubicBezTo>
                    <a:cubicBezTo>
                      <a:pt x="657022" y="1699830"/>
                      <a:pt x="660780" y="1728068"/>
                      <a:pt x="664261" y="1756139"/>
                    </a:cubicBezTo>
                    <a:cubicBezTo>
                      <a:pt x="671390" y="1813941"/>
                      <a:pt x="675092" y="1872019"/>
                      <a:pt x="681226" y="1929875"/>
                    </a:cubicBezTo>
                    <a:cubicBezTo>
                      <a:pt x="685923" y="1974525"/>
                      <a:pt x="690233" y="2019285"/>
                      <a:pt x="692002" y="2064101"/>
                    </a:cubicBezTo>
                    <a:cubicBezTo>
                      <a:pt x="693162" y="2094493"/>
                      <a:pt x="700401" y="2124112"/>
                      <a:pt x="699793" y="2154671"/>
                    </a:cubicBezTo>
                    <a:cubicBezTo>
                      <a:pt x="699462" y="2170696"/>
                      <a:pt x="698578" y="2186445"/>
                      <a:pt x="690012" y="2199818"/>
                    </a:cubicBezTo>
                    <a:cubicBezTo>
                      <a:pt x="684542" y="2208438"/>
                      <a:pt x="684376" y="2217224"/>
                      <a:pt x="683050" y="2226176"/>
                    </a:cubicBezTo>
                    <a:close/>
                  </a:path>
                </a:pathLst>
              </a:custGeom>
              <a:solidFill>
                <a:srgbClr val="ED222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3" name="Freeform: Shape 22">
                <a:extLst>
                  <a:ext uri="{FF2B5EF4-FFF2-40B4-BE49-F238E27FC236}">
                    <a16:creationId xmlns="" xmlns:a16="http://schemas.microsoft.com/office/drawing/2014/main" id="{DFAC396D-73A6-42FF-9122-1DE362029E70}"/>
                  </a:ext>
                </a:extLst>
              </p:cNvPr>
              <p:cNvSpPr/>
              <p:nvPr/>
            </p:nvSpPr>
            <p:spPr>
              <a:xfrm>
                <a:off x="4881905" y="5988733"/>
                <a:ext cx="545331" cy="438581"/>
              </a:xfrm>
              <a:custGeom>
                <a:avLst/>
                <a:gdLst>
                  <a:gd name="connsiteX0" fmla="*/ 214360 w 545331"/>
                  <a:gd name="connsiteY0" fmla="*/ 643 h 438581"/>
                  <a:gd name="connsiteX1" fmla="*/ 297746 w 545331"/>
                  <a:gd name="connsiteY1" fmla="*/ 74249 h 438581"/>
                  <a:gd name="connsiteX2" fmla="*/ 367152 w 545331"/>
                  <a:gd name="connsiteY2" fmla="*/ 108399 h 438581"/>
                  <a:gd name="connsiteX3" fmla="*/ 445731 w 545331"/>
                  <a:gd name="connsiteY3" fmla="*/ 141831 h 438581"/>
                  <a:gd name="connsiteX4" fmla="*/ 541385 w 545331"/>
                  <a:gd name="connsiteY4" fmla="*/ 228699 h 438581"/>
                  <a:gd name="connsiteX5" fmla="*/ 543264 w 545331"/>
                  <a:gd name="connsiteY5" fmla="*/ 241630 h 438581"/>
                  <a:gd name="connsiteX6" fmla="*/ 409094 w 545331"/>
                  <a:gd name="connsiteY6" fmla="*/ 397406 h 438581"/>
                  <a:gd name="connsiteX7" fmla="*/ 301780 w 545331"/>
                  <a:gd name="connsiteY7" fmla="*/ 433877 h 438581"/>
                  <a:gd name="connsiteX8" fmla="*/ 85218 w 545331"/>
                  <a:gd name="connsiteY8" fmla="*/ 432385 h 438581"/>
                  <a:gd name="connsiteX9" fmla="*/ 68309 w 545331"/>
                  <a:gd name="connsiteY9" fmla="*/ 420449 h 438581"/>
                  <a:gd name="connsiteX10" fmla="*/ 64441 w 545331"/>
                  <a:gd name="connsiteY10" fmla="*/ 352259 h 438581"/>
                  <a:gd name="connsiteX11" fmla="*/ 62009 w 545331"/>
                  <a:gd name="connsiteY11" fmla="*/ 291474 h 438581"/>
                  <a:gd name="connsiteX12" fmla="*/ 13381 w 545331"/>
                  <a:gd name="connsiteY12" fmla="*/ 219636 h 438581"/>
                  <a:gd name="connsiteX13" fmla="*/ 8 w 545331"/>
                  <a:gd name="connsiteY13" fmla="*/ 213668 h 438581"/>
                  <a:gd name="connsiteX14" fmla="*/ 14818 w 545331"/>
                  <a:gd name="connsiteY14" fmla="*/ 195764 h 438581"/>
                  <a:gd name="connsiteX15" fmla="*/ 194632 w 545331"/>
                  <a:gd name="connsiteY15" fmla="*/ 11806 h 438581"/>
                  <a:gd name="connsiteX16" fmla="*/ 214360 w 545331"/>
                  <a:gd name="connsiteY16" fmla="*/ 643 h 43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331" h="438581">
                    <a:moveTo>
                      <a:pt x="214360" y="643"/>
                    </a:moveTo>
                    <a:cubicBezTo>
                      <a:pt x="242266" y="25068"/>
                      <a:pt x="271222" y="48443"/>
                      <a:pt x="297746" y="74249"/>
                    </a:cubicBezTo>
                    <a:cubicBezTo>
                      <a:pt x="317640" y="93590"/>
                      <a:pt x="338472" y="107570"/>
                      <a:pt x="367152" y="108399"/>
                    </a:cubicBezTo>
                    <a:cubicBezTo>
                      <a:pt x="397434" y="109283"/>
                      <a:pt x="422301" y="124756"/>
                      <a:pt x="445731" y="141831"/>
                    </a:cubicBezTo>
                    <a:cubicBezTo>
                      <a:pt x="480710" y="167251"/>
                      <a:pt x="510164" y="199025"/>
                      <a:pt x="541385" y="228699"/>
                    </a:cubicBezTo>
                    <a:cubicBezTo>
                      <a:pt x="545474" y="232622"/>
                      <a:pt x="546856" y="235385"/>
                      <a:pt x="543264" y="241630"/>
                    </a:cubicBezTo>
                    <a:cubicBezTo>
                      <a:pt x="508285" y="302028"/>
                      <a:pt x="468498" y="358172"/>
                      <a:pt x="409094" y="397406"/>
                    </a:cubicBezTo>
                    <a:cubicBezTo>
                      <a:pt x="376546" y="418902"/>
                      <a:pt x="339799" y="429954"/>
                      <a:pt x="301780" y="433877"/>
                    </a:cubicBezTo>
                    <a:cubicBezTo>
                      <a:pt x="229722" y="441337"/>
                      <a:pt x="157387" y="439238"/>
                      <a:pt x="85218" y="432385"/>
                    </a:cubicBezTo>
                    <a:cubicBezTo>
                      <a:pt x="76487" y="431556"/>
                      <a:pt x="72564" y="427965"/>
                      <a:pt x="68309" y="420449"/>
                    </a:cubicBezTo>
                    <a:cubicBezTo>
                      <a:pt x="55654" y="397959"/>
                      <a:pt x="52394" y="373755"/>
                      <a:pt x="64441" y="352259"/>
                    </a:cubicBezTo>
                    <a:cubicBezTo>
                      <a:pt x="77040" y="329769"/>
                      <a:pt x="71017" y="310925"/>
                      <a:pt x="62009" y="291474"/>
                    </a:cubicBezTo>
                    <a:cubicBezTo>
                      <a:pt x="49742" y="265005"/>
                      <a:pt x="31451" y="242348"/>
                      <a:pt x="13381" y="219636"/>
                    </a:cubicBezTo>
                    <a:cubicBezTo>
                      <a:pt x="9844" y="215160"/>
                      <a:pt x="5921" y="212453"/>
                      <a:pt x="8" y="213668"/>
                    </a:cubicBezTo>
                    <a:cubicBezTo>
                      <a:pt x="-323" y="203446"/>
                      <a:pt x="9513" y="201069"/>
                      <a:pt x="14818" y="195764"/>
                    </a:cubicBezTo>
                    <a:cubicBezTo>
                      <a:pt x="75548" y="135200"/>
                      <a:pt x="132465" y="70933"/>
                      <a:pt x="194632" y="11806"/>
                    </a:cubicBezTo>
                    <a:cubicBezTo>
                      <a:pt x="200103" y="6667"/>
                      <a:pt x="203916" y="-2507"/>
                      <a:pt x="214360" y="643"/>
                    </a:cubicBezTo>
                    <a:close/>
                  </a:path>
                </a:pathLst>
              </a:custGeom>
              <a:solidFill>
                <a:srgbClr val="FA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4" name="Freeform: Shape 23">
                <a:extLst>
                  <a:ext uri="{FF2B5EF4-FFF2-40B4-BE49-F238E27FC236}">
                    <a16:creationId xmlns="" xmlns:a16="http://schemas.microsoft.com/office/drawing/2014/main" id="{343B3CC3-4626-4A06-BB96-4E781681FE9D}"/>
                  </a:ext>
                </a:extLst>
              </p:cNvPr>
              <p:cNvSpPr/>
              <p:nvPr/>
            </p:nvSpPr>
            <p:spPr>
              <a:xfrm>
                <a:off x="4740533" y="5918605"/>
                <a:ext cx="359027" cy="314527"/>
              </a:xfrm>
              <a:custGeom>
                <a:avLst/>
                <a:gdLst>
                  <a:gd name="connsiteX0" fmla="*/ 355732 w 359027"/>
                  <a:gd name="connsiteY0" fmla="*/ 70772 h 314527"/>
                  <a:gd name="connsiteX1" fmla="*/ 241566 w 359027"/>
                  <a:gd name="connsiteY1" fmla="*/ 183556 h 314527"/>
                  <a:gd name="connsiteX2" fmla="*/ 141436 w 359027"/>
                  <a:gd name="connsiteY2" fmla="*/ 283852 h 314527"/>
                  <a:gd name="connsiteX3" fmla="*/ 66946 w 359027"/>
                  <a:gd name="connsiteY3" fmla="*/ 289267 h 314527"/>
                  <a:gd name="connsiteX4" fmla="*/ 5111 w 359027"/>
                  <a:gd name="connsiteY4" fmla="*/ 237987 h 314527"/>
                  <a:gd name="connsiteX5" fmla="*/ 4061 w 359027"/>
                  <a:gd name="connsiteY5" fmla="*/ 225443 h 314527"/>
                  <a:gd name="connsiteX6" fmla="*/ 265272 w 359027"/>
                  <a:gd name="connsiteY6" fmla="*/ 3797 h 314527"/>
                  <a:gd name="connsiteX7" fmla="*/ 281353 w 359027"/>
                  <a:gd name="connsiteY7" fmla="*/ 3466 h 314527"/>
                  <a:gd name="connsiteX8" fmla="*/ 349156 w 359027"/>
                  <a:gd name="connsiteY8" fmla="*/ 49497 h 314527"/>
                  <a:gd name="connsiteX9" fmla="*/ 355732 w 359027"/>
                  <a:gd name="connsiteY9" fmla="*/ 70772 h 31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027" h="314527">
                    <a:moveTo>
                      <a:pt x="355732" y="70772"/>
                    </a:moveTo>
                    <a:cubicBezTo>
                      <a:pt x="315448" y="106082"/>
                      <a:pt x="278479" y="144874"/>
                      <a:pt x="241566" y="183556"/>
                    </a:cubicBezTo>
                    <a:cubicBezTo>
                      <a:pt x="208908" y="217762"/>
                      <a:pt x="176802" y="252354"/>
                      <a:pt x="141436" y="283852"/>
                    </a:cubicBezTo>
                    <a:cubicBezTo>
                      <a:pt x="106457" y="323915"/>
                      <a:pt x="106622" y="323694"/>
                      <a:pt x="66946" y="289267"/>
                    </a:cubicBezTo>
                    <a:cubicBezTo>
                      <a:pt x="46721" y="271750"/>
                      <a:pt x="25833" y="254951"/>
                      <a:pt x="5111" y="237987"/>
                    </a:cubicBezTo>
                    <a:cubicBezTo>
                      <a:pt x="193" y="233953"/>
                      <a:pt x="-2902" y="231356"/>
                      <a:pt x="4061" y="225443"/>
                    </a:cubicBezTo>
                    <a:cubicBezTo>
                      <a:pt x="91316" y="151837"/>
                      <a:pt x="178460" y="77955"/>
                      <a:pt x="265272" y="3797"/>
                    </a:cubicBezTo>
                    <a:cubicBezTo>
                      <a:pt x="271738" y="-1729"/>
                      <a:pt x="275440" y="-679"/>
                      <a:pt x="281353" y="3466"/>
                    </a:cubicBezTo>
                    <a:cubicBezTo>
                      <a:pt x="303733" y="19104"/>
                      <a:pt x="326113" y="34798"/>
                      <a:pt x="349156" y="49497"/>
                    </a:cubicBezTo>
                    <a:cubicBezTo>
                      <a:pt x="358385" y="55410"/>
                      <a:pt x="362363" y="60936"/>
                      <a:pt x="355732" y="70772"/>
                    </a:cubicBezTo>
                    <a:close/>
                  </a:path>
                </a:pathLst>
              </a:custGeom>
              <a:solidFill>
                <a:srgbClr val="FFFEFE"/>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5" name="Freeform: Shape 24">
                <a:extLst>
                  <a:ext uri="{FF2B5EF4-FFF2-40B4-BE49-F238E27FC236}">
                    <a16:creationId xmlns="" xmlns:a16="http://schemas.microsoft.com/office/drawing/2014/main" id="{71D16442-0D37-4DF2-ADC6-DEA1C582438E}"/>
                  </a:ext>
                </a:extLst>
              </p:cNvPr>
              <p:cNvSpPr/>
              <p:nvPr/>
            </p:nvSpPr>
            <p:spPr>
              <a:xfrm>
                <a:off x="6516433" y="4432365"/>
                <a:ext cx="81312" cy="340916"/>
              </a:xfrm>
              <a:custGeom>
                <a:avLst/>
                <a:gdLst>
                  <a:gd name="connsiteX0" fmla="*/ 61172 w 81312"/>
                  <a:gd name="connsiteY0" fmla="*/ 230785 h 340916"/>
                  <a:gd name="connsiteX1" fmla="*/ 78247 w 81312"/>
                  <a:gd name="connsiteY1" fmla="*/ 312513 h 340916"/>
                  <a:gd name="connsiteX2" fmla="*/ 69185 w 81312"/>
                  <a:gd name="connsiteY2" fmla="*/ 340917 h 340916"/>
                  <a:gd name="connsiteX3" fmla="*/ 56917 w 81312"/>
                  <a:gd name="connsiteY3" fmla="*/ 293062 h 340916"/>
                  <a:gd name="connsiteX4" fmla="*/ 23098 w 81312"/>
                  <a:gd name="connsiteY4" fmla="*/ 126842 h 340916"/>
                  <a:gd name="connsiteX5" fmla="*/ 2652 w 81312"/>
                  <a:gd name="connsiteY5" fmla="*/ 21628 h 340916"/>
                  <a:gd name="connsiteX6" fmla="*/ 0 w 81312"/>
                  <a:gd name="connsiteY6" fmla="*/ 3724 h 340916"/>
                  <a:gd name="connsiteX7" fmla="*/ 15694 w 81312"/>
                  <a:gd name="connsiteY7" fmla="*/ 12399 h 340916"/>
                  <a:gd name="connsiteX8" fmla="*/ 32327 w 81312"/>
                  <a:gd name="connsiteY8" fmla="*/ 80203 h 340916"/>
                  <a:gd name="connsiteX9" fmla="*/ 58243 w 81312"/>
                  <a:gd name="connsiteY9" fmla="*/ 197961 h 340916"/>
                  <a:gd name="connsiteX10" fmla="*/ 61172 w 81312"/>
                  <a:gd name="connsiteY10" fmla="*/ 230785 h 3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12" h="340916">
                    <a:moveTo>
                      <a:pt x="61172" y="230785"/>
                    </a:moveTo>
                    <a:cubicBezTo>
                      <a:pt x="64653" y="258470"/>
                      <a:pt x="72003" y="285381"/>
                      <a:pt x="78247" y="312513"/>
                    </a:cubicBezTo>
                    <a:cubicBezTo>
                      <a:pt x="80568" y="322571"/>
                      <a:pt x="87034" y="336275"/>
                      <a:pt x="69185" y="340917"/>
                    </a:cubicBezTo>
                    <a:cubicBezTo>
                      <a:pt x="58188" y="326826"/>
                      <a:pt x="60620" y="308977"/>
                      <a:pt x="56917" y="293062"/>
                    </a:cubicBezTo>
                    <a:cubicBezTo>
                      <a:pt x="44097" y="238024"/>
                      <a:pt x="34095" y="182322"/>
                      <a:pt x="23098" y="126842"/>
                    </a:cubicBezTo>
                    <a:cubicBezTo>
                      <a:pt x="16191" y="91807"/>
                      <a:pt x="9505" y="56717"/>
                      <a:pt x="2652" y="21628"/>
                    </a:cubicBezTo>
                    <a:cubicBezTo>
                      <a:pt x="4918" y="15217"/>
                      <a:pt x="1492" y="9581"/>
                      <a:pt x="0" y="3724"/>
                    </a:cubicBezTo>
                    <a:cubicBezTo>
                      <a:pt x="12212" y="-6278"/>
                      <a:pt x="14036" y="6376"/>
                      <a:pt x="15694" y="12399"/>
                    </a:cubicBezTo>
                    <a:cubicBezTo>
                      <a:pt x="21938" y="34779"/>
                      <a:pt x="27188" y="57491"/>
                      <a:pt x="32327" y="80203"/>
                    </a:cubicBezTo>
                    <a:cubicBezTo>
                      <a:pt x="41224" y="119382"/>
                      <a:pt x="48131" y="159058"/>
                      <a:pt x="58243" y="197961"/>
                    </a:cubicBezTo>
                    <a:cubicBezTo>
                      <a:pt x="61117" y="208902"/>
                      <a:pt x="59514" y="219899"/>
                      <a:pt x="61172" y="230785"/>
                    </a:cubicBezTo>
                    <a:close/>
                  </a:path>
                </a:pathLst>
              </a:custGeom>
              <a:solidFill>
                <a:srgbClr val="F4F1EE"/>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6" name="Freeform: Shape 25">
                <a:extLst>
                  <a:ext uri="{FF2B5EF4-FFF2-40B4-BE49-F238E27FC236}">
                    <a16:creationId xmlns="" xmlns:a16="http://schemas.microsoft.com/office/drawing/2014/main" id="{23EA9411-C0F0-468D-90D2-2F6AC15CB00F}"/>
                  </a:ext>
                </a:extLst>
              </p:cNvPr>
              <p:cNvSpPr/>
              <p:nvPr/>
            </p:nvSpPr>
            <p:spPr>
              <a:xfrm>
                <a:off x="5505517" y="3544588"/>
                <a:ext cx="63990" cy="131287"/>
              </a:xfrm>
              <a:custGeom>
                <a:avLst/>
                <a:gdLst>
                  <a:gd name="connsiteX0" fmla="*/ 56365 w 63990"/>
                  <a:gd name="connsiteY0" fmla="*/ 127483 h 131287"/>
                  <a:gd name="connsiteX1" fmla="*/ 29509 w 63990"/>
                  <a:gd name="connsiteY1" fmla="*/ 90294 h 131287"/>
                  <a:gd name="connsiteX2" fmla="*/ 0 w 63990"/>
                  <a:gd name="connsiteY2" fmla="*/ 0 h 131287"/>
                  <a:gd name="connsiteX3" fmla="*/ 44815 w 63990"/>
                  <a:gd name="connsiteY3" fmla="*/ 85597 h 131287"/>
                  <a:gd name="connsiteX4" fmla="*/ 63990 w 63990"/>
                  <a:gd name="connsiteY4" fmla="*/ 127263 h 131287"/>
                  <a:gd name="connsiteX5" fmla="*/ 56365 w 63990"/>
                  <a:gd name="connsiteY5" fmla="*/ 127483 h 13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90" h="131287">
                    <a:moveTo>
                      <a:pt x="56365" y="127483"/>
                    </a:moveTo>
                    <a:cubicBezTo>
                      <a:pt x="47413" y="115105"/>
                      <a:pt x="38516" y="102672"/>
                      <a:pt x="29509" y="90294"/>
                    </a:cubicBezTo>
                    <a:cubicBezTo>
                      <a:pt x="9947" y="63382"/>
                      <a:pt x="5471" y="31498"/>
                      <a:pt x="0" y="0"/>
                    </a:cubicBezTo>
                    <a:cubicBezTo>
                      <a:pt x="17628" y="27132"/>
                      <a:pt x="29509" y="57249"/>
                      <a:pt x="44815" y="85597"/>
                    </a:cubicBezTo>
                    <a:cubicBezTo>
                      <a:pt x="52054" y="99025"/>
                      <a:pt x="57691" y="113337"/>
                      <a:pt x="63990" y="127263"/>
                    </a:cubicBezTo>
                    <a:cubicBezTo>
                      <a:pt x="61670" y="134888"/>
                      <a:pt x="58962" y="129749"/>
                      <a:pt x="56365" y="127483"/>
                    </a:cubicBezTo>
                    <a:close/>
                  </a:path>
                </a:pathLst>
              </a:custGeom>
              <a:solidFill>
                <a:srgbClr val="ECDEDB"/>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7" name="Freeform: Shape 26">
                <a:extLst>
                  <a:ext uri="{FF2B5EF4-FFF2-40B4-BE49-F238E27FC236}">
                    <a16:creationId xmlns="" xmlns:a16="http://schemas.microsoft.com/office/drawing/2014/main" id="{3E4B1A37-7F0D-4261-AE51-01E6C3425CE9}"/>
                  </a:ext>
                </a:extLst>
              </p:cNvPr>
              <p:cNvSpPr/>
              <p:nvPr/>
            </p:nvSpPr>
            <p:spPr>
              <a:xfrm>
                <a:off x="5561881" y="3671850"/>
                <a:ext cx="19230" cy="21164"/>
              </a:xfrm>
              <a:custGeom>
                <a:avLst/>
                <a:gdLst>
                  <a:gd name="connsiteX0" fmla="*/ 0 w 19230"/>
                  <a:gd name="connsiteY0" fmla="*/ 221 h 21164"/>
                  <a:gd name="connsiteX1" fmla="*/ 7626 w 19230"/>
                  <a:gd name="connsiteY1" fmla="*/ 0 h 21164"/>
                  <a:gd name="connsiteX2" fmla="*/ 19230 w 19230"/>
                  <a:gd name="connsiteY2" fmla="*/ 21164 h 21164"/>
                  <a:gd name="connsiteX3" fmla="*/ 0 w 19230"/>
                  <a:gd name="connsiteY3" fmla="*/ 221 h 21164"/>
                </a:gdLst>
                <a:ahLst/>
                <a:cxnLst>
                  <a:cxn ang="0">
                    <a:pos x="connsiteX0" y="connsiteY0"/>
                  </a:cxn>
                  <a:cxn ang="0">
                    <a:pos x="connsiteX1" y="connsiteY1"/>
                  </a:cxn>
                  <a:cxn ang="0">
                    <a:pos x="connsiteX2" y="connsiteY2"/>
                  </a:cxn>
                  <a:cxn ang="0">
                    <a:pos x="connsiteX3" y="connsiteY3"/>
                  </a:cxn>
                </a:cxnLst>
                <a:rect l="l" t="t" r="r" b="b"/>
                <a:pathLst>
                  <a:path w="19230" h="21164">
                    <a:moveTo>
                      <a:pt x="0" y="221"/>
                    </a:moveTo>
                    <a:cubicBezTo>
                      <a:pt x="2542" y="110"/>
                      <a:pt x="5084" y="55"/>
                      <a:pt x="7626" y="0"/>
                    </a:cubicBezTo>
                    <a:cubicBezTo>
                      <a:pt x="15196" y="5028"/>
                      <a:pt x="15859" y="13815"/>
                      <a:pt x="19230" y="21164"/>
                    </a:cubicBezTo>
                    <a:cubicBezTo>
                      <a:pt x="5526" y="20833"/>
                      <a:pt x="6852" y="6742"/>
                      <a:pt x="0" y="221"/>
                    </a:cubicBezTo>
                    <a:close/>
                  </a:path>
                </a:pathLst>
              </a:custGeom>
              <a:solidFill>
                <a:srgbClr val="CD8580"/>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18" name="Freeform: Shape 27">
                <a:extLst>
                  <a:ext uri="{FF2B5EF4-FFF2-40B4-BE49-F238E27FC236}">
                    <a16:creationId xmlns="" xmlns:a16="http://schemas.microsoft.com/office/drawing/2014/main" id="{55CCB82D-6045-44F3-B74F-7AEAE51DA2FA}"/>
                  </a:ext>
                </a:extLst>
              </p:cNvPr>
              <p:cNvSpPr/>
              <p:nvPr/>
            </p:nvSpPr>
            <p:spPr>
              <a:xfrm>
                <a:off x="6516477" y="4102751"/>
                <a:ext cx="617622" cy="565128"/>
              </a:xfrm>
              <a:custGeom>
                <a:avLst/>
                <a:gdLst>
                  <a:gd name="connsiteX0" fmla="*/ 476458 w 617622"/>
                  <a:gd name="connsiteY0" fmla="*/ 431809 h 565128"/>
                  <a:gd name="connsiteX1" fmla="*/ 392409 w 617622"/>
                  <a:gd name="connsiteY1" fmla="*/ 494032 h 565128"/>
                  <a:gd name="connsiteX2" fmla="*/ 297252 w 617622"/>
                  <a:gd name="connsiteY2" fmla="*/ 543047 h 565128"/>
                  <a:gd name="connsiteX3" fmla="*/ 143133 w 617622"/>
                  <a:gd name="connsiteY3" fmla="*/ 562056 h 565128"/>
                  <a:gd name="connsiteX4" fmla="*/ 77595 w 617622"/>
                  <a:gd name="connsiteY4" fmla="*/ 554264 h 565128"/>
                  <a:gd name="connsiteX5" fmla="*/ 61128 w 617622"/>
                  <a:gd name="connsiteY5" fmla="*/ 560453 h 565128"/>
                  <a:gd name="connsiteX6" fmla="*/ 49855 w 617622"/>
                  <a:gd name="connsiteY6" fmla="*/ 516135 h 565128"/>
                  <a:gd name="connsiteX7" fmla="*/ 26480 w 617622"/>
                  <a:gd name="connsiteY7" fmla="*/ 404677 h 565128"/>
                  <a:gd name="connsiteX8" fmla="*/ 12334 w 617622"/>
                  <a:gd name="connsiteY8" fmla="*/ 346820 h 565128"/>
                  <a:gd name="connsiteX9" fmla="*/ 11 w 617622"/>
                  <a:gd name="connsiteY9" fmla="*/ 333337 h 565128"/>
                  <a:gd name="connsiteX10" fmla="*/ 17086 w 617622"/>
                  <a:gd name="connsiteY10" fmla="*/ 259566 h 565128"/>
                  <a:gd name="connsiteX11" fmla="*/ 72843 w 617622"/>
                  <a:gd name="connsiteY11" fmla="*/ 147334 h 565128"/>
                  <a:gd name="connsiteX12" fmla="*/ 108099 w 617622"/>
                  <a:gd name="connsiteY12" fmla="*/ 40407 h 565128"/>
                  <a:gd name="connsiteX13" fmla="*/ 152804 w 617622"/>
                  <a:gd name="connsiteY13" fmla="*/ 12 h 565128"/>
                  <a:gd name="connsiteX14" fmla="*/ 176841 w 617622"/>
                  <a:gd name="connsiteY14" fmla="*/ 34660 h 565128"/>
                  <a:gd name="connsiteX15" fmla="*/ 155843 w 617622"/>
                  <a:gd name="connsiteY15" fmla="*/ 163470 h 565128"/>
                  <a:gd name="connsiteX16" fmla="*/ 163137 w 617622"/>
                  <a:gd name="connsiteY16" fmla="*/ 207567 h 565128"/>
                  <a:gd name="connsiteX17" fmla="*/ 215081 w 617622"/>
                  <a:gd name="connsiteY17" fmla="*/ 223923 h 565128"/>
                  <a:gd name="connsiteX18" fmla="*/ 281061 w 617622"/>
                  <a:gd name="connsiteY18" fmla="*/ 198283 h 565128"/>
                  <a:gd name="connsiteX19" fmla="*/ 385280 w 617622"/>
                  <a:gd name="connsiteY19" fmla="*/ 134679 h 565128"/>
                  <a:gd name="connsiteX20" fmla="*/ 415728 w 617622"/>
                  <a:gd name="connsiteY20" fmla="*/ 134956 h 565128"/>
                  <a:gd name="connsiteX21" fmla="*/ 416115 w 617622"/>
                  <a:gd name="connsiteY21" fmla="*/ 164022 h 565128"/>
                  <a:gd name="connsiteX22" fmla="*/ 365166 w 617622"/>
                  <a:gd name="connsiteY22" fmla="*/ 213811 h 565128"/>
                  <a:gd name="connsiteX23" fmla="*/ 304988 w 617622"/>
                  <a:gd name="connsiteY23" fmla="*/ 274099 h 565128"/>
                  <a:gd name="connsiteX24" fmla="*/ 300125 w 617622"/>
                  <a:gd name="connsiteY24" fmla="*/ 286477 h 565128"/>
                  <a:gd name="connsiteX25" fmla="*/ 358645 w 617622"/>
                  <a:gd name="connsiteY25" fmla="*/ 252935 h 565128"/>
                  <a:gd name="connsiteX26" fmla="*/ 531110 w 617622"/>
                  <a:gd name="connsiteY26" fmla="*/ 134016 h 565128"/>
                  <a:gd name="connsiteX27" fmla="*/ 571118 w 617622"/>
                  <a:gd name="connsiteY27" fmla="*/ 128601 h 565128"/>
                  <a:gd name="connsiteX28" fmla="*/ 579075 w 617622"/>
                  <a:gd name="connsiteY28" fmla="*/ 171095 h 565128"/>
                  <a:gd name="connsiteX29" fmla="*/ 495136 w 617622"/>
                  <a:gd name="connsiteY29" fmla="*/ 252161 h 565128"/>
                  <a:gd name="connsiteX30" fmla="*/ 377433 w 617622"/>
                  <a:gd name="connsiteY30" fmla="*/ 350965 h 565128"/>
                  <a:gd name="connsiteX31" fmla="*/ 368316 w 617622"/>
                  <a:gd name="connsiteY31" fmla="*/ 367487 h 565128"/>
                  <a:gd name="connsiteX32" fmla="*/ 460599 w 617622"/>
                  <a:gd name="connsiteY32" fmla="*/ 312615 h 565128"/>
                  <a:gd name="connsiteX33" fmla="*/ 537409 w 617622"/>
                  <a:gd name="connsiteY33" fmla="*/ 241496 h 565128"/>
                  <a:gd name="connsiteX34" fmla="*/ 594769 w 617622"/>
                  <a:gd name="connsiteY34" fmla="*/ 217845 h 565128"/>
                  <a:gd name="connsiteX35" fmla="*/ 615436 w 617622"/>
                  <a:gd name="connsiteY35" fmla="*/ 249122 h 565128"/>
                  <a:gd name="connsiteX36" fmla="*/ 600847 w 617622"/>
                  <a:gd name="connsiteY36" fmla="*/ 270783 h 565128"/>
                  <a:gd name="connsiteX37" fmla="*/ 513095 w 617622"/>
                  <a:gd name="connsiteY37" fmla="*/ 347207 h 565128"/>
                  <a:gd name="connsiteX38" fmla="*/ 522158 w 617622"/>
                  <a:gd name="connsiteY38" fmla="*/ 348423 h 565128"/>
                  <a:gd name="connsiteX39" fmla="*/ 536691 w 617622"/>
                  <a:gd name="connsiteY39" fmla="*/ 345770 h 565128"/>
                  <a:gd name="connsiteX40" fmla="*/ 539233 w 617622"/>
                  <a:gd name="connsiteY40" fmla="*/ 361961 h 565128"/>
                  <a:gd name="connsiteX41" fmla="*/ 517958 w 617622"/>
                  <a:gd name="connsiteY41" fmla="*/ 394730 h 565128"/>
                  <a:gd name="connsiteX42" fmla="*/ 476458 w 617622"/>
                  <a:gd name="connsiteY42" fmla="*/ 431809 h 56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17622" h="565128">
                    <a:moveTo>
                      <a:pt x="476458" y="431809"/>
                    </a:moveTo>
                    <a:cubicBezTo>
                      <a:pt x="447557" y="451371"/>
                      <a:pt x="418988" y="471375"/>
                      <a:pt x="392409" y="494032"/>
                    </a:cubicBezTo>
                    <a:cubicBezTo>
                      <a:pt x="359750" y="508565"/>
                      <a:pt x="330905" y="530171"/>
                      <a:pt x="297252" y="543047"/>
                    </a:cubicBezTo>
                    <a:cubicBezTo>
                      <a:pt x="247242" y="562111"/>
                      <a:pt x="196348" y="570013"/>
                      <a:pt x="143133" y="562056"/>
                    </a:cubicBezTo>
                    <a:cubicBezTo>
                      <a:pt x="121361" y="558796"/>
                      <a:pt x="99478" y="556530"/>
                      <a:pt x="77595" y="554264"/>
                    </a:cubicBezTo>
                    <a:cubicBezTo>
                      <a:pt x="71462" y="553657"/>
                      <a:pt x="64389" y="552551"/>
                      <a:pt x="61128" y="560453"/>
                    </a:cubicBezTo>
                    <a:cubicBezTo>
                      <a:pt x="51679" y="547246"/>
                      <a:pt x="53723" y="530834"/>
                      <a:pt x="49855" y="516135"/>
                    </a:cubicBezTo>
                    <a:cubicBezTo>
                      <a:pt x="40185" y="479498"/>
                      <a:pt x="35488" y="441535"/>
                      <a:pt x="26480" y="404677"/>
                    </a:cubicBezTo>
                    <a:cubicBezTo>
                      <a:pt x="21783" y="385392"/>
                      <a:pt x="16920" y="366161"/>
                      <a:pt x="12334" y="346820"/>
                    </a:cubicBezTo>
                    <a:cubicBezTo>
                      <a:pt x="11118" y="341736"/>
                      <a:pt x="13384" y="329027"/>
                      <a:pt x="11" y="333337"/>
                    </a:cubicBezTo>
                    <a:cubicBezTo>
                      <a:pt x="-376" y="307310"/>
                      <a:pt x="9405" y="283769"/>
                      <a:pt x="17086" y="259566"/>
                    </a:cubicBezTo>
                    <a:cubicBezTo>
                      <a:pt x="29851" y="219171"/>
                      <a:pt x="52508" y="183805"/>
                      <a:pt x="72843" y="147334"/>
                    </a:cubicBezTo>
                    <a:cubicBezTo>
                      <a:pt x="91521" y="113736"/>
                      <a:pt x="101246" y="77541"/>
                      <a:pt x="108099" y="40407"/>
                    </a:cubicBezTo>
                    <a:cubicBezTo>
                      <a:pt x="112519" y="16369"/>
                      <a:pt x="128545" y="730"/>
                      <a:pt x="152804" y="12"/>
                    </a:cubicBezTo>
                    <a:cubicBezTo>
                      <a:pt x="169437" y="-485"/>
                      <a:pt x="180047" y="14490"/>
                      <a:pt x="176841" y="34660"/>
                    </a:cubicBezTo>
                    <a:cubicBezTo>
                      <a:pt x="170045" y="77652"/>
                      <a:pt x="163413" y="120644"/>
                      <a:pt x="155843" y="163470"/>
                    </a:cubicBezTo>
                    <a:cubicBezTo>
                      <a:pt x="153025" y="179439"/>
                      <a:pt x="157224" y="193697"/>
                      <a:pt x="163137" y="207567"/>
                    </a:cubicBezTo>
                    <a:cubicBezTo>
                      <a:pt x="168497" y="220111"/>
                      <a:pt x="195022" y="227128"/>
                      <a:pt x="215081" y="223923"/>
                    </a:cubicBezTo>
                    <a:cubicBezTo>
                      <a:pt x="239008" y="220111"/>
                      <a:pt x="260560" y="210385"/>
                      <a:pt x="281061" y="198283"/>
                    </a:cubicBezTo>
                    <a:cubicBezTo>
                      <a:pt x="316095" y="177561"/>
                      <a:pt x="350632" y="156065"/>
                      <a:pt x="385280" y="134679"/>
                    </a:cubicBezTo>
                    <a:cubicBezTo>
                      <a:pt x="395724" y="128214"/>
                      <a:pt x="406279" y="126004"/>
                      <a:pt x="415728" y="134956"/>
                    </a:cubicBezTo>
                    <a:cubicBezTo>
                      <a:pt x="425012" y="143797"/>
                      <a:pt x="421309" y="154517"/>
                      <a:pt x="416115" y="164022"/>
                    </a:cubicBezTo>
                    <a:cubicBezTo>
                      <a:pt x="404234" y="185739"/>
                      <a:pt x="383180" y="198228"/>
                      <a:pt x="365166" y="213811"/>
                    </a:cubicBezTo>
                    <a:cubicBezTo>
                      <a:pt x="343614" y="232433"/>
                      <a:pt x="319356" y="248293"/>
                      <a:pt x="304988" y="274099"/>
                    </a:cubicBezTo>
                    <a:cubicBezTo>
                      <a:pt x="303330" y="277028"/>
                      <a:pt x="302446" y="280399"/>
                      <a:pt x="300125" y="286477"/>
                    </a:cubicBezTo>
                    <a:cubicBezTo>
                      <a:pt x="323279" y="278022"/>
                      <a:pt x="340575" y="264429"/>
                      <a:pt x="358645" y="252935"/>
                    </a:cubicBezTo>
                    <a:cubicBezTo>
                      <a:pt x="417607" y="215469"/>
                      <a:pt x="476071" y="177229"/>
                      <a:pt x="531110" y="134016"/>
                    </a:cubicBezTo>
                    <a:cubicBezTo>
                      <a:pt x="543433" y="124346"/>
                      <a:pt x="557579" y="124512"/>
                      <a:pt x="571118" y="128601"/>
                    </a:cubicBezTo>
                    <a:cubicBezTo>
                      <a:pt x="587530" y="133574"/>
                      <a:pt x="590845" y="153302"/>
                      <a:pt x="579075" y="171095"/>
                    </a:cubicBezTo>
                    <a:cubicBezTo>
                      <a:pt x="557137" y="204306"/>
                      <a:pt x="524921" y="227018"/>
                      <a:pt x="495136" y="252161"/>
                    </a:cubicBezTo>
                    <a:cubicBezTo>
                      <a:pt x="455957" y="285151"/>
                      <a:pt x="416612" y="317975"/>
                      <a:pt x="377433" y="350965"/>
                    </a:cubicBezTo>
                    <a:cubicBezTo>
                      <a:pt x="373012" y="354667"/>
                      <a:pt x="369807" y="359309"/>
                      <a:pt x="368316" y="367487"/>
                    </a:cubicBezTo>
                    <a:cubicBezTo>
                      <a:pt x="403571" y="354059"/>
                      <a:pt x="431477" y="332232"/>
                      <a:pt x="460599" y="312615"/>
                    </a:cubicBezTo>
                    <a:cubicBezTo>
                      <a:pt x="489886" y="292887"/>
                      <a:pt x="513869" y="267468"/>
                      <a:pt x="537409" y="241496"/>
                    </a:cubicBezTo>
                    <a:cubicBezTo>
                      <a:pt x="552716" y="224587"/>
                      <a:pt x="570952" y="215303"/>
                      <a:pt x="594769" y="217845"/>
                    </a:cubicBezTo>
                    <a:cubicBezTo>
                      <a:pt x="613170" y="219834"/>
                      <a:pt x="622067" y="231991"/>
                      <a:pt x="615436" y="249122"/>
                    </a:cubicBezTo>
                    <a:cubicBezTo>
                      <a:pt x="612231" y="257355"/>
                      <a:pt x="606871" y="264207"/>
                      <a:pt x="600847" y="270783"/>
                    </a:cubicBezTo>
                    <a:cubicBezTo>
                      <a:pt x="574489" y="299573"/>
                      <a:pt x="543543" y="323114"/>
                      <a:pt x="513095" y="347207"/>
                    </a:cubicBezTo>
                    <a:cubicBezTo>
                      <a:pt x="516079" y="352457"/>
                      <a:pt x="519395" y="350302"/>
                      <a:pt x="522158" y="348423"/>
                    </a:cubicBezTo>
                    <a:cubicBezTo>
                      <a:pt x="526744" y="345328"/>
                      <a:pt x="531883" y="342455"/>
                      <a:pt x="536691" y="345770"/>
                    </a:cubicBezTo>
                    <a:cubicBezTo>
                      <a:pt x="542383" y="349694"/>
                      <a:pt x="540117" y="356325"/>
                      <a:pt x="539233" y="361961"/>
                    </a:cubicBezTo>
                    <a:cubicBezTo>
                      <a:pt x="537078" y="376053"/>
                      <a:pt x="527960" y="385668"/>
                      <a:pt x="517958" y="394730"/>
                    </a:cubicBezTo>
                    <a:cubicBezTo>
                      <a:pt x="504088" y="406998"/>
                      <a:pt x="490273" y="419376"/>
                      <a:pt x="476458" y="431809"/>
                    </a:cubicBezTo>
                    <a:close/>
                  </a:path>
                </a:pathLst>
              </a:custGeom>
              <a:solidFill>
                <a:srgbClr val="F9C0A4"/>
              </a:solidFill>
              <a:ln w="5517" cap="flat">
                <a:noFill/>
                <a:prstDash val="solid"/>
                <a:miter/>
              </a:ln>
            </p:spPr>
            <p:txBody>
              <a:bodyPr rtlCol="0" anchor="ctr"/>
              <a:lstStyle/>
              <a:p>
                <a:pPr algn="l" rtl="0"/>
                <a:endParaRPr lang="en-US" kern="1200">
                  <a:solidFill>
                    <a:prstClr val="black"/>
                  </a:solidFill>
                  <a:latin typeface="Arial"/>
                  <a:ea typeface="Arial Unicode MS"/>
                </a:endParaRPr>
              </a:p>
            </p:txBody>
          </p:sp>
        </p:grpSp>
        <p:sp>
          <p:nvSpPr>
            <p:cNvPr id="6" name="Freeform: Shape 28">
              <a:extLst>
                <a:ext uri="{FF2B5EF4-FFF2-40B4-BE49-F238E27FC236}">
                  <a16:creationId xmlns="" xmlns:a16="http://schemas.microsoft.com/office/drawing/2014/main" id="{C7D8F69F-BC39-4095-BB63-A46ABF03B495}"/>
                </a:ext>
              </a:extLst>
            </p:cNvPr>
            <p:cNvSpPr/>
            <p:nvPr/>
          </p:nvSpPr>
          <p:spPr>
            <a:xfrm>
              <a:off x="7000817" y="2000536"/>
              <a:ext cx="2053127" cy="1515214"/>
            </a:xfrm>
            <a:custGeom>
              <a:avLst/>
              <a:gdLst>
                <a:gd name="connsiteX0" fmla="*/ 43590 w 4114165"/>
                <a:gd name="connsiteY0" fmla="*/ 3035606 h 3036265"/>
                <a:gd name="connsiteX1" fmla="*/ 26 w 4114165"/>
                <a:gd name="connsiteY1" fmla="*/ 2993362 h 3036265"/>
                <a:gd name="connsiteX2" fmla="*/ 686 w 4114165"/>
                <a:gd name="connsiteY2" fmla="*/ 2683135 h 3036265"/>
                <a:gd name="connsiteX3" fmla="*/ 44250 w 4114165"/>
                <a:gd name="connsiteY3" fmla="*/ 2638251 h 3036265"/>
                <a:gd name="connsiteX4" fmla="*/ 314874 w 4114165"/>
                <a:gd name="connsiteY4" fmla="*/ 2638251 h 3036265"/>
                <a:gd name="connsiteX5" fmla="*/ 357117 w 4114165"/>
                <a:gd name="connsiteY5" fmla="*/ 2633631 h 3036265"/>
                <a:gd name="connsiteX6" fmla="*/ 357117 w 4114165"/>
                <a:gd name="connsiteY6" fmla="*/ 2627690 h 3036265"/>
                <a:gd name="connsiteX7" fmla="*/ 357117 w 4114165"/>
                <a:gd name="connsiteY7" fmla="*/ 2282480 h 3036265"/>
                <a:gd name="connsiteX8" fmla="*/ 357777 w 4114165"/>
                <a:gd name="connsiteY8" fmla="*/ 1953111 h 3036265"/>
                <a:gd name="connsiteX9" fmla="*/ 449525 w 4114165"/>
                <a:gd name="connsiteY9" fmla="*/ 1860043 h 3036265"/>
                <a:gd name="connsiteX10" fmla="*/ 1027076 w 4114165"/>
                <a:gd name="connsiteY10" fmla="*/ 1860043 h 3036265"/>
                <a:gd name="connsiteX11" fmla="*/ 1122124 w 4114165"/>
                <a:gd name="connsiteY11" fmla="*/ 1956411 h 3036265"/>
                <a:gd name="connsiteX12" fmla="*/ 1122124 w 4114165"/>
                <a:gd name="connsiteY12" fmla="*/ 2593367 h 3036265"/>
                <a:gd name="connsiteX13" fmla="*/ 1188790 w 4114165"/>
                <a:gd name="connsiteY13" fmla="*/ 2636271 h 3036265"/>
                <a:gd name="connsiteX14" fmla="*/ 1201991 w 4114165"/>
                <a:gd name="connsiteY14" fmla="*/ 2615809 h 3036265"/>
                <a:gd name="connsiteX15" fmla="*/ 1202651 w 4114165"/>
                <a:gd name="connsiteY15" fmla="*/ 2579506 h 3036265"/>
                <a:gd name="connsiteX16" fmla="*/ 1202651 w 4114165"/>
                <a:gd name="connsiteY16" fmla="*/ 1355099 h 3036265"/>
                <a:gd name="connsiteX17" fmla="*/ 1202651 w 4114165"/>
                <a:gd name="connsiteY17" fmla="*/ 1322096 h 3036265"/>
                <a:gd name="connsiteX18" fmla="*/ 1279878 w 4114165"/>
                <a:gd name="connsiteY18" fmla="*/ 1245529 h 3036265"/>
                <a:gd name="connsiteX19" fmla="*/ 1613207 w 4114165"/>
                <a:gd name="connsiteY19" fmla="*/ 1245529 h 3036265"/>
                <a:gd name="connsiteX20" fmla="*/ 1870630 w 4114165"/>
                <a:gd name="connsiteY20" fmla="*/ 1245529 h 3036265"/>
                <a:gd name="connsiteX21" fmla="*/ 1966998 w 4114165"/>
                <a:gd name="connsiteY21" fmla="*/ 1343878 h 3036265"/>
                <a:gd name="connsiteX22" fmla="*/ 1966998 w 4114165"/>
                <a:gd name="connsiteY22" fmla="*/ 2597987 h 3036265"/>
                <a:gd name="connsiteX23" fmla="*/ 1978879 w 4114165"/>
                <a:gd name="connsiteY23" fmla="*/ 2635611 h 3036265"/>
                <a:gd name="connsiteX24" fmla="*/ 2036964 w 4114165"/>
                <a:gd name="connsiteY24" fmla="*/ 2634951 h 3036265"/>
                <a:gd name="connsiteX25" fmla="*/ 2046205 w 4114165"/>
                <a:gd name="connsiteY25" fmla="*/ 2599307 h 3036265"/>
                <a:gd name="connsiteX26" fmla="*/ 2046205 w 4114165"/>
                <a:gd name="connsiteY26" fmla="*/ 830353 h 3036265"/>
                <a:gd name="connsiteX27" fmla="*/ 2046205 w 4114165"/>
                <a:gd name="connsiteY27" fmla="*/ 800650 h 3036265"/>
                <a:gd name="connsiteX28" fmla="*/ 2118152 w 4114165"/>
                <a:gd name="connsiteY28" fmla="*/ 727384 h 3036265"/>
                <a:gd name="connsiteX29" fmla="*/ 2738605 w 4114165"/>
                <a:gd name="connsiteY29" fmla="*/ 727384 h 3036265"/>
                <a:gd name="connsiteX30" fmla="*/ 2809892 w 4114165"/>
                <a:gd name="connsiteY30" fmla="*/ 801970 h 3036265"/>
                <a:gd name="connsiteX31" fmla="*/ 2810552 w 4114165"/>
                <a:gd name="connsiteY31" fmla="*/ 2594027 h 3036265"/>
                <a:gd name="connsiteX32" fmla="*/ 2857416 w 4114165"/>
                <a:gd name="connsiteY32" fmla="*/ 2639571 h 3036265"/>
                <a:gd name="connsiteX33" fmla="*/ 2891079 w 4114165"/>
                <a:gd name="connsiteY33" fmla="*/ 2590727 h 3036265"/>
                <a:gd name="connsiteX34" fmla="*/ 2891079 w 4114165"/>
                <a:gd name="connsiteY34" fmla="*/ 122771 h 3036265"/>
                <a:gd name="connsiteX35" fmla="*/ 3012529 w 4114165"/>
                <a:gd name="connsiteY35" fmla="*/ 0 h 3036265"/>
                <a:gd name="connsiteX36" fmla="*/ 3563678 w 4114165"/>
                <a:gd name="connsiteY36" fmla="*/ 0 h 3036265"/>
                <a:gd name="connsiteX37" fmla="*/ 3653446 w 4114165"/>
                <a:gd name="connsiteY37" fmla="*/ 87788 h 3036265"/>
                <a:gd name="connsiteX38" fmla="*/ 3650806 w 4114165"/>
                <a:gd name="connsiteY38" fmla="*/ 2594687 h 3036265"/>
                <a:gd name="connsiteX39" fmla="*/ 3695029 w 4114165"/>
                <a:gd name="connsiteY39" fmla="*/ 2638911 h 3036265"/>
                <a:gd name="connsiteX40" fmla="*/ 4071262 w 4114165"/>
                <a:gd name="connsiteY40" fmla="*/ 2638911 h 3036265"/>
                <a:gd name="connsiteX41" fmla="*/ 4114166 w 4114165"/>
                <a:gd name="connsiteY41" fmla="*/ 2681815 h 3036265"/>
                <a:gd name="connsiteX42" fmla="*/ 4114166 w 4114165"/>
                <a:gd name="connsiteY42" fmla="*/ 2992042 h 3036265"/>
                <a:gd name="connsiteX43" fmla="*/ 4069283 w 4114165"/>
                <a:gd name="connsiteY43" fmla="*/ 3036266 h 3036265"/>
                <a:gd name="connsiteX44" fmla="*/ 43590 w 4114165"/>
                <a:gd name="connsiteY44" fmla="*/ 3035606 h 303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14165" h="3036265">
                  <a:moveTo>
                    <a:pt x="43590" y="3035606"/>
                  </a:moveTo>
                  <a:cubicBezTo>
                    <a:pt x="11247" y="3035606"/>
                    <a:pt x="-634" y="3027685"/>
                    <a:pt x="26" y="2993362"/>
                  </a:cubicBezTo>
                  <a:cubicBezTo>
                    <a:pt x="2006" y="2889733"/>
                    <a:pt x="686" y="2786764"/>
                    <a:pt x="686" y="2683135"/>
                  </a:cubicBezTo>
                  <a:cubicBezTo>
                    <a:pt x="686" y="2638911"/>
                    <a:pt x="1346" y="2638251"/>
                    <a:pt x="44250" y="2638251"/>
                  </a:cubicBezTo>
                  <a:cubicBezTo>
                    <a:pt x="134678" y="2638251"/>
                    <a:pt x="224446" y="2638251"/>
                    <a:pt x="314874" y="2638251"/>
                  </a:cubicBezTo>
                  <a:cubicBezTo>
                    <a:pt x="328735" y="2638251"/>
                    <a:pt x="343256" y="2640231"/>
                    <a:pt x="357117" y="2633631"/>
                  </a:cubicBezTo>
                  <a:cubicBezTo>
                    <a:pt x="357117" y="2631650"/>
                    <a:pt x="357117" y="2629670"/>
                    <a:pt x="357117" y="2627690"/>
                  </a:cubicBezTo>
                  <a:cubicBezTo>
                    <a:pt x="356457" y="2512840"/>
                    <a:pt x="357117" y="2397330"/>
                    <a:pt x="357117" y="2282480"/>
                  </a:cubicBezTo>
                  <a:cubicBezTo>
                    <a:pt x="357117" y="2280500"/>
                    <a:pt x="357777" y="2060700"/>
                    <a:pt x="357777" y="1953111"/>
                  </a:cubicBezTo>
                  <a:cubicBezTo>
                    <a:pt x="357777" y="1881165"/>
                    <a:pt x="378899" y="1860043"/>
                    <a:pt x="449525" y="1860043"/>
                  </a:cubicBezTo>
                  <a:cubicBezTo>
                    <a:pt x="642262" y="1860043"/>
                    <a:pt x="834339" y="1860043"/>
                    <a:pt x="1027076" y="1860043"/>
                  </a:cubicBezTo>
                  <a:cubicBezTo>
                    <a:pt x="1101663" y="1860043"/>
                    <a:pt x="1122124" y="1880505"/>
                    <a:pt x="1122124" y="1956411"/>
                  </a:cubicBezTo>
                  <a:cubicBezTo>
                    <a:pt x="1122124" y="2168950"/>
                    <a:pt x="1122124" y="2380829"/>
                    <a:pt x="1122124" y="2593367"/>
                  </a:cubicBezTo>
                  <a:cubicBezTo>
                    <a:pt x="1122124" y="2634290"/>
                    <a:pt x="1149187" y="2652112"/>
                    <a:pt x="1188790" y="2636271"/>
                  </a:cubicBezTo>
                  <a:cubicBezTo>
                    <a:pt x="1198691" y="2632310"/>
                    <a:pt x="1201991" y="2625050"/>
                    <a:pt x="1201991" y="2615809"/>
                  </a:cubicBezTo>
                  <a:cubicBezTo>
                    <a:pt x="1201991" y="2603928"/>
                    <a:pt x="1202651" y="2591387"/>
                    <a:pt x="1202651" y="2579506"/>
                  </a:cubicBezTo>
                  <a:cubicBezTo>
                    <a:pt x="1202651" y="2171590"/>
                    <a:pt x="1202651" y="1763674"/>
                    <a:pt x="1202651" y="1355099"/>
                  </a:cubicBezTo>
                  <a:cubicBezTo>
                    <a:pt x="1202651" y="1343878"/>
                    <a:pt x="1202651" y="1333317"/>
                    <a:pt x="1202651" y="1322096"/>
                  </a:cubicBezTo>
                  <a:cubicBezTo>
                    <a:pt x="1203971" y="1268631"/>
                    <a:pt x="1227074" y="1245529"/>
                    <a:pt x="1279878" y="1245529"/>
                  </a:cubicBezTo>
                  <a:cubicBezTo>
                    <a:pt x="1390768" y="1244869"/>
                    <a:pt x="1502318" y="1245529"/>
                    <a:pt x="1613207" y="1245529"/>
                  </a:cubicBezTo>
                  <a:cubicBezTo>
                    <a:pt x="1699015" y="1245529"/>
                    <a:pt x="1784822" y="1245529"/>
                    <a:pt x="1870630" y="1245529"/>
                  </a:cubicBezTo>
                  <a:cubicBezTo>
                    <a:pt x="1947857" y="1245529"/>
                    <a:pt x="1966998" y="1264671"/>
                    <a:pt x="1966998" y="1343878"/>
                  </a:cubicBezTo>
                  <a:cubicBezTo>
                    <a:pt x="1966998" y="1662685"/>
                    <a:pt x="1966998" y="2498979"/>
                    <a:pt x="1966998" y="2597987"/>
                  </a:cubicBezTo>
                  <a:cubicBezTo>
                    <a:pt x="1966998" y="2611189"/>
                    <a:pt x="1961058" y="2629670"/>
                    <a:pt x="1978879" y="2635611"/>
                  </a:cubicBezTo>
                  <a:cubicBezTo>
                    <a:pt x="1997361" y="2641551"/>
                    <a:pt x="2018483" y="2642872"/>
                    <a:pt x="2036964" y="2634951"/>
                  </a:cubicBezTo>
                  <a:cubicBezTo>
                    <a:pt x="2052146" y="2628350"/>
                    <a:pt x="2046205" y="2611849"/>
                    <a:pt x="2046205" y="2599307"/>
                  </a:cubicBezTo>
                  <a:cubicBezTo>
                    <a:pt x="2046865" y="2454095"/>
                    <a:pt x="2046205" y="1275232"/>
                    <a:pt x="2046205" y="830353"/>
                  </a:cubicBezTo>
                  <a:cubicBezTo>
                    <a:pt x="2046205" y="820452"/>
                    <a:pt x="2046205" y="810551"/>
                    <a:pt x="2046205" y="800650"/>
                  </a:cubicBezTo>
                  <a:cubicBezTo>
                    <a:pt x="2048185" y="754446"/>
                    <a:pt x="2072607" y="727384"/>
                    <a:pt x="2118152" y="727384"/>
                  </a:cubicBezTo>
                  <a:cubicBezTo>
                    <a:pt x="2324750" y="726724"/>
                    <a:pt x="2532008" y="726724"/>
                    <a:pt x="2738605" y="727384"/>
                  </a:cubicBezTo>
                  <a:cubicBezTo>
                    <a:pt x="2782830" y="727384"/>
                    <a:pt x="2808572" y="756426"/>
                    <a:pt x="2809892" y="801970"/>
                  </a:cubicBezTo>
                  <a:cubicBezTo>
                    <a:pt x="2811212" y="848174"/>
                    <a:pt x="2810552" y="2042879"/>
                    <a:pt x="2810552" y="2594027"/>
                  </a:cubicBezTo>
                  <a:cubicBezTo>
                    <a:pt x="2810552" y="2638251"/>
                    <a:pt x="2813192" y="2638251"/>
                    <a:pt x="2857416" y="2639571"/>
                  </a:cubicBezTo>
                  <a:cubicBezTo>
                    <a:pt x="2897019" y="2640891"/>
                    <a:pt x="2891079" y="2614489"/>
                    <a:pt x="2891079" y="2590727"/>
                  </a:cubicBezTo>
                  <a:cubicBezTo>
                    <a:pt x="2891079" y="1768295"/>
                    <a:pt x="2891079" y="945203"/>
                    <a:pt x="2891079" y="122771"/>
                  </a:cubicBezTo>
                  <a:cubicBezTo>
                    <a:pt x="2891079" y="9241"/>
                    <a:pt x="2900320" y="0"/>
                    <a:pt x="3012529" y="0"/>
                  </a:cubicBezTo>
                  <a:cubicBezTo>
                    <a:pt x="3196026" y="0"/>
                    <a:pt x="3380182" y="0"/>
                    <a:pt x="3563678" y="0"/>
                  </a:cubicBezTo>
                  <a:cubicBezTo>
                    <a:pt x="3631664" y="0"/>
                    <a:pt x="3652785" y="21122"/>
                    <a:pt x="3653446" y="87788"/>
                  </a:cubicBezTo>
                  <a:cubicBezTo>
                    <a:pt x="3654106" y="264023"/>
                    <a:pt x="3651466" y="2399310"/>
                    <a:pt x="3650806" y="2594687"/>
                  </a:cubicBezTo>
                  <a:cubicBezTo>
                    <a:pt x="3650806" y="2638911"/>
                    <a:pt x="3650806" y="2638911"/>
                    <a:pt x="3695029" y="2638911"/>
                  </a:cubicBezTo>
                  <a:cubicBezTo>
                    <a:pt x="3820440" y="2638911"/>
                    <a:pt x="3945851" y="2638911"/>
                    <a:pt x="4071262" y="2638911"/>
                  </a:cubicBezTo>
                  <a:cubicBezTo>
                    <a:pt x="4112186" y="2638911"/>
                    <a:pt x="4114166" y="2640891"/>
                    <a:pt x="4114166" y="2681815"/>
                  </a:cubicBezTo>
                  <a:cubicBezTo>
                    <a:pt x="4114166" y="2785444"/>
                    <a:pt x="4114166" y="2888413"/>
                    <a:pt x="4114166" y="2992042"/>
                  </a:cubicBezTo>
                  <a:cubicBezTo>
                    <a:pt x="4114166" y="3034946"/>
                    <a:pt x="4113506" y="3036266"/>
                    <a:pt x="4069283" y="3036266"/>
                  </a:cubicBezTo>
                  <a:cubicBezTo>
                    <a:pt x="3504933" y="3034946"/>
                    <a:pt x="196723" y="3034286"/>
                    <a:pt x="43590" y="3035606"/>
                  </a:cubicBezTo>
                  <a:close/>
                </a:path>
              </a:pathLst>
            </a:custGeom>
            <a:solidFill>
              <a:schemeClr val="accent1"/>
            </a:solidFill>
            <a:ln w="6595" cap="flat">
              <a:noFill/>
              <a:prstDash val="solid"/>
              <a:miter/>
            </a:ln>
          </p:spPr>
          <p:txBody>
            <a:bodyPr rtlCol="0" anchor="ctr"/>
            <a:lstStyle/>
            <a:p>
              <a:pPr algn="l" rtl="0"/>
              <a:endParaRPr lang="en-US" kern="1200">
                <a:solidFill>
                  <a:prstClr val="black"/>
                </a:solidFill>
                <a:latin typeface="Arial"/>
                <a:ea typeface="Arial Unicode MS"/>
              </a:endParaRPr>
            </a:p>
          </p:txBody>
        </p:sp>
        <p:sp>
          <p:nvSpPr>
            <p:cNvPr id="7" name="Freeform: Shape 29">
              <a:extLst>
                <a:ext uri="{FF2B5EF4-FFF2-40B4-BE49-F238E27FC236}">
                  <a16:creationId xmlns="" xmlns:a16="http://schemas.microsoft.com/office/drawing/2014/main" id="{0D9E715F-212D-4187-847A-4787AD91DEF8}"/>
                </a:ext>
              </a:extLst>
            </p:cNvPr>
            <p:cNvSpPr/>
            <p:nvPr/>
          </p:nvSpPr>
          <p:spPr>
            <a:xfrm>
              <a:off x="7204326" y="1625390"/>
              <a:ext cx="1481775" cy="1115682"/>
            </a:xfrm>
            <a:custGeom>
              <a:avLst/>
              <a:gdLst>
                <a:gd name="connsiteX0" fmla="*/ 1064151 w 2969257"/>
                <a:gd name="connsiteY0" fmla="*/ 935232 h 2235661"/>
                <a:gd name="connsiteX1" fmla="*/ 1755891 w 2969257"/>
                <a:gd name="connsiteY1" fmla="*/ 1096946 h 2235661"/>
                <a:gd name="connsiteX2" fmla="*/ 1823878 w 2969257"/>
                <a:gd name="connsiteY2" fmla="*/ 1078465 h 2235661"/>
                <a:gd name="connsiteX3" fmla="*/ 2653570 w 2969257"/>
                <a:gd name="connsiteY3" fmla="*/ 270554 h 2235661"/>
                <a:gd name="connsiteX4" fmla="*/ 2654230 w 2969257"/>
                <a:gd name="connsiteY4" fmla="*/ 228310 h 2235661"/>
                <a:gd name="connsiteX5" fmla="*/ 2578984 w 2969257"/>
                <a:gd name="connsiteY5" fmla="*/ 154384 h 2235661"/>
                <a:gd name="connsiteX6" fmla="*/ 2586244 w 2969257"/>
                <a:gd name="connsiteY6" fmla="*/ 118741 h 2235661"/>
                <a:gd name="connsiteX7" fmla="*/ 2938055 w 2969257"/>
                <a:gd name="connsiteY7" fmla="*/ 5211 h 2235661"/>
                <a:gd name="connsiteX8" fmla="*/ 2965778 w 2969257"/>
                <a:gd name="connsiteY8" fmla="*/ 4551 h 2235661"/>
                <a:gd name="connsiteX9" fmla="*/ 2964457 w 2969257"/>
                <a:gd name="connsiteY9" fmla="*/ 29633 h 2235661"/>
                <a:gd name="connsiteX10" fmla="*/ 2857528 w 2969257"/>
                <a:gd name="connsiteY10" fmla="*/ 383424 h 2235661"/>
                <a:gd name="connsiteX11" fmla="*/ 2817924 w 2969257"/>
                <a:gd name="connsiteY11" fmla="*/ 392665 h 2235661"/>
                <a:gd name="connsiteX12" fmla="*/ 2761820 w 2969257"/>
                <a:gd name="connsiteY12" fmla="*/ 336560 h 2235661"/>
                <a:gd name="connsiteX13" fmla="*/ 2714956 w 2969257"/>
                <a:gd name="connsiteY13" fmla="*/ 337220 h 2235661"/>
                <a:gd name="connsiteX14" fmla="*/ 1858200 w 2969257"/>
                <a:gd name="connsiteY14" fmla="*/ 1225657 h 2235661"/>
                <a:gd name="connsiteX15" fmla="*/ 1800115 w 2969257"/>
                <a:gd name="connsiteY15" fmla="*/ 1242159 h 2235661"/>
                <a:gd name="connsiteX16" fmla="*/ 1132137 w 2969257"/>
                <a:gd name="connsiteY16" fmla="*/ 1070544 h 2235661"/>
                <a:gd name="connsiteX17" fmla="*/ 1064151 w 2969257"/>
                <a:gd name="connsiteY17" fmla="*/ 1091666 h 2235661"/>
                <a:gd name="connsiteX18" fmla="*/ 114988 w 2969257"/>
                <a:gd name="connsiteY18" fmla="*/ 2222345 h 2235661"/>
                <a:gd name="connsiteX19" fmla="*/ 74724 w 2969257"/>
                <a:gd name="connsiteY19" fmla="*/ 2225645 h 2235661"/>
                <a:gd name="connsiteX20" fmla="*/ 15979 w 2969257"/>
                <a:gd name="connsiteY20" fmla="*/ 2178121 h 2235661"/>
                <a:gd name="connsiteX21" fmla="*/ 11359 w 2969257"/>
                <a:gd name="connsiteY21" fmla="*/ 2132577 h 2235661"/>
                <a:gd name="connsiteX22" fmla="*/ 1024547 w 2969257"/>
                <a:gd name="connsiteY22" fmla="*/ 954374 h 2235661"/>
                <a:gd name="connsiteX23" fmla="*/ 1064151 w 2969257"/>
                <a:gd name="connsiteY23" fmla="*/ 935232 h 223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9257" h="2235661">
                  <a:moveTo>
                    <a:pt x="1064151" y="935232"/>
                  </a:moveTo>
                  <a:cubicBezTo>
                    <a:pt x="1105074" y="944473"/>
                    <a:pt x="1572395" y="1052722"/>
                    <a:pt x="1755891" y="1096946"/>
                  </a:cubicBezTo>
                  <a:cubicBezTo>
                    <a:pt x="1783614" y="1103547"/>
                    <a:pt x="1803415" y="1098266"/>
                    <a:pt x="1823878" y="1078465"/>
                  </a:cubicBezTo>
                  <a:cubicBezTo>
                    <a:pt x="2011334" y="894308"/>
                    <a:pt x="2564462" y="355701"/>
                    <a:pt x="2653570" y="270554"/>
                  </a:cubicBezTo>
                  <a:cubicBezTo>
                    <a:pt x="2670731" y="254052"/>
                    <a:pt x="2670731" y="243491"/>
                    <a:pt x="2654230" y="228310"/>
                  </a:cubicBezTo>
                  <a:cubicBezTo>
                    <a:pt x="2628488" y="204548"/>
                    <a:pt x="2604725" y="178806"/>
                    <a:pt x="2578984" y="154384"/>
                  </a:cubicBezTo>
                  <a:cubicBezTo>
                    <a:pt x="2561162" y="137222"/>
                    <a:pt x="2559842" y="126661"/>
                    <a:pt x="2586244" y="118741"/>
                  </a:cubicBezTo>
                  <a:cubicBezTo>
                    <a:pt x="2703734" y="81117"/>
                    <a:pt x="2820565" y="42834"/>
                    <a:pt x="2938055" y="5211"/>
                  </a:cubicBezTo>
                  <a:cubicBezTo>
                    <a:pt x="2947296" y="2570"/>
                    <a:pt x="2957196" y="-4690"/>
                    <a:pt x="2965778" y="4551"/>
                  </a:cubicBezTo>
                  <a:cubicBezTo>
                    <a:pt x="2973038" y="11811"/>
                    <a:pt x="2967097" y="21712"/>
                    <a:pt x="2964457" y="29633"/>
                  </a:cubicBezTo>
                  <a:cubicBezTo>
                    <a:pt x="2928814" y="147783"/>
                    <a:pt x="2893171" y="265273"/>
                    <a:pt x="2857528" y="383424"/>
                  </a:cubicBezTo>
                  <a:cubicBezTo>
                    <a:pt x="2847627" y="416427"/>
                    <a:pt x="2843007" y="417087"/>
                    <a:pt x="2817924" y="392665"/>
                  </a:cubicBezTo>
                  <a:cubicBezTo>
                    <a:pt x="2798783" y="374183"/>
                    <a:pt x="2778981" y="357021"/>
                    <a:pt x="2761820" y="336560"/>
                  </a:cubicBezTo>
                  <a:cubicBezTo>
                    <a:pt x="2743998" y="315438"/>
                    <a:pt x="2732117" y="318738"/>
                    <a:pt x="2714956" y="337220"/>
                  </a:cubicBezTo>
                  <a:cubicBezTo>
                    <a:pt x="2576343" y="481772"/>
                    <a:pt x="2004073" y="1073184"/>
                    <a:pt x="1858200" y="1225657"/>
                  </a:cubicBezTo>
                  <a:cubicBezTo>
                    <a:pt x="1840379" y="1244139"/>
                    <a:pt x="1824537" y="1248099"/>
                    <a:pt x="1800115" y="1242159"/>
                  </a:cubicBezTo>
                  <a:cubicBezTo>
                    <a:pt x="1577676" y="1184734"/>
                    <a:pt x="1354576" y="1128629"/>
                    <a:pt x="1132137" y="1070544"/>
                  </a:cubicBezTo>
                  <a:cubicBezTo>
                    <a:pt x="1102434" y="1062623"/>
                    <a:pt x="1083953" y="1067904"/>
                    <a:pt x="1064151" y="1091666"/>
                  </a:cubicBezTo>
                  <a:cubicBezTo>
                    <a:pt x="922238" y="1260641"/>
                    <a:pt x="288583" y="2014426"/>
                    <a:pt x="114988" y="2222345"/>
                  </a:cubicBezTo>
                  <a:cubicBezTo>
                    <a:pt x="100466" y="2239506"/>
                    <a:pt x="89906" y="2239506"/>
                    <a:pt x="74724" y="2225645"/>
                  </a:cubicBezTo>
                  <a:cubicBezTo>
                    <a:pt x="55583" y="2209143"/>
                    <a:pt x="36441" y="2191982"/>
                    <a:pt x="15979" y="2178121"/>
                  </a:cubicBezTo>
                  <a:cubicBezTo>
                    <a:pt x="-4483" y="2163600"/>
                    <a:pt x="-4483" y="2150398"/>
                    <a:pt x="11359" y="2132577"/>
                  </a:cubicBezTo>
                  <a:cubicBezTo>
                    <a:pt x="81985" y="2051390"/>
                    <a:pt x="924879" y="1070544"/>
                    <a:pt x="1024547" y="954374"/>
                  </a:cubicBezTo>
                  <a:cubicBezTo>
                    <a:pt x="1032468" y="944473"/>
                    <a:pt x="1039729" y="932592"/>
                    <a:pt x="1064151" y="935232"/>
                  </a:cubicBezTo>
                  <a:close/>
                </a:path>
              </a:pathLst>
            </a:custGeom>
            <a:solidFill>
              <a:schemeClr val="accent3"/>
            </a:solidFill>
            <a:ln w="6595" cap="flat">
              <a:noFill/>
              <a:prstDash val="solid"/>
              <a:miter/>
            </a:ln>
          </p:spPr>
          <p:txBody>
            <a:bodyPr rtlCol="0" anchor="ctr"/>
            <a:lstStyle/>
            <a:p>
              <a:pPr algn="l" rtl="0"/>
              <a:endParaRPr lang="en-US" kern="1200">
                <a:solidFill>
                  <a:prstClr val="black"/>
                </a:solidFill>
                <a:latin typeface="Arial"/>
                <a:ea typeface="Arial Unicode MS"/>
              </a:endParaRPr>
            </a:p>
          </p:txBody>
        </p:sp>
      </p:grpSp>
      <p:sp>
        <p:nvSpPr>
          <p:cNvPr id="19" name="object 14"/>
          <p:cNvSpPr txBox="1"/>
          <p:nvPr/>
        </p:nvSpPr>
        <p:spPr>
          <a:xfrm>
            <a:off x="482967" y="1440354"/>
            <a:ext cx="89112" cy="195909"/>
          </a:xfrm>
          <a:prstGeom prst="rect">
            <a:avLst/>
          </a:prstGeom>
        </p:spPr>
        <p:txBody>
          <a:bodyPr wrap="square" lIns="0" tIns="0" rIns="0" bIns="0" rtlCol="0">
            <a:noAutofit/>
          </a:bodyPr>
          <a:lstStyle/>
          <a:p>
            <a:pPr marL="12700" algn="l" rtl="0">
              <a:lnSpc>
                <a:spcPts val="1340"/>
              </a:lnSpc>
              <a:spcBef>
                <a:spcPts val="67"/>
              </a:spcBef>
            </a:pPr>
            <a:r>
              <a:rPr sz="1200" kern="1200" dirty="0">
                <a:solidFill>
                  <a:prstClr val="black"/>
                </a:solidFill>
                <a:latin typeface="Times New Roman"/>
                <a:ea typeface="Arial Unicode MS"/>
                <a:cs typeface="Times New Roman"/>
              </a:rPr>
              <a:t>•</a:t>
            </a:r>
          </a:p>
        </p:txBody>
      </p:sp>
      <p:sp>
        <p:nvSpPr>
          <p:cNvPr id="20" name="object 11"/>
          <p:cNvSpPr txBox="1"/>
          <p:nvPr/>
        </p:nvSpPr>
        <p:spPr>
          <a:xfrm>
            <a:off x="672045" y="2013053"/>
            <a:ext cx="5495294" cy="397415"/>
          </a:xfrm>
          <a:prstGeom prst="rect">
            <a:avLst/>
          </a:prstGeom>
        </p:spPr>
        <p:txBody>
          <a:bodyPr wrap="square" lIns="0" tIns="0" rIns="0" bIns="0" rtlCol="0">
            <a:noAutofit/>
          </a:bodyPr>
          <a:lstStyle/>
          <a:p>
            <a:pPr marL="12852" algn="l" rtl="0">
              <a:lnSpc>
                <a:spcPts val="1340"/>
              </a:lnSpc>
              <a:spcBef>
                <a:spcPts val="67"/>
              </a:spcBef>
            </a:pPr>
            <a:r>
              <a:rPr sz="1200" kern="1200" spc="-64" dirty="0">
                <a:solidFill>
                  <a:prstClr val="black"/>
                </a:solidFill>
                <a:latin typeface="Times New Roman"/>
                <a:ea typeface="Arial Unicode MS"/>
                <a:cs typeface="Times New Roman"/>
              </a:rPr>
              <a:t>A</a:t>
            </a:r>
            <a:r>
              <a:rPr sz="1200" kern="1200" spc="-54" dirty="0">
                <a:solidFill>
                  <a:prstClr val="black"/>
                </a:solidFill>
                <a:latin typeface="Times New Roman"/>
                <a:ea typeface="Arial Unicode MS"/>
                <a:cs typeface="Times New Roman"/>
              </a:rPr>
              <a:t>v</a:t>
            </a:r>
            <a:r>
              <a:rPr sz="1200" kern="1200" spc="-34" dirty="0">
                <a:solidFill>
                  <a:prstClr val="black"/>
                </a:solidFill>
                <a:latin typeface="Times New Roman"/>
                <a:ea typeface="Arial Unicode MS"/>
                <a:cs typeface="Times New Roman"/>
              </a:rPr>
              <a:t>o</a:t>
            </a:r>
            <a:r>
              <a:rPr sz="1200" kern="1200" spc="-29" dirty="0">
                <a:solidFill>
                  <a:prstClr val="black"/>
                </a:solidFill>
                <a:latin typeface="Times New Roman"/>
                <a:ea typeface="Arial Unicode MS"/>
                <a:cs typeface="Times New Roman"/>
              </a:rPr>
              <a:t>i</a:t>
            </a:r>
            <a:r>
              <a:rPr sz="1200" kern="1200" dirty="0">
                <a:solidFill>
                  <a:prstClr val="black"/>
                </a:solidFill>
                <a:latin typeface="Times New Roman"/>
                <a:ea typeface="Arial Unicode MS"/>
                <a:cs typeface="Times New Roman"/>
              </a:rPr>
              <a:t>d </a:t>
            </a:r>
            <a:r>
              <a:rPr sz="1200" kern="1200" spc="-34" dirty="0">
                <a:solidFill>
                  <a:prstClr val="black"/>
                </a:solidFill>
                <a:latin typeface="Times New Roman"/>
                <a:ea typeface="Arial Unicode MS"/>
                <a:cs typeface="Times New Roman"/>
              </a:rPr>
              <a:t>a</a:t>
            </a:r>
            <a:r>
              <a:rPr sz="1200" kern="1200" spc="-29" dirty="0">
                <a:solidFill>
                  <a:prstClr val="black"/>
                </a:solidFill>
                <a:latin typeface="Times New Roman"/>
                <a:ea typeface="Arial Unicode MS"/>
                <a:cs typeface="Times New Roman"/>
              </a:rPr>
              <a:t>g</a:t>
            </a:r>
            <a:r>
              <a:rPr sz="1200" kern="1200" dirty="0">
                <a:solidFill>
                  <a:prstClr val="black"/>
                </a:solidFill>
                <a:latin typeface="Times New Roman"/>
                <a:ea typeface="Arial Unicode MS"/>
                <a:cs typeface="Times New Roman"/>
              </a:rPr>
              <a:t>e</a:t>
            </a:r>
            <a:r>
              <a:rPr sz="1200" kern="1200" spc="279" dirty="0">
                <a:solidFill>
                  <a:prstClr val="black"/>
                </a:solidFill>
                <a:latin typeface="Times New Roman"/>
                <a:ea typeface="Arial Unicode MS"/>
                <a:cs typeface="Times New Roman"/>
              </a:rPr>
              <a:t> </a:t>
            </a:r>
            <a:r>
              <a:rPr sz="1200" kern="1200" spc="-25" dirty="0">
                <a:solidFill>
                  <a:prstClr val="black"/>
                </a:solidFill>
                <a:latin typeface="Times New Roman"/>
                <a:ea typeface="Arial Unicode MS"/>
                <a:cs typeface="Times New Roman"/>
              </a:rPr>
              <a:t>a</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d</a:t>
            </a:r>
            <a:r>
              <a:rPr sz="1200" kern="1200" spc="260"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g</a:t>
            </a:r>
            <a:r>
              <a:rPr sz="1200" kern="1200" spc="-28" dirty="0">
                <a:solidFill>
                  <a:prstClr val="black"/>
                </a:solidFill>
                <a:latin typeface="Times New Roman"/>
                <a:ea typeface="Arial Unicode MS"/>
                <a:cs typeface="Times New Roman"/>
              </a:rPr>
              <a:t>e</a:t>
            </a:r>
            <a:r>
              <a:rPr sz="1200" kern="1200" spc="-34" dirty="0">
                <a:solidFill>
                  <a:prstClr val="black"/>
                </a:solidFill>
                <a:latin typeface="Times New Roman"/>
                <a:ea typeface="Arial Unicode MS"/>
                <a:cs typeface="Times New Roman"/>
              </a:rPr>
              <a:t>n</a:t>
            </a:r>
            <a:r>
              <a:rPr sz="1200" kern="1200" spc="-40" dirty="0">
                <a:solidFill>
                  <a:prstClr val="black"/>
                </a:solidFill>
                <a:latin typeface="Times New Roman"/>
                <a:ea typeface="Arial Unicode MS"/>
                <a:cs typeface="Times New Roman"/>
              </a:rPr>
              <a:t>d</a:t>
            </a:r>
            <a:r>
              <a:rPr sz="1200" kern="1200" spc="-28"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r</a:t>
            </a:r>
            <a:r>
              <a:rPr sz="1200" kern="1200" spc="-59"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g</a:t>
            </a:r>
            <a:r>
              <a:rPr sz="1200" kern="1200" spc="-34" dirty="0">
                <a:solidFill>
                  <a:prstClr val="black"/>
                </a:solidFill>
                <a:latin typeface="Times New Roman"/>
                <a:ea typeface="Arial Unicode MS"/>
                <a:cs typeface="Times New Roman"/>
              </a:rPr>
              <a:t>e</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g</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u</a:t>
            </a:r>
            <a:r>
              <a:rPr sz="1200" kern="1200" spc="-34" dirty="0">
                <a:solidFill>
                  <a:prstClr val="black"/>
                </a:solidFill>
                <a:latin typeface="Times New Roman"/>
                <a:ea typeface="Arial Unicode MS"/>
                <a:cs typeface="Times New Roman"/>
              </a:rPr>
              <a:t>n</a:t>
            </a:r>
            <a:r>
              <a:rPr sz="1200" kern="1200" spc="-29" dirty="0">
                <a:solidFill>
                  <a:prstClr val="black"/>
                </a:solidFill>
                <a:latin typeface="Times New Roman"/>
                <a:ea typeface="Arial Unicode MS"/>
                <a:cs typeface="Times New Roman"/>
              </a:rPr>
              <a:t>l</a:t>
            </a:r>
            <a:r>
              <a:rPr sz="1200" kern="1200" spc="-19"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s</a:t>
            </a:r>
            <a:r>
              <a:rPr sz="1200" kern="1200" dirty="0">
                <a:solidFill>
                  <a:prstClr val="black"/>
                </a:solidFill>
                <a:latin typeface="Times New Roman"/>
                <a:ea typeface="Arial Unicode MS"/>
                <a:cs typeface="Times New Roman"/>
              </a:rPr>
              <a:t>s</a:t>
            </a:r>
            <a:r>
              <a:rPr sz="1200" kern="1200" spc="-25"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ou</a:t>
            </a:r>
            <a:r>
              <a:rPr sz="1200" kern="1200" dirty="0">
                <a:solidFill>
                  <a:prstClr val="black"/>
                </a:solidFill>
                <a:latin typeface="Times New Roman"/>
                <a:ea typeface="Arial Unicode MS"/>
                <a:cs typeface="Times New Roman"/>
              </a:rPr>
              <a:t>r</a:t>
            </a:r>
            <a:r>
              <a:rPr sz="1200" kern="1200" spc="118" dirty="0">
                <a:solidFill>
                  <a:prstClr val="black"/>
                </a:solidFill>
                <a:latin typeface="Times New Roman"/>
                <a:ea typeface="Arial Unicode MS"/>
                <a:cs typeface="Times New Roman"/>
              </a:rPr>
              <a:t> </a:t>
            </a:r>
            <a:r>
              <a:rPr sz="1200" kern="1200" spc="-33" dirty="0">
                <a:solidFill>
                  <a:prstClr val="black"/>
                </a:solidFill>
                <a:latin typeface="Times New Roman"/>
                <a:ea typeface="Arial Unicode MS"/>
                <a:cs typeface="Times New Roman"/>
              </a:rPr>
              <a:t>p</a:t>
            </a:r>
            <a:r>
              <a:rPr sz="1200" kern="1200" spc="-39" dirty="0">
                <a:solidFill>
                  <a:prstClr val="black"/>
                </a:solidFill>
                <a:latin typeface="Times New Roman"/>
                <a:ea typeface="Arial Unicode MS"/>
                <a:cs typeface="Times New Roman"/>
              </a:rPr>
              <a:t>r</a:t>
            </a:r>
            <a:r>
              <a:rPr sz="1200" kern="1200" spc="-33" dirty="0">
                <a:solidFill>
                  <a:prstClr val="black"/>
                </a:solidFill>
                <a:latin typeface="Times New Roman"/>
                <a:ea typeface="Arial Unicode MS"/>
                <a:cs typeface="Times New Roman"/>
              </a:rPr>
              <a:t>o</a:t>
            </a:r>
            <a:r>
              <a:rPr sz="1200" kern="1200" spc="-39" dirty="0">
                <a:solidFill>
                  <a:prstClr val="black"/>
                </a:solidFill>
                <a:latin typeface="Times New Roman"/>
                <a:ea typeface="Arial Unicode MS"/>
                <a:cs typeface="Times New Roman"/>
              </a:rPr>
              <a:t>d</a:t>
            </a:r>
            <a:r>
              <a:rPr sz="1200" kern="1200" spc="-33" dirty="0">
                <a:solidFill>
                  <a:prstClr val="black"/>
                </a:solidFill>
                <a:latin typeface="Times New Roman"/>
                <a:ea typeface="Arial Unicode MS"/>
                <a:cs typeface="Times New Roman"/>
              </a:rPr>
              <a:t>u</a:t>
            </a:r>
            <a:r>
              <a:rPr sz="1200" kern="1200" spc="-28" dirty="0">
                <a:solidFill>
                  <a:prstClr val="black"/>
                </a:solidFill>
                <a:latin typeface="Times New Roman"/>
                <a:ea typeface="Arial Unicode MS"/>
                <a:cs typeface="Times New Roman"/>
              </a:rPr>
              <a:t>c</a:t>
            </a:r>
            <a:r>
              <a:rPr sz="1200" kern="1200" spc="5" dirty="0">
                <a:solidFill>
                  <a:prstClr val="black"/>
                </a:solidFill>
                <a:latin typeface="Times New Roman"/>
                <a:ea typeface="Arial Unicode MS"/>
                <a:cs typeface="Times New Roman"/>
              </a:rPr>
              <a:t>t</a:t>
            </a:r>
            <a:r>
              <a:rPr sz="1200" kern="1200" dirty="0">
                <a:solidFill>
                  <a:prstClr val="black"/>
                </a:solidFill>
                <a:latin typeface="Times New Roman"/>
                <a:ea typeface="Arial Unicode MS"/>
                <a:cs typeface="Times New Roman"/>
              </a:rPr>
              <a:t>/</a:t>
            </a:r>
            <a:r>
              <a:rPr sz="1200" kern="1200" spc="27" dirty="0">
                <a:solidFill>
                  <a:prstClr val="black"/>
                </a:solidFill>
                <a:latin typeface="Times New Roman"/>
                <a:ea typeface="Arial Unicode MS"/>
                <a:cs typeface="Times New Roman"/>
              </a:rPr>
              <a:t> </a:t>
            </a:r>
            <a:r>
              <a:rPr sz="1200" kern="1200" spc="-33" dirty="0">
                <a:solidFill>
                  <a:prstClr val="black"/>
                </a:solidFill>
                <a:latin typeface="Times New Roman"/>
                <a:ea typeface="Arial Unicode MS"/>
                <a:cs typeface="Times New Roman"/>
              </a:rPr>
              <a:t>s</a:t>
            </a:r>
            <a:r>
              <a:rPr sz="1200" kern="1200" spc="-28" dirty="0">
                <a:solidFill>
                  <a:prstClr val="black"/>
                </a:solidFill>
                <a:latin typeface="Times New Roman"/>
                <a:ea typeface="Arial Unicode MS"/>
                <a:cs typeface="Times New Roman"/>
              </a:rPr>
              <a:t>e</a:t>
            </a:r>
            <a:r>
              <a:rPr sz="1200" kern="1200" spc="5" dirty="0">
                <a:solidFill>
                  <a:prstClr val="black"/>
                </a:solidFill>
                <a:latin typeface="Times New Roman"/>
                <a:ea typeface="Arial Unicode MS"/>
                <a:cs typeface="Times New Roman"/>
              </a:rPr>
              <a:t>r</a:t>
            </a:r>
            <a:r>
              <a:rPr sz="1200" kern="1200" spc="-39" dirty="0">
                <a:solidFill>
                  <a:prstClr val="black"/>
                </a:solidFill>
                <a:latin typeface="Times New Roman"/>
                <a:ea typeface="Arial Unicode MS"/>
                <a:cs typeface="Times New Roman"/>
              </a:rPr>
              <a:t>v</a:t>
            </a:r>
            <a:r>
              <a:rPr sz="1200" kern="1200" spc="-33" dirty="0">
                <a:solidFill>
                  <a:prstClr val="black"/>
                </a:solidFill>
                <a:latin typeface="Times New Roman"/>
                <a:ea typeface="Arial Unicode MS"/>
                <a:cs typeface="Times New Roman"/>
              </a:rPr>
              <a:t>ic</a:t>
            </a:r>
            <a:r>
              <a:rPr sz="1200" kern="1200" dirty="0">
                <a:solidFill>
                  <a:prstClr val="black"/>
                </a:solidFill>
                <a:latin typeface="Times New Roman"/>
                <a:ea typeface="Arial Unicode MS"/>
                <a:cs typeface="Times New Roman"/>
              </a:rPr>
              <a:t>e</a:t>
            </a:r>
            <a:r>
              <a:rPr sz="1200" kern="1200" spc="-90"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i</a:t>
            </a:r>
            <a:r>
              <a:rPr sz="1200" kern="1200" dirty="0">
                <a:solidFill>
                  <a:prstClr val="black"/>
                </a:solidFill>
                <a:latin typeface="Times New Roman"/>
                <a:ea typeface="Arial Unicode MS"/>
                <a:cs typeface="Times New Roman"/>
              </a:rPr>
              <a:t>s</a:t>
            </a:r>
            <a:r>
              <a:rPr sz="1200" kern="1200" spc="-25" dirty="0">
                <a:solidFill>
                  <a:prstClr val="black"/>
                </a:solidFill>
                <a:latin typeface="Times New Roman"/>
                <a:ea typeface="Arial Unicode MS"/>
                <a:cs typeface="Times New Roman"/>
              </a:rPr>
              <a:t> </a:t>
            </a:r>
            <a:r>
              <a:rPr sz="1200" kern="1200" spc="-40"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g</a:t>
            </a:r>
            <a:r>
              <a:rPr sz="1200" kern="1200" spc="-11" dirty="0">
                <a:solidFill>
                  <a:prstClr val="black"/>
                </a:solidFill>
                <a:latin typeface="Times New Roman"/>
                <a:ea typeface="Arial Unicode MS"/>
                <a:cs typeface="Times New Roman"/>
              </a:rPr>
              <a:t>e</a:t>
            </a:r>
            <a:r>
              <a:rPr sz="1200" kern="1200" spc="-28" dirty="0">
                <a:solidFill>
                  <a:prstClr val="black"/>
                </a:solidFill>
                <a:latin typeface="Times New Roman"/>
                <a:ea typeface="Arial Unicode MS"/>
                <a:cs typeface="Times New Roman"/>
              </a:rPr>
              <a:t>-</a:t>
            </a:r>
            <a:r>
              <a:rPr sz="1200" kern="1200" spc="-40" dirty="0">
                <a:solidFill>
                  <a:prstClr val="black"/>
                </a:solidFill>
                <a:latin typeface="Times New Roman"/>
                <a:ea typeface="Arial Unicode MS"/>
                <a:cs typeface="Times New Roman"/>
              </a:rPr>
              <a:t>r</a:t>
            </a:r>
            <a:r>
              <a:rPr sz="1200" kern="1200" spc="-22" dirty="0">
                <a:solidFill>
                  <a:prstClr val="black"/>
                </a:solidFill>
                <a:latin typeface="Times New Roman"/>
                <a:ea typeface="Arial Unicode MS"/>
                <a:cs typeface="Times New Roman"/>
              </a:rPr>
              <a:t>e</a:t>
            </a:r>
            <a:r>
              <a:rPr sz="1200" kern="1200" spc="-34" dirty="0">
                <a:solidFill>
                  <a:prstClr val="black"/>
                </a:solidFill>
                <a:latin typeface="Times New Roman"/>
                <a:ea typeface="Arial Unicode MS"/>
                <a:cs typeface="Times New Roman"/>
              </a:rPr>
              <a:t>s</a:t>
            </a:r>
            <a:r>
              <a:rPr sz="1200" kern="1200" spc="-40"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ri</a:t>
            </a:r>
            <a:r>
              <a:rPr sz="1200" kern="1200" spc="-28" dirty="0">
                <a:solidFill>
                  <a:prstClr val="black"/>
                </a:solidFill>
                <a:latin typeface="Times New Roman"/>
                <a:ea typeface="Arial Unicode MS"/>
                <a:cs typeface="Times New Roman"/>
              </a:rPr>
              <a:t>c</a:t>
            </a:r>
            <a:r>
              <a:rPr sz="1200" kern="1200" spc="-63" dirty="0">
                <a:solidFill>
                  <a:prstClr val="black"/>
                </a:solidFill>
                <a:latin typeface="Times New Roman"/>
                <a:ea typeface="Arial Unicode MS"/>
                <a:cs typeface="Times New Roman"/>
              </a:rPr>
              <a:t>t</a:t>
            </a:r>
            <a:r>
              <a:rPr sz="1200" kern="1200" spc="-22"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d</a:t>
            </a:r>
            <a:r>
              <a:rPr sz="1200" kern="1200" spc="-31"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o</a:t>
            </a:r>
            <a:r>
              <a:rPr sz="1200" kern="1200" dirty="0">
                <a:solidFill>
                  <a:prstClr val="black"/>
                </a:solidFill>
                <a:latin typeface="Times New Roman"/>
                <a:ea typeface="Arial Unicode MS"/>
                <a:cs typeface="Times New Roman"/>
              </a:rPr>
              <a:t>r</a:t>
            </a:r>
            <a:r>
              <a:rPr sz="1200" kern="1200" spc="58"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g</a:t>
            </a:r>
            <a:r>
              <a:rPr sz="1200" kern="1200" spc="-25" dirty="0">
                <a:solidFill>
                  <a:prstClr val="black"/>
                </a:solidFill>
                <a:latin typeface="Times New Roman"/>
                <a:ea typeface="Arial Unicode MS"/>
                <a:cs typeface="Times New Roman"/>
              </a:rPr>
              <a:t>e</a:t>
            </a:r>
            <a:r>
              <a:rPr sz="1200" kern="1200" spc="-29" dirty="0">
                <a:solidFill>
                  <a:prstClr val="black"/>
                </a:solidFill>
                <a:latin typeface="Times New Roman"/>
                <a:ea typeface="Arial Unicode MS"/>
                <a:cs typeface="Times New Roman"/>
              </a:rPr>
              <a:t>n</a:t>
            </a:r>
            <a:r>
              <a:rPr sz="1200" kern="1200" spc="-34" dirty="0">
                <a:solidFill>
                  <a:prstClr val="black"/>
                </a:solidFill>
                <a:latin typeface="Times New Roman"/>
                <a:ea typeface="Arial Unicode MS"/>
                <a:cs typeface="Times New Roman"/>
              </a:rPr>
              <a:t>d</a:t>
            </a:r>
            <a:r>
              <a:rPr sz="1200" kern="1200" spc="-25" dirty="0">
                <a:solidFill>
                  <a:prstClr val="black"/>
                </a:solidFill>
                <a:latin typeface="Times New Roman"/>
                <a:ea typeface="Arial Unicode MS"/>
                <a:cs typeface="Times New Roman"/>
              </a:rPr>
              <a:t>e</a:t>
            </a:r>
            <a:r>
              <a:rPr sz="1200" kern="1200" spc="-94" dirty="0">
                <a:solidFill>
                  <a:prstClr val="black"/>
                </a:solidFill>
                <a:latin typeface="Times New Roman"/>
                <a:ea typeface="Arial Unicode MS"/>
                <a:cs typeface="Times New Roman"/>
              </a:rPr>
              <a:t>r</a:t>
            </a:r>
            <a:r>
              <a:rPr sz="1200" kern="1200" spc="-25" dirty="0">
                <a:solidFill>
                  <a:prstClr val="black"/>
                </a:solidFill>
                <a:latin typeface="Times New Roman"/>
                <a:ea typeface="Arial Unicode MS"/>
                <a:cs typeface="Times New Roman"/>
              </a:rPr>
              <a:t>-</a:t>
            </a:r>
            <a:r>
              <a:rPr sz="1200" kern="1200" spc="-29" dirty="0">
                <a:solidFill>
                  <a:prstClr val="black"/>
                </a:solidFill>
                <a:latin typeface="Times New Roman"/>
                <a:ea typeface="Arial Unicode MS"/>
                <a:cs typeface="Times New Roman"/>
              </a:rPr>
              <a:t>sp</a:t>
            </a:r>
            <a:r>
              <a:rPr sz="1200" kern="1200" spc="-19" dirty="0">
                <a:solidFill>
                  <a:prstClr val="black"/>
                </a:solidFill>
                <a:latin typeface="Times New Roman"/>
                <a:ea typeface="Arial Unicode MS"/>
                <a:cs typeface="Times New Roman"/>
              </a:rPr>
              <a:t>e</a:t>
            </a:r>
            <a:r>
              <a:rPr sz="1200" kern="1200" spc="-34" dirty="0">
                <a:solidFill>
                  <a:prstClr val="black"/>
                </a:solidFill>
                <a:latin typeface="Times New Roman"/>
                <a:ea typeface="Arial Unicode MS"/>
                <a:cs typeface="Times New Roman"/>
              </a:rPr>
              <a:t>ci</a:t>
            </a:r>
            <a:r>
              <a:rPr sz="1200" kern="1200" spc="-25" dirty="0">
                <a:solidFill>
                  <a:prstClr val="black"/>
                </a:solidFill>
                <a:latin typeface="Times New Roman"/>
                <a:ea typeface="Arial Unicode MS"/>
                <a:cs typeface="Times New Roman"/>
              </a:rPr>
              <a:t>f</a:t>
            </a:r>
            <a:r>
              <a:rPr sz="1200" kern="1200" spc="-29" dirty="0">
                <a:solidFill>
                  <a:prstClr val="black"/>
                </a:solidFill>
                <a:latin typeface="Times New Roman"/>
                <a:ea typeface="Arial Unicode MS"/>
                <a:cs typeface="Times New Roman"/>
              </a:rPr>
              <a:t>i</a:t>
            </a:r>
            <a:r>
              <a:rPr sz="1200" kern="1200" spc="-44" dirty="0">
                <a:solidFill>
                  <a:prstClr val="black"/>
                </a:solidFill>
                <a:latin typeface="Times New Roman"/>
                <a:ea typeface="Arial Unicode MS"/>
                <a:cs typeface="Times New Roman"/>
              </a:rPr>
              <a:t>c</a:t>
            </a:r>
            <a:r>
              <a:rPr sz="1200" kern="1200" dirty="0">
                <a:solidFill>
                  <a:prstClr val="black"/>
                </a:solidFill>
                <a:latin typeface="Times New Roman"/>
                <a:ea typeface="Arial Unicode MS"/>
                <a:cs typeface="Times New Roman"/>
              </a:rPr>
              <a:t>,</a:t>
            </a:r>
          </a:p>
          <a:p>
            <a:pPr marL="12700" marR="22859" algn="l" rtl="0">
              <a:lnSpc>
                <a:spcPct val="95825"/>
              </a:lnSpc>
            </a:pPr>
            <a:r>
              <a:rPr sz="1200" kern="1200" spc="-29" dirty="0">
                <a:solidFill>
                  <a:prstClr val="black"/>
                </a:solidFill>
                <a:latin typeface="Arial"/>
                <a:ea typeface="Arial Unicode MS"/>
                <a:cs typeface="Arial"/>
              </a:rPr>
              <a:t>b</a:t>
            </a:r>
            <a:r>
              <a:rPr sz="1200" kern="1200" spc="-19"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c</a:t>
            </a:r>
            <a:r>
              <a:rPr sz="1200" kern="1200" spc="-34" dirty="0">
                <a:solidFill>
                  <a:prstClr val="black"/>
                </a:solidFill>
                <a:latin typeface="Arial"/>
                <a:ea typeface="Arial Unicode MS"/>
                <a:cs typeface="Arial"/>
              </a:rPr>
              <a:t>a</a:t>
            </a:r>
            <a:r>
              <a:rPr sz="1200" kern="1200" spc="-29" dirty="0">
                <a:solidFill>
                  <a:prstClr val="black"/>
                </a:solidFill>
                <a:latin typeface="Arial"/>
                <a:ea typeface="Arial Unicode MS"/>
                <a:cs typeface="Arial"/>
              </a:rPr>
              <a:t>us</a:t>
            </a:r>
            <a:r>
              <a:rPr sz="1200" kern="1200" dirty="0">
                <a:solidFill>
                  <a:prstClr val="black"/>
                </a:solidFill>
                <a:latin typeface="Arial"/>
                <a:ea typeface="Arial Unicode MS"/>
                <a:cs typeface="Arial"/>
              </a:rPr>
              <a:t>e</a:t>
            </a:r>
            <a:r>
              <a:rPr sz="1200" kern="1200" spc="-57" dirty="0">
                <a:solidFill>
                  <a:prstClr val="black"/>
                </a:solidFill>
                <a:latin typeface="Arial"/>
                <a:ea typeface="Arial Unicode MS"/>
                <a:cs typeface="Arial"/>
              </a:rPr>
              <a:t> </a:t>
            </a:r>
            <a:r>
              <a:rPr sz="1200" kern="1200" spc="-39" dirty="0">
                <a:solidFill>
                  <a:prstClr val="black"/>
                </a:solidFill>
                <a:latin typeface="Arial"/>
                <a:ea typeface="Arial Unicode MS"/>
                <a:cs typeface="Arial"/>
              </a:rPr>
              <a:t>t</a:t>
            </a:r>
            <a:r>
              <a:rPr sz="1200" kern="1200" spc="-34" dirty="0">
                <a:solidFill>
                  <a:prstClr val="black"/>
                </a:solidFill>
                <a:latin typeface="Arial"/>
                <a:ea typeface="Arial Unicode MS"/>
                <a:cs typeface="Arial"/>
              </a:rPr>
              <a:t>h</a:t>
            </a:r>
            <a:r>
              <a:rPr sz="1200" kern="1200" spc="-19"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s</a:t>
            </a:r>
            <a:r>
              <a:rPr sz="1200" kern="1200" dirty="0">
                <a:solidFill>
                  <a:prstClr val="black"/>
                </a:solidFill>
                <a:latin typeface="Arial"/>
                <a:ea typeface="Arial Unicode MS"/>
                <a:cs typeface="Arial"/>
              </a:rPr>
              <a:t>e</a:t>
            </a:r>
            <a:r>
              <a:rPr sz="1200" kern="1200" spc="-70" dirty="0">
                <a:solidFill>
                  <a:prstClr val="black"/>
                </a:solidFill>
                <a:latin typeface="Arial"/>
                <a:ea typeface="Arial Unicode MS"/>
                <a:cs typeface="Arial"/>
              </a:rPr>
              <a:t> </a:t>
            </a:r>
            <a:r>
              <a:rPr sz="1200" kern="1200" spc="-25" dirty="0">
                <a:solidFill>
                  <a:prstClr val="black"/>
                </a:solidFill>
                <a:latin typeface="Arial"/>
                <a:ea typeface="Arial Unicode MS"/>
                <a:cs typeface="Arial"/>
              </a:rPr>
              <a:t>f</a:t>
            </a:r>
            <a:r>
              <a:rPr sz="1200" kern="1200" spc="-29" dirty="0">
                <a:solidFill>
                  <a:prstClr val="black"/>
                </a:solidFill>
                <a:latin typeface="Arial"/>
                <a:ea typeface="Arial Unicode MS"/>
                <a:cs typeface="Arial"/>
              </a:rPr>
              <a:t>i</a:t>
            </a:r>
            <a:r>
              <a:rPr sz="1200" kern="1200" spc="-25"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ld</a:t>
            </a:r>
            <a:r>
              <a:rPr sz="1200" kern="1200" dirty="0">
                <a:solidFill>
                  <a:prstClr val="black"/>
                </a:solidFill>
                <a:latin typeface="Arial"/>
                <a:ea typeface="Arial Unicode MS"/>
                <a:cs typeface="Arial"/>
              </a:rPr>
              <a:t>s</a:t>
            </a:r>
            <a:r>
              <a:rPr sz="1200" kern="1200" spc="-35"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c</a:t>
            </a:r>
            <a:r>
              <a:rPr sz="1200" kern="1200" spc="-25" dirty="0">
                <a:solidFill>
                  <a:prstClr val="black"/>
                </a:solidFill>
                <a:latin typeface="Arial"/>
                <a:ea typeface="Arial Unicode MS"/>
                <a:cs typeface="Arial"/>
              </a:rPr>
              <a:t>a</a:t>
            </a:r>
            <a:r>
              <a:rPr sz="1200" kern="1200" dirty="0">
                <a:solidFill>
                  <a:prstClr val="black"/>
                </a:solidFill>
                <a:latin typeface="Arial"/>
                <a:ea typeface="Arial Unicode MS"/>
                <a:cs typeface="Arial"/>
              </a:rPr>
              <a:t>n</a:t>
            </a:r>
            <a:r>
              <a:rPr sz="1200" kern="1200" spc="-44"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u</a:t>
            </a:r>
            <a:r>
              <a:rPr sz="1200" kern="1200" spc="-34" dirty="0">
                <a:solidFill>
                  <a:prstClr val="black"/>
                </a:solidFill>
                <a:latin typeface="Arial"/>
                <a:ea typeface="Arial Unicode MS"/>
                <a:cs typeface="Arial"/>
              </a:rPr>
              <a:t>nn</a:t>
            </a:r>
            <a:r>
              <a:rPr sz="1200" kern="1200" spc="-19"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c</a:t>
            </a:r>
            <a:r>
              <a:rPr sz="1200" kern="1200" spc="-19" dirty="0">
                <a:solidFill>
                  <a:prstClr val="black"/>
                </a:solidFill>
                <a:latin typeface="Arial"/>
                <a:ea typeface="Arial Unicode MS"/>
                <a:cs typeface="Arial"/>
              </a:rPr>
              <a:t>e</a:t>
            </a:r>
            <a:r>
              <a:rPr sz="1200" kern="1200" spc="-25" dirty="0">
                <a:solidFill>
                  <a:prstClr val="black"/>
                </a:solidFill>
                <a:latin typeface="Arial"/>
                <a:ea typeface="Arial Unicode MS"/>
                <a:cs typeface="Arial"/>
              </a:rPr>
              <a:t>ssa</a:t>
            </a:r>
            <a:r>
              <a:rPr sz="1200" kern="1200" spc="-29" dirty="0">
                <a:solidFill>
                  <a:prstClr val="black"/>
                </a:solidFill>
                <a:latin typeface="Arial"/>
                <a:ea typeface="Arial Unicode MS"/>
                <a:cs typeface="Arial"/>
              </a:rPr>
              <a:t>r</a:t>
            </a:r>
            <a:r>
              <a:rPr sz="1200" kern="1200" spc="-34" dirty="0">
                <a:solidFill>
                  <a:prstClr val="black"/>
                </a:solidFill>
                <a:latin typeface="Arial"/>
                <a:ea typeface="Arial Unicode MS"/>
                <a:cs typeface="Arial"/>
              </a:rPr>
              <a:t>i</a:t>
            </a:r>
            <a:r>
              <a:rPr sz="1200" kern="1200" spc="-29" dirty="0">
                <a:solidFill>
                  <a:prstClr val="black"/>
                </a:solidFill>
                <a:latin typeface="Arial"/>
                <a:ea typeface="Arial Unicode MS"/>
                <a:cs typeface="Arial"/>
              </a:rPr>
              <a:t>l</a:t>
            </a:r>
            <a:r>
              <a:rPr sz="1200" kern="1200" dirty="0">
                <a:solidFill>
                  <a:prstClr val="black"/>
                </a:solidFill>
                <a:latin typeface="Arial"/>
                <a:ea typeface="Arial Unicode MS"/>
                <a:cs typeface="Arial"/>
              </a:rPr>
              <a:t>y</a:t>
            </a:r>
            <a:r>
              <a:rPr sz="1200" kern="1200" spc="-100"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limi</a:t>
            </a:r>
            <a:r>
              <a:rPr sz="1200" kern="1200" dirty="0">
                <a:solidFill>
                  <a:prstClr val="black"/>
                </a:solidFill>
                <a:latin typeface="Arial"/>
                <a:ea typeface="Arial Unicode MS"/>
                <a:cs typeface="Arial"/>
              </a:rPr>
              <a:t>t</a:t>
            </a:r>
            <a:r>
              <a:rPr sz="1200" kern="1200" spc="3" dirty="0">
                <a:solidFill>
                  <a:prstClr val="black"/>
                </a:solidFill>
                <a:latin typeface="Arial"/>
                <a:ea typeface="Arial Unicode MS"/>
                <a:cs typeface="Arial"/>
              </a:rPr>
              <a:t> </a:t>
            </a:r>
            <a:r>
              <a:rPr sz="1200" kern="1200" spc="-54" dirty="0">
                <a:solidFill>
                  <a:prstClr val="black"/>
                </a:solidFill>
                <a:latin typeface="Arial"/>
                <a:ea typeface="Arial Unicode MS"/>
                <a:cs typeface="Arial"/>
              </a:rPr>
              <a:t>y</a:t>
            </a:r>
            <a:r>
              <a:rPr sz="1200" kern="1200" spc="-29" dirty="0">
                <a:solidFill>
                  <a:prstClr val="black"/>
                </a:solidFill>
                <a:latin typeface="Arial"/>
                <a:ea typeface="Arial Unicode MS"/>
                <a:cs typeface="Arial"/>
              </a:rPr>
              <a:t>ou</a:t>
            </a:r>
            <a:r>
              <a:rPr sz="1200" kern="1200" dirty="0">
                <a:solidFill>
                  <a:prstClr val="black"/>
                </a:solidFill>
                <a:latin typeface="Arial"/>
                <a:ea typeface="Arial Unicode MS"/>
                <a:cs typeface="Arial"/>
              </a:rPr>
              <a:t>r</a:t>
            </a:r>
            <a:r>
              <a:rPr sz="1200" kern="1200" spc="-39" dirty="0">
                <a:solidFill>
                  <a:prstClr val="black"/>
                </a:solidFill>
                <a:latin typeface="Arial"/>
                <a:ea typeface="Arial Unicode MS"/>
                <a:cs typeface="Arial"/>
              </a:rPr>
              <a:t> </a:t>
            </a:r>
            <a:r>
              <a:rPr sz="1200" kern="1200" spc="-54" dirty="0">
                <a:solidFill>
                  <a:prstClr val="black"/>
                </a:solidFill>
                <a:latin typeface="Arial"/>
                <a:ea typeface="Arial Unicode MS"/>
                <a:cs typeface="Arial"/>
              </a:rPr>
              <a:t>ov</a:t>
            </a:r>
            <a:r>
              <a:rPr sz="1200" kern="1200" spc="-25"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ra</a:t>
            </a:r>
            <a:r>
              <a:rPr sz="1200" kern="1200" spc="-34" dirty="0">
                <a:solidFill>
                  <a:prstClr val="black"/>
                </a:solidFill>
                <a:latin typeface="Arial"/>
                <a:ea typeface="Arial Unicode MS"/>
                <a:cs typeface="Arial"/>
              </a:rPr>
              <a:t>l</a:t>
            </a:r>
            <a:r>
              <a:rPr sz="1200" kern="1200" dirty="0">
                <a:solidFill>
                  <a:prstClr val="black"/>
                </a:solidFill>
                <a:latin typeface="Arial"/>
                <a:ea typeface="Arial Unicode MS"/>
                <a:cs typeface="Arial"/>
              </a:rPr>
              <a:t>l</a:t>
            </a:r>
            <a:r>
              <a:rPr sz="1200" kern="1200" spc="-93"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r</a:t>
            </a:r>
            <a:r>
              <a:rPr sz="1200" kern="1200" spc="-29" dirty="0">
                <a:solidFill>
                  <a:prstClr val="black"/>
                </a:solidFill>
                <a:latin typeface="Arial"/>
                <a:ea typeface="Arial Unicode MS"/>
                <a:cs typeface="Arial"/>
              </a:rPr>
              <a:t>e</a:t>
            </a:r>
            <a:r>
              <a:rPr sz="1200" kern="1200" spc="-34" dirty="0">
                <a:solidFill>
                  <a:prstClr val="black"/>
                </a:solidFill>
                <a:latin typeface="Arial"/>
                <a:ea typeface="Arial Unicode MS"/>
                <a:cs typeface="Arial"/>
              </a:rPr>
              <a:t>a</a:t>
            </a:r>
            <a:r>
              <a:rPr sz="1200" kern="1200" spc="-29" dirty="0">
                <a:solidFill>
                  <a:prstClr val="black"/>
                </a:solidFill>
                <a:latin typeface="Arial"/>
                <a:ea typeface="Arial Unicode MS"/>
                <a:cs typeface="Arial"/>
              </a:rPr>
              <a:t>c</a:t>
            </a:r>
            <a:r>
              <a:rPr sz="1200" kern="1200" spc="-44" dirty="0">
                <a:solidFill>
                  <a:prstClr val="black"/>
                </a:solidFill>
                <a:latin typeface="Arial"/>
                <a:ea typeface="Arial Unicode MS"/>
                <a:cs typeface="Arial"/>
              </a:rPr>
              <a:t>h</a:t>
            </a:r>
            <a:r>
              <a:rPr sz="1200" kern="1200" dirty="0">
                <a:solidFill>
                  <a:prstClr val="black"/>
                </a:solidFill>
                <a:latin typeface="Arial"/>
                <a:ea typeface="Arial Unicode MS"/>
                <a:cs typeface="Arial"/>
              </a:rPr>
              <a:t>.</a:t>
            </a:r>
          </a:p>
        </p:txBody>
      </p:sp>
      <p:sp>
        <p:nvSpPr>
          <p:cNvPr id="21" name="object 14"/>
          <p:cNvSpPr txBox="1"/>
          <p:nvPr/>
        </p:nvSpPr>
        <p:spPr>
          <a:xfrm>
            <a:off x="497415" y="2030359"/>
            <a:ext cx="89112" cy="195909"/>
          </a:xfrm>
          <a:prstGeom prst="rect">
            <a:avLst/>
          </a:prstGeom>
        </p:spPr>
        <p:txBody>
          <a:bodyPr wrap="square" lIns="0" tIns="0" rIns="0" bIns="0" rtlCol="0">
            <a:noAutofit/>
          </a:bodyPr>
          <a:lstStyle/>
          <a:p>
            <a:pPr marL="12700" algn="l" rtl="0">
              <a:lnSpc>
                <a:spcPts val="1340"/>
              </a:lnSpc>
              <a:spcBef>
                <a:spcPts val="67"/>
              </a:spcBef>
            </a:pPr>
            <a:r>
              <a:rPr sz="1200" kern="1200" dirty="0">
                <a:solidFill>
                  <a:prstClr val="black"/>
                </a:solidFill>
                <a:latin typeface="Times New Roman"/>
                <a:ea typeface="Arial Unicode MS"/>
                <a:cs typeface="Times New Roman"/>
              </a:rPr>
              <a:t>•</a:t>
            </a:r>
          </a:p>
        </p:txBody>
      </p:sp>
      <p:sp>
        <p:nvSpPr>
          <p:cNvPr id="22" name="object 9"/>
          <p:cNvSpPr txBox="1"/>
          <p:nvPr/>
        </p:nvSpPr>
        <p:spPr>
          <a:xfrm>
            <a:off x="672046" y="2600952"/>
            <a:ext cx="5617679" cy="397416"/>
          </a:xfrm>
          <a:prstGeom prst="rect">
            <a:avLst/>
          </a:prstGeom>
        </p:spPr>
        <p:txBody>
          <a:bodyPr wrap="square" lIns="0" tIns="0" rIns="0" bIns="0" rtlCol="0">
            <a:noAutofit/>
          </a:bodyPr>
          <a:lstStyle/>
          <a:p>
            <a:pPr marL="12852" algn="l" rtl="0">
              <a:lnSpc>
                <a:spcPts val="1340"/>
              </a:lnSpc>
              <a:spcBef>
                <a:spcPts val="67"/>
              </a:spcBef>
            </a:pPr>
            <a:r>
              <a:rPr sz="1200" kern="1200" spc="-29" dirty="0">
                <a:solidFill>
                  <a:prstClr val="black"/>
                </a:solidFill>
                <a:latin typeface="Times New Roman"/>
                <a:ea typeface="Arial Unicode MS"/>
                <a:cs typeface="Times New Roman"/>
              </a:rPr>
              <a:t>W</a:t>
            </a:r>
            <a:r>
              <a:rPr sz="1200" kern="1200" spc="-34" dirty="0">
                <a:solidFill>
                  <a:prstClr val="black"/>
                </a:solidFill>
                <a:latin typeface="Times New Roman"/>
                <a:ea typeface="Arial Unicode MS"/>
                <a:cs typeface="Times New Roman"/>
              </a:rPr>
              <a:t>h</a:t>
            </a:r>
            <a:r>
              <a:rPr sz="1200" kern="1200" spc="-25"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n</a:t>
            </a:r>
            <a:r>
              <a:rPr sz="1200" kern="1200" spc="19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g</a:t>
            </a:r>
            <a:r>
              <a:rPr sz="1200" kern="1200" spc="-34" dirty="0">
                <a:solidFill>
                  <a:prstClr val="black"/>
                </a:solidFill>
                <a:latin typeface="Times New Roman"/>
                <a:ea typeface="Arial Unicode MS"/>
                <a:cs typeface="Times New Roman"/>
              </a:rPr>
              <a:t>e</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g</a:t>
            </a:r>
            <a:r>
              <a:rPr sz="1200" kern="1200" spc="-25" dirty="0">
                <a:solidFill>
                  <a:prstClr val="black"/>
                </a:solidFill>
                <a:latin typeface="Times New Roman"/>
                <a:ea typeface="Arial Unicode MS"/>
                <a:cs typeface="Times New Roman"/>
              </a:rPr>
              <a:t> a</a:t>
            </a:r>
            <a:r>
              <a:rPr sz="1200" kern="1200" dirty="0">
                <a:solidFill>
                  <a:prstClr val="black"/>
                </a:solidFill>
                <a:latin typeface="Times New Roman"/>
                <a:ea typeface="Arial Unicode MS"/>
                <a:cs typeface="Times New Roman"/>
              </a:rPr>
              <a:t>n</a:t>
            </a:r>
            <a:r>
              <a:rPr sz="1200" kern="1200" spc="152" dirty="0">
                <a:solidFill>
                  <a:prstClr val="black"/>
                </a:solidFill>
                <a:latin typeface="Times New Roman"/>
                <a:ea typeface="Arial Unicode MS"/>
                <a:cs typeface="Times New Roman"/>
              </a:rPr>
              <a:t> </a:t>
            </a:r>
            <a:r>
              <a:rPr sz="1200" kern="1200" spc="-56" dirty="0">
                <a:solidFill>
                  <a:prstClr val="black"/>
                </a:solidFill>
                <a:latin typeface="Times New Roman"/>
                <a:ea typeface="Arial Unicode MS"/>
                <a:cs typeface="Times New Roman"/>
              </a:rPr>
              <a:t>e</a:t>
            </a:r>
            <a:r>
              <a:rPr sz="1200" kern="1200" spc="-62" dirty="0">
                <a:solidFill>
                  <a:prstClr val="black"/>
                </a:solidFill>
                <a:latin typeface="Times New Roman"/>
                <a:ea typeface="Arial Unicode MS"/>
                <a:cs typeface="Times New Roman"/>
              </a:rPr>
              <a:t>v</a:t>
            </a:r>
            <a:r>
              <a:rPr sz="1200" kern="1200" spc="-28" dirty="0">
                <a:solidFill>
                  <a:prstClr val="black"/>
                </a:solidFill>
                <a:latin typeface="Times New Roman"/>
                <a:ea typeface="Arial Unicode MS"/>
                <a:cs typeface="Times New Roman"/>
              </a:rPr>
              <a:t>e</a:t>
            </a:r>
            <a:r>
              <a:rPr sz="1200" kern="1200" spc="-45" dirty="0">
                <a:solidFill>
                  <a:prstClr val="black"/>
                </a:solidFill>
                <a:latin typeface="Times New Roman"/>
                <a:ea typeface="Arial Unicode MS"/>
                <a:cs typeface="Times New Roman"/>
              </a:rPr>
              <a:t>nt</a:t>
            </a:r>
            <a:r>
              <a:rPr sz="1200" kern="1200" dirty="0">
                <a:solidFill>
                  <a:prstClr val="black"/>
                </a:solidFill>
                <a:latin typeface="Times New Roman"/>
                <a:ea typeface="Arial Unicode MS"/>
                <a:cs typeface="Times New Roman"/>
              </a:rPr>
              <a:t>,</a:t>
            </a:r>
            <a:r>
              <a:rPr sz="1200" kern="1200" spc="-47" dirty="0">
                <a:solidFill>
                  <a:prstClr val="black"/>
                </a:solidFill>
                <a:latin typeface="Times New Roman"/>
                <a:ea typeface="Arial Unicode MS"/>
                <a:cs typeface="Times New Roman"/>
              </a:rPr>
              <a:t> </a:t>
            </a:r>
            <a:r>
              <a:rPr sz="1200" kern="1200" spc="-33" dirty="0">
                <a:solidFill>
                  <a:prstClr val="black"/>
                </a:solidFill>
                <a:latin typeface="Times New Roman"/>
                <a:ea typeface="Arial Unicode MS"/>
                <a:cs typeface="Times New Roman"/>
              </a:rPr>
              <a:t>consi</a:t>
            </a:r>
            <a:r>
              <a:rPr sz="1200" kern="1200" spc="-39" dirty="0">
                <a:solidFill>
                  <a:prstClr val="black"/>
                </a:solidFill>
                <a:latin typeface="Times New Roman"/>
                <a:ea typeface="Arial Unicode MS"/>
                <a:cs typeface="Times New Roman"/>
              </a:rPr>
              <a:t>d</a:t>
            </a:r>
            <a:r>
              <a:rPr sz="1200" kern="1200" spc="-28"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 </a:t>
            </a:r>
            <a:r>
              <a:rPr sz="1200" kern="1200" spc="-25"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u</a:t>
            </a:r>
            <a:r>
              <a:rPr sz="1200" kern="1200" spc="-34" dirty="0">
                <a:solidFill>
                  <a:prstClr val="black"/>
                </a:solidFill>
                <a:latin typeface="Times New Roman"/>
                <a:ea typeface="Arial Unicode MS"/>
                <a:cs typeface="Times New Roman"/>
              </a:rPr>
              <a:t>nni</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g</a:t>
            </a:r>
            <a:r>
              <a:rPr sz="1200" kern="1200" spc="-25"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h</a:t>
            </a:r>
            <a:r>
              <a:rPr sz="1200" kern="1200" dirty="0">
                <a:solidFill>
                  <a:prstClr val="black"/>
                </a:solidFill>
                <a:latin typeface="Times New Roman"/>
                <a:ea typeface="Arial Unicode MS"/>
                <a:cs typeface="Times New Roman"/>
              </a:rPr>
              <a:t>e</a:t>
            </a:r>
            <a:r>
              <a:rPr sz="1200" kern="1200" spc="19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c</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mp</a:t>
            </a:r>
            <a:r>
              <a:rPr sz="1200" kern="1200" spc="-29" dirty="0">
                <a:solidFill>
                  <a:prstClr val="black"/>
                </a:solidFill>
                <a:latin typeface="Times New Roman"/>
                <a:ea typeface="Arial Unicode MS"/>
                <a:cs typeface="Times New Roman"/>
              </a:rPr>
              <a:t>aig</a:t>
            </a:r>
            <a:r>
              <a:rPr sz="1200" kern="1200" dirty="0">
                <a:solidFill>
                  <a:prstClr val="black"/>
                </a:solidFill>
                <a:latin typeface="Times New Roman"/>
                <a:ea typeface="Arial Unicode MS"/>
                <a:cs typeface="Times New Roman"/>
              </a:rPr>
              <a:t>n</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b</a:t>
            </a:r>
            <a:r>
              <a:rPr sz="1200" kern="1200" spc="-34" dirty="0">
                <a:solidFill>
                  <a:prstClr val="black"/>
                </a:solidFill>
                <a:latin typeface="Times New Roman"/>
                <a:ea typeface="Arial Unicode MS"/>
                <a:cs typeface="Times New Roman"/>
              </a:rPr>
              <a:t>e</a:t>
            </a:r>
            <a:r>
              <a:rPr sz="1200" kern="1200" spc="-44" dirty="0">
                <a:solidFill>
                  <a:prstClr val="black"/>
                </a:solidFill>
                <a:latin typeface="Times New Roman"/>
                <a:ea typeface="Arial Unicode MS"/>
                <a:cs typeface="Times New Roman"/>
              </a:rPr>
              <a:t>f</a:t>
            </a:r>
            <a:r>
              <a:rPr sz="1200" kern="1200" spc="-29" dirty="0">
                <a:solidFill>
                  <a:prstClr val="black"/>
                </a:solidFill>
                <a:latin typeface="Times New Roman"/>
                <a:ea typeface="Arial Unicode MS"/>
                <a:cs typeface="Times New Roman"/>
              </a:rPr>
              <a:t>o</a:t>
            </a:r>
            <a:r>
              <a:rPr sz="1200" kern="1200" spc="-34" dirty="0">
                <a:solidFill>
                  <a:prstClr val="black"/>
                </a:solidFill>
                <a:latin typeface="Times New Roman"/>
                <a:ea typeface="Arial Unicode MS"/>
                <a:cs typeface="Times New Roman"/>
              </a:rPr>
              <a:t>r</a:t>
            </a:r>
            <a:r>
              <a:rPr sz="1200" kern="1200" spc="-44"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a:t>
            </a:r>
            <a:r>
              <a:rPr sz="1200" kern="1200" spc="-25"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d</a:t>
            </a:r>
            <a:r>
              <a:rPr sz="1200" kern="1200" spc="-29" dirty="0">
                <a:solidFill>
                  <a:prstClr val="black"/>
                </a:solidFill>
                <a:latin typeface="Times New Roman"/>
                <a:ea typeface="Arial Unicode MS"/>
                <a:cs typeface="Times New Roman"/>
              </a:rPr>
              <a:t>ur</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n</a:t>
            </a:r>
            <a:r>
              <a:rPr sz="1200" kern="1200" spc="-39" dirty="0">
                <a:solidFill>
                  <a:prstClr val="black"/>
                </a:solidFill>
                <a:latin typeface="Times New Roman"/>
                <a:ea typeface="Arial Unicode MS"/>
                <a:cs typeface="Times New Roman"/>
              </a:rPr>
              <a:t>g</a:t>
            </a:r>
            <a:r>
              <a:rPr sz="1200" kern="1200" dirty="0">
                <a:solidFill>
                  <a:prstClr val="black"/>
                </a:solidFill>
                <a:latin typeface="Times New Roman"/>
                <a:ea typeface="Arial Unicode MS"/>
                <a:cs typeface="Times New Roman"/>
              </a:rPr>
              <a:t>,</a:t>
            </a:r>
            <a:r>
              <a:rPr sz="1200" kern="1200" spc="-25" dirty="0">
                <a:solidFill>
                  <a:prstClr val="black"/>
                </a:solidFill>
                <a:latin typeface="Times New Roman"/>
                <a:ea typeface="Arial Unicode MS"/>
                <a:cs typeface="Times New Roman"/>
              </a:rPr>
              <a:t> a</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d</a:t>
            </a:r>
            <a:r>
              <a:rPr sz="1200" kern="1200" spc="260"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f</a:t>
            </a:r>
            <a:r>
              <a:rPr sz="1200" kern="1200" spc="-54"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r</a:t>
            </a:r>
            <a:r>
              <a:rPr sz="1200" kern="1200" spc="193"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t</a:t>
            </a:r>
            <a:r>
              <a:rPr sz="1200" kern="1200" dirty="0">
                <a:solidFill>
                  <a:prstClr val="black"/>
                </a:solidFill>
                <a:latin typeface="Times New Roman"/>
                <a:ea typeface="Arial Unicode MS"/>
                <a:cs typeface="Times New Roman"/>
              </a:rPr>
              <a:t>o</a:t>
            </a:r>
            <a:r>
              <a:rPr sz="1200" kern="1200" spc="102"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m</a:t>
            </a:r>
            <a:r>
              <a:rPr sz="1200" kern="1200"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xim</a:t>
            </a:r>
            <a:r>
              <a:rPr sz="1200" kern="1200" spc="-39" dirty="0">
                <a:solidFill>
                  <a:prstClr val="black"/>
                </a:solidFill>
                <a:latin typeface="Times New Roman"/>
                <a:ea typeface="Arial Unicode MS"/>
                <a:cs typeface="Times New Roman"/>
              </a:rPr>
              <a:t>i</a:t>
            </a:r>
            <a:r>
              <a:rPr sz="1200" kern="1200" spc="-50" dirty="0">
                <a:solidFill>
                  <a:prstClr val="black"/>
                </a:solidFill>
                <a:latin typeface="Times New Roman"/>
                <a:ea typeface="Arial Unicode MS"/>
                <a:cs typeface="Times New Roman"/>
              </a:rPr>
              <a:t>z</a:t>
            </a:r>
            <a:r>
              <a:rPr sz="1200" kern="1200"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 </a:t>
            </a:r>
            <a:r>
              <a:rPr sz="1200" kern="1200" spc="-58" dirty="0">
                <a:solidFill>
                  <a:prstClr val="black"/>
                </a:solidFill>
                <a:latin typeface="Times New Roman"/>
                <a:ea typeface="Arial Unicode MS"/>
                <a:cs typeface="Times New Roman"/>
              </a:rPr>
              <a:t>y</a:t>
            </a:r>
            <a:r>
              <a:rPr sz="1200" kern="1200" spc="-32" dirty="0">
                <a:solidFill>
                  <a:prstClr val="black"/>
                </a:solidFill>
                <a:latin typeface="Times New Roman"/>
                <a:ea typeface="Arial Unicode MS"/>
                <a:cs typeface="Times New Roman"/>
              </a:rPr>
              <a:t>our</a:t>
            </a:r>
            <a:endParaRPr sz="1200" kern="1200" dirty="0">
              <a:solidFill>
                <a:prstClr val="black"/>
              </a:solidFill>
              <a:latin typeface="Times New Roman"/>
              <a:ea typeface="Arial Unicode MS"/>
              <a:cs typeface="Times New Roman"/>
            </a:endParaRPr>
          </a:p>
          <a:p>
            <a:pPr marL="12700" marR="22859" algn="l" rtl="0">
              <a:lnSpc>
                <a:spcPct val="95825"/>
              </a:lnSpc>
            </a:pPr>
            <a:r>
              <a:rPr sz="1200" kern="1200" spc="-29" dirty="0">
                <a:solidFill>
                  <a:prstClr val="black"/>
                </a:solidFill>
                <a:latin typeface="Arial"/>
                <a:ea typeface="Arial Unicode MS"/>
                <a:cs typeface="Arial"/>
              </a:rPr>
              <a:t>co</a:t>
            </a:r>
            <a:r>
              <a:rPr sz="1200" kern="1200" spc="-39" dirty="0">
                <a:solidFill>
                  <a:prstClr val="black"/>
                </a:solidFill>
                <a:latin typeface="Arial"/>
                <a:ea typeface="Arial Unicode MS"/>
                <a:cs typeface="Arial"/>
              </a:rPr>
              <a:t>n</a:t>
            </a:r>
            <a:r>
              <a:rPr sz="1200" kern="1200" spc="-54" dirty="0">
                <a:solidFill>
                  <a:prstClr val="black"/>
                </a:solidFill>
                <a:latin typeface="Arial"/>
                <a:ea typeface="Arial Unicode MS"/>
                <a:cs typeface="Arial"/>
              </a:rPr>
              <a:t>t</a:t>
            </a:r>
            <a:r>
              <a:rPr sz="1200" kern="1200" spc="-25" dirty="0">
                <a:solidFill>
                  <a:prstClr val="black"/>
                </a:solidFill>
                <a:latin typeface="Arial"/>
                <a:ea typeface="Arial Unicode MS"/>
                <a:cs typeface="Arial"/>
              </a:rPr>
              <a:t>e</a:t>
            </a:r>
            <a:r>
              <a:rPr sz="1200" kern="1200" spc="-39" dirty="0">
                <a:solidFill>
                  <a:prstClr val="black"/>
                </a:solidFill>
                <a:latin typeface="Arial"/>
                <a:ea typeface="Arial Unicode MS"/>
                <a:cs typeface="Arial"/>
              </a:rPr>
              <a:t>n</a:t>
            </a:r>
            <a:r>
              <a:rPr sz="1200" kern="1200" dirty="0">
                <a:solidFill>
                  <a:prstClr val="black"/>
                </a:solidFill>
                <a:latin typeface="Arial"/>
                <a:ea typeface="Arial Unicode MS"/>
                <a:cs typeface="Arial"/>
              </a:rPr>
              <a:t>t</a:t>
            </a:r>
            <a:r>
              <a:rPr sz="1200" kern="1200" spc="55" dirty="0">
                <a:solidFill>
                  <a:prstClr val="black"/>
                </a:solidFill>
                <a:latin typeface="Arial"/>
                <a:ea typeface="Arial Unicode MS"/>
                <a:cs typeface="Arial"/>
              </a:rPr>
              <a:t> </a:t>
            </a:r>
            <a:r>
              <a:rPr sz="1200" kern="1200" spc="-25" dirty="0">
                <a:solidFill>
                  <a:prstClr val="black"/>
                </a:solidFill>
                <a:latin typeface="Arial"/>
                <a:ea typeface="Arial Unicode MS"/>
                <a:cs typeface="Arial"/>
              </a:rPr>
              <a:t>a</a:t>
            </a:r>
            <a:r>
              <a:rPr sz="1200" kern="1200" spc="-29" dirty="0">
                <a:solidFill>
                  <a:prstClr val="black"/>
                </a:solidFill>
                <a:latin typeface="Arial"/>
                <a:ea typeface="Arial Unicode MS"/>
                <a:cs typeface="Arial"/>
              </a:rPr>
              <a:t>n</a:t>
            </a:r>
            <a:r>
              <a:rPr sz="1200" kern="1200" dirty="0">
                <a:solidFill>
                  <a:prstClr val="black"/>
                </a:solidFill>
                <a:latin typeface="Arial"/>
                <a:ea typeface="Arial Unicode MS"/>
                <a:cs typeface="Arial"/>
              </a:rPr>
              <a:t>d</a:t>
            </a:r>
            <a:r>
              <a:rPr sz="1200" kern="1200" spc="-46"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r</a:t>
            </a:r>
            <a:r>
              <a:rPr sz="1200" kern="1200" spc="-29" dirty="0">
                <a:solidFill>
                  <a:prstClr val="black"/>
                </a:solidFill>
                <a:latin typeface="Arial"/>
                <a:ea typeface="Arial Unicode MS"/>
                <a:cs typeface="Arial"/>
              </a:rPr>
              <a:t>e</a:t>
            </a:r>
            <a:r>
              <a:rPr sz="1200" kern="1200" spc="-34" dirty="0">
                <a:solidFill>
                  <a:prstClr val="black"/>
                </a:solidFill>
                <a:latin typeface="Arial"/>
                <a:ea typeface="Arial Unicode MS"/>
                <a:cs typeface="Arial"/>
              </a:rPr>
              <a:t>a</a:t>
            </a:r>
            <a:r>
              <a:rPr sz="1200" kern="1200" spc="-29" dirty="0">
                <a:solidFill>
                  <a:prstClr val="black"/>
                </a:solidFill>
                <a:latin typeface="Arial"/>
                <a:ea typeface="Arial Unicode MS"/>
                <a:cs typeface="Arial"/>
              </a:rPr>
              <a:t>c</a:t>
            </a:r>
            <a:r>
              <a:rPr sz="1200" kern="1200" spc="-44" dirty="0">
                <a:solidFill>
                  <a:prstClr val="black"/>
                </a:solidFill>
                <a:latin typeface="Arial"/>
                <a:ea typeface="Arial Unicode MS"/>
                <a:cs typeface="Arial"/>
              </a:rPr>
              <a:t>h</a:t>
            </a:r>
            <a:r>
              <a:rPr sz="1200" kern="1200" dirty="0">
                <a:solidFill>
                  <a:prstClr val="black"/>
                </a:solidFill>
                <a:latin typeface="Arial"/>
                <a:ea typeface="Arial Unicode MS"/>
                <a:cs typeface="Arial"/>
              </a:rPr>
              <a:t>.</a:t>
            </a:r>
          </a:p>
        </p:txBody>
      </p:sp>
      <p:sp>
        <p:nvSpPr>
          <p:cNvPr id="23" name="object 14"/>
          <p:cNvSpPr txBox="1"/>
          <p:nvPr/>
        </p:nvSpPr>
        <p:spPr>
          <a:xfrm>
            <a:off x="511863" y="2633980"/>
            <a:ext cx="89112" cy="195909"/>
          </a:xfrm>
          <a:prstGeom prst="rect">
            <a:avLst/>
          </a:prstGeom>
        </p:spPr>
        <p:txBody>
          <a:bodyPr wrap="square" lIns="0" tIns="0" rIns="0" bIns="0" rtlCol="0">
            <a:noAutofit/>
          </a:bodyPr>
          <a:lstStyle/>
          <a:p>
            <a:pPr marL="12700" algn="l" rtl="0">
              <a:lnSpc>
                <a:spcPts val="1340"/>
              </a:lnSpc>
              <a:spcBef>
                <a:spcPts val="67"/>
              </a:spcBef>
            </a:pPr>
            <a:r>
              <a:rPr sz="1200" kern="1200" dirty="0">
                <a:solidFill>
                  <a:prstClr val="black"/>
                </a:solidFill>
                <a:latin typeface="Times New Roman"/>
                <a:ea typeface="Arial Unicode MS"/>
                <a:cs typeface="Times New Roman"/>
              </a:rPr>
              <a:t>•</a:t>
            </a:r>
          </a:p>
        </p:txBody>
      </p:sp>
      <p:sp>
        <p:nvSpPr>
          <p:cNvPr id="24" name="object 7"/>
          <p:cNvSpPr txBox="1"/>
          <p:nvPr/>
        </p:nvSpPr>
        <p:spPr>
          <a:xfrm>
            <a:off x="672045" y="3221504"/>
            <a:ext cx="5487420" cy="397416"/>
          </a:xfrm>
          <a:prstGeom prst="rect">
            <a:avLst/>
          </a:prstGeom>
        </p:spPr>
        <p:txBody>
          <a:bodyPr wrap="square" lIns="0" tIns="0" rIns="0" bIns="0" rtlCol="0">
            <a:noAutofit/>
          </a:bodyPr>
          <a:lstStyle/>
          <a:p>
            <a:pPr marL="12852" algn="l" rtl="0">
              <a:lnSpc>
                <a:spcPts val="1340"/>
              </a:lnSpc>
              <a:spcBef>
                <a:spcPts val="67"/>
              </a:spcBef>
            </a:pPr>
            <a:r>
              <a:rPr sz="1200" kern="1200" spc="-32" dirty="0">
                <a:solidFill>
                  <a:prstClr val="black"/>
                </a:solidFill>
                <a:latin typeface="Times New Roman"/>
                <a:ea typeface="Arial Unicode MS"/>
                <a:cs typeface="Times New Roman"/>
              </a:rPr>
              <a:t>I</a:t>
            </a:r>
            <a:r>
              <a:rPr sz="1200" kern="1200" dirty="0">
                <a:solidFill>
                  <a:prstClr val="black"/>
                </a:solidFill>
                <a:latin typeface="Times New Roman"/>
                <a:ea typeface="Arial Unicode MS"/>
                <a:cs typeface="Times New Roman"/>
              </a:rPr>
              <a:t>f</a:t>
            </a:r>
            <a:r>
              <a:rPr sz="1200" kern="1200" spc="36"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a:t>
            </a:r>
            <a:r>
              <a:rPr sz="1200" kern="1200" spc="-54" dirty="0">
                <a:solidFill>
                  <a:prstClr val="black"/>
                </a:solidFill>
                <a:latin typeface="Times New Roman"/>
                <a:ea typeface="Arial Unicode MS"/>
                <a:cs typeface="Times New Roman"/>
              </a:rPr>
              <a:t>u</a:t>
            </a:r>
            <a:r>
              <a:rPr sz="1200" kern="1200" spc="-79" dirty="0">
                <a:solidFill>
                  <a:prstClr val="black"/>
                </a:solidFill>
                <a:latin typeface="Times New Roman"/>
                <a:ea typeface="Arial Unicode MS"/>
                <a:cs typeface="Times New Roman"/>
              </a:rPr>
              <a:t>’</a:t>
            </a:r>
            <a:r>
              <a:rPr sz="1200" kern="1200" spc="-34" dirty="0">
                <a:solidFill>
                  <a:prstClr val="black"/>
                </a:solidFill>
                <a:latin typeface="Times New Roman"/>
                <a:ea typeface="Arial Unicode MS"/>
                <a:cs typeface="Times New Roman"/>
              </a:rPr>
              <a:t>r</a:t>
            </a:r>
            <a:r>
              <a:rPr sz="1200" kern="1200"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g</a:t>
            </a:r>
            <a:r>
              <a:rPr sz="1200" kern="1200" spc="-34" dirty="0">
                <a:solidFill>
                  <a:prstClr val="black"/>
                </a:solidFill>
                <a:latin typeface="Times New Roman"/>
                <a:ea typeface="Arial Unicode MS"/>
                <a:cs typeface="Times New Roman"/>
              </a:rPr>
              <a:t>e</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g</a:t>
            </a:r>
            <a:r>
              <a:rPr sz="1200" kern="1200" spc="-25"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mul</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pl</a:t>
            </a:r>
            <a:r>
              <a:rPr sz="1200" kern="1200"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cou</a:t>
            </a:r>
            <a:r>
              <a:rPr sz="1200" kern="1200" spc="-39" dirty="0">
                <a:solidFill>
                  <a:prstClr val="black"/>
                </a:solidFill>
                <a:latin typeface="Times New Roman"/>
                <a:ea typeface="Arial Unicode MS"/>
                <a:cs typeface="Times New Roman"/>
              </a:rPr>
              <a:t>n</a:t>
            </a:r>
            <a:r>
              <a:rPr sz="1200" kern="1200" spc="-34" dirty="0">
                <a:solidFill>
                  <a:prstClr val="black"/>
                </a:solidFill>
                <a:latin typeface="Times New Roman"/>
                <a:ea typeface="Arial Unicode MS"/>
                <a:cs typeface="Times New Roman"/>
              </a:rPr>
              <a:t>t</a:t>
            </a:r>
            <a:r>
              <a:rPr sz="1200" kern="1200" spc="-29" dirty="0">
                <a:solidFill>
                  <a:prstClr val="black"/>
                </a:solidFill>
                <a:latin typeface="Times New Roman"/>
                <a:ea typeface="Arial Unicode MS"/>
                <a:cs typeface="Times New Roman"/>
              </a:rPr>
              <a:t>ri</a:t>
            </a:r>
            <a:r>
              <a:rPr sz="1200" kern="1200" spc="-19" dirty="0">
                <a:solidFill>
                  <a:prstClr val="black"/>
                </a:solidFill>
                <a:latin typeface="Times New Roman"/>
                <a:ea typeface="Arial Unicode MS"/>
                <a:cs typeface="Times New Roman"/>
              </a:rPr>
              <a:t>e</a:t>
            </a:r>
            <a:r>
              <a:rPr sz="1200" kern="1200" spc="-34" dirty="0">
                <a:solidFill>
                  <a:prstClr val="black"/>
                </a:solidFill>
                <a:latin typeface="Times New Roman"/>
                <a:ea typeface="Arial Unicode MS"/>
                <a:cs typeface="Times New Roman"/>
              </a:rPr>
              <a:t>s</a:t>
            </a:r>
            <a:r>
              <a:rPr sz="1200" kern="1200" dirty="0">
                <a:solidFill>
                  <a:prstClr val="black"/>
                </a:solidFill>
                <a:latin typeface="Times New Roman"/>
                <a:ea typeface="Arial Unicode MS"/>
                <a:cs typeface="Times New Roman"/>
              </a:rPr>
              <a:t>,</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ma</a:t>
            </a:r>
            <a:r>
              <a:rPr sz="1200" kern="1200" spc="-59" dirty="0">
                <a:solidFill>
                  <a:prstClr val="black"/>
                </a:solidFill>
                <a:latin typeface="Times New Roman"/>
                <a:ea typeface="Arial Unicode MS"/>
                <a:cs typeface="Times New Roman"/>
              </a:rPr>
              <a:t>k</a:t>
            </a:r>
            <a:r>
              <a:rPr sz="1200" kern="1200" dirty="0">
                <a:solidFill>
                  <a:prstClr val="black"/>
                </a:solidFill>
                <a:latin typeface="Times New Roman"/>
                <a:ea typeface="Arial Unicode MS"/>
                <a:cs typeface="Times New Roman"/>
              </a:rPr>
              <a:t>e</a:t>
            </a:r>
            <a:r>
              <a:rPr sz="1200" kern="1200" spc="295"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s</a:t>
            </a:r>
            <a:r>
              <a:rPr sz="1200" kern="1200" spc="-33" dirty="0">
                <a:solidFill>
                  <a:prstClr val="black"/>
                </a:solidFill>
                <a:latin typeface="Times New Roman"/>
                <a:ea typeface="Arial Unicode MS"/>
                <a:cs typeface="Times New Roman"/>
              </a:rPr>
              <a:t>u</a:t>
            </a:r>
            <a:r>
              <a:rPr sz="1200" kern="1200" spc="-39" dirty="0">
                <a:solidFill>
                  <a:prstClr val="black"/>
                </a:solidFill>
                <a:latin typeface="Times New Roman"/>
                <a:ea typeface="Arial Unicode MS"/>
                <a:cs typeface="Times New Roman"/>
              </a:rPr>
              <a:t>r</a:t>
            </a:r>
            <a:r>
              <a:rPr sz="1200" kern="1200" dirty="0">
                <a:solidFill>
                  <a:prstClr val="black"/>
                </a:solidFill>
                <a:latin typeface="Times New Roman"/>
                <a:ea typeface="Arial Unicode MS"/>
                <a:cs typeface="Times New Roman"/>
              </a:rPr>
              <a:t>e</a:t>
            </a:r>
            <a:r>
              <a:rPr sz="1200" kern="1200" spc="-8" dirty="0">
                <a:solidFill>
                  <a:prstClr val="black"/>
                </a:solidFill>
                <a:latin typeface="Times New Roman"/>
                <a:ea typeface="Arial Unicode MS"/>
                <a:cs typeface="Times New Roman"/>
              </a:rPr>
              <a:t> </a:t>
            </a:r>
            <a:r>
              <a:rPr sz="1200" kern="1200" spc="-33" dirty="0">
                <a:solidFill>
                  <a:prstClr val="black"/>
                </a:solidFill>
                <a:latin typeface="Times New Roman"/>
                <a:ea typeface="Arial Unicode MS"/>
                <a:cs typeface="Times New Roman"/>
              </a:rPr>
              <a:t>e</a:t>
            </a:r>
            <a:r>
              <a:rPr sz="1200" kern="1200" spc="-39" dirty="0">
                <a:solidFill>
                  <a:prstClr val="black"/>
                </a:solidFill>
                <a:latin typeface="Times New Roman"/>
                <a:ea typeface="Arial Unicode MS"/>
                <a:cs typeface="Times New Roman"/>
              </a:rPr>
              <a:t>a</a:t>
            </a:r>
            <a:r>
              <a:rPr sz="1200" kern="1200" spc="-33" dirty="0">
                <a:solidFill>
                  <a:prstClr val="black"/>
                </a:solidFill>
                <a:latin typeface="Times New Roman"/>
                <a:ea typeface="Arial Unicode MS"/>
                <a:cs typeface="Times New Roman"/>
              </a:rPr>
              <a:t>c</a:t>
            </a:r>
            <a:r>
              <a:rPr sz="1200" kern="1200" dirty="0">
                <a:solidFill>
                  <a:prstClr val="black"/>
                </a:solidFill>
                <a:latin typeface="Times New Roman"/>
                <a:ea typeface="Arial Unicode MS"/>
                <a:cs typeface="Times New Roman"/>
              </a:rPr>
              <a:t>h</a:t>
            </a:r>
            <a:r>
              <a:rPr sz="1200" kern="1200" spc="63" dirty="0">
                <a:solidFill>
                  <a:prstClr val="black"/>
                </a:solidFill>
                <a:latin typeface="Times New Roman"/>
                <a:ea typeface="Arial Unicode MS"/>
                <a:cs typeface="Times New Roman"/>
              </a:rPr>
              <a:t> </a:t>
            </a:r>
            <a:r>
              <a:rPr sz="1200" kern="1200" spc="-33" dirty="0">
                <a:solidFill>
                  <a:prstClr val="black"/>
                </a:solidFill>
                <a:latin typeface="Times New Roman"/>
                <a:ea typeface="Arial Unicode MS"/>
                <a:cs typeface="Times New Roman"/>
              </a:rPr>
              <a:t>cou</a:t>
            </a:r>
            <a:r>
              <a:rPr sz="1200" kern="1200" spc="-45" dirty="0">
                <a:solidFill>
                  <a:prstClr val="black"/>
                </a:solidFill>
                <a:latin typeface="Times New Roman"/>
                <a:ea typeface="Arial Unicode MS"/>
                <a:cs typeface="Times New Roman"/>
              </a:rPr>
              <a:t>n</a:t>
            </a:r>
            <a:r>
              <a:rPr sz="1200" kern="1200" spc="-39" dirty="0">
                <a:solidFill>
                  <a:prstClr val="black"/>
                </a:solidFill>
                <a:latin typeface="Times New Roman"/>
                <a:ea typeface="Arial Unicode MS"/>
                <a:cs typeface="Times New Roman"/>
              </a:rPr>
              <a:t>t</a:t>
            </a:r>
            <a:r>
              <a:rPr sz="1200" kern="1200" spc="11" dirty="0">
                <a:solidFill>
                  <a:prstClr val="black"/>
                </a:solidFill>
                <a:latin typeface="Times New Roman"/>
                <a:ea typeface="Arial Unicode MS"/>
                <a:cs typeface="Times New Roman"/>
              </a:rPr>
              <a:t>r</a:t>
            </a:r>
            <a:r>
              <a:rPr sz="1200" kern="1200" dirty="0">
                <a:solidFill>
                  <a:prstClr val="black"/>
                </a:solidFill>
                <a:latin typeface="Times New Roman"/>
                <a:ea typeface="Arial Unicode MS"/>
                <a:cs typeface="Times New Roman"/>
              </a:rPr>
              <a:t>y</a:t>
            </a:r>
            <a:r>
              <a:rPr sz="1200" kern="1200" spc="-152"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h</a:t>
            </a:r>
            <a:r>
              <a:rPr sz="1200" kern="1200" spc="-28"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s</a:t>
            </a:r>
            <a:r>
              <a:rPr sz="1200" kern="1200" spc="44"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t</a:t>
            </a:r>
            <a:r>
              <a:rPr sz="1200" kern="1200" dirty="0">
                <a:solidFill>
                  <a:prstClr val="black"/>
                </a:solidFill>
                <a:latin typeface="Times New Roman"/>
                <a:ea typeface="Arial Unicode MS"/>
                <a:cs typeface="Times New Roman"/>
              </a:rPr>
              <a:t>s</a:t>
            </a:r>
            <a:r>
              <a:rPr sz="1200" kern="1200" spc="-25" dirty="0">
                <a:solidFill>
                  <a:prstClr val="black"/>
                </a:solidFill>
                <a:latin typeface="Times New Roman"/>
                <a:ea typeface="Arial Unicode MS"/>
                <a:cs typeface="Times New Roman"/>
              </a:rPr>
              <a:t> </a:t>
            </a:r>
            <a:r>
              <a:rPr sz="1200" kern="1200" spc="-50" dirty="0">
                <a:solidFill>
                  <a:prstClr val="black"/>
                </a:solidFill>
                <a:latin typeface="Times New Roman"/>
                <a:ea typeface="Arial Unicode MS"/>
                <a:cs typeface="Times New Roman"/>
              </a:rPr>
              <a:t>o</a:t>
            </a:r>
            <a:r>
              <a:rPr sz="1200" kern="1200" spc="-34" dirty="0">
                <a:solidFill>
                  <a:prstClr val="black"/>
                </a:solidFill>
                <a:latin typeface="Times New Roman"/>
                <a:ea typeface="Arial Unicode MS"/>
                <a:cs typeface="Times New Roman"/>
              </a:rPr>
              <a:t>w</a:t>
            </a:r>
            <a:r>
              <a:rPr sz="1200" kern="1200" dirty="0">
                <a:solidFill>
                  <a:prstClr val="black"/>
                </a:solidFill>
                <a:latin typeface="Times New Roman"/>
                <a:ea typeface="Arial Unicode MS"/>
                <a:cs typeface="Times New Roman"/>
              </a:rPr>
              <a:t>n</a:t>
            </a:r>
            <a:r>
              <a:rPr sz="1200" kern="1200" spc="159"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d</a:t>
            </a:r>
            <a:r>
              <a:rPr sz="1200" kern="1200" spc="194" dirty="0">
                <a:solidFill>
                  <a:prstClr val="black"/>
                </a:solidFill>
                <a:latin typeface="Times New Roman"/>
                <a:ea typeface="Arial Unicode MS"/>
                <a:cs typeface="Times New Roman"/>
              </a:rPr>
              <a:t> </a:t>
            </a:r>
            <a:r>
              <a:rPr sz="1200" kern="1200" spc="-33" dirty="0">
                <a:solidFill>
                  <a:prstClr val="black"/>
                </a:solidFill>
                <a:latin typeface="Times New Roman"/>
                <a:ea typeface="Arial Unicode MS"/>
                <a:cs typeface="Times New Roman"/>
              </a:rPr>
              <a:t>g</a:t>
            </a:r>
            <a:r>
              <a:rPr sz="1200" kern="1200" spc="-39" dirty="0">
                <a:solidFill>
                  <a:prstClr val="black"/>
                </a:solidFill>
                <a:latin typeface="Times New Roman"/>
                <a:ea typeface="Arial Unicode MS"/>
                <a:cs typeface="Times New Roman"/>
              </a:rPr>
              <a:t>r</a:t>
            </a:r>
            <a:r>
              <a:rPr sz="1200" kern="1200" spc="-33" dirty="0">
                <a:solidFill>
                  <a:prstClr val="black"/>
                </a:solidFill>
                <a:latin typeface="Times New Roman"/>
                <a:ea typeface="Arial Unicode MS"/>
                <a:cs typeface="Times New Roman"/>
              </a:rPr>
              <a:t>o</a:t>
            </a:r>
            <a:r>
              <a:rPr sz="1200" kern="1200" spc="-39" dirty="0">
                <a:solidFill>
                  <a:prstClr val="black"/>
                </a:solidFill>
                <a:latin typeface="Times New Roman"/>
                <a:ea typeface="Arial Unicode MS"/>
                <a:cs typeface="Times New Roman"/>
              </a:rPr>
              <a:t>u</a:t>
            </a:r>
            <a:r>
              <a:rPr sz="1200" kern="1200" spc="-61" dirty="0">
                <a:solidFill>
                  <a:prstClr val="black"/>
                </a:solidFill>
                <a:latin typeface="Times New Roman"/>
                <a:ea typeface="Arial Unicode MS"/>
                <a:cs typeface="Times New Roman"/>
              </a:rPr>
              <a:t>p</a:t>
            </a:r>
            <a:r>
              <a:rPr sz="1200" kern="1200" dirty="0">
                <a:solidFill>
                  <a:prstClr val="black"/>
                </a:solidFill>
                <a:latin typeface="Times New Roman"/>
                <a:ea typeface="Arial Unicode MS"/>
                <a:cs typeface="Times New Roman"/>
              </a:rPr>
              <a:t>.</a:t>
            </a:r>
            <a:r>
              <a:rPr sz="1200" kern="1200" spc="-39" dirty="0">
                <a:solidFill>
                  <a:prstClr val="black"/>
                </a:solidFill>
                <a:latin typeface="Times New Roman"/>
                <a:ea typeface="Arial Unicode MS"/>
                <a:cs typeface="Times New Roman"/>
              </a:rPr>
              <a:t> </a:t>
            </a:r>
            <a:r>
              <a:rPr sz="1200" kern="1200" spc="-25"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h</a:t>
            </a:r>
            <a:r>
              <a:rPr sz="1200" kern="1200" spc="-29" dirty="0">
                <a:solidFill>
                  <a:prstClr val="black"/>
                </a:solidFill>
                <a:latin typeface="Times New Roman"/>
                <a:ea typeface="Arial Unicode MS"/>
                <a:cs typeface="Times New Roman"/>
              </a:rPr>
              <a:t>i</a:t>
            </a:r>
            <a:r>
              <a:rPr sz="1200" kern="1200" dirty="0">
                <a:solidFill>
                  <a:prstClr val="black"/>
                </a:solidFill>
                <a:latin typeface="Times New Roman"/>
                <a:ea typeface="Arial Unicode MS"/>
                <a:cs typeface="Times New Roman"/>
              </a:rPr>
              <a:t>s</a:t>
            </a:r>
            <a:r>
              <a:rPr sz="1200" kern="1200" spc="-25" dirty="0">
                <a:solidFill>
                  <a:prstClr val="black"/>
                </a:solidFill>
                <a:latin typeface="Times New Roman"/>
                <a:ea typeface="Arial Unicode MS"/>
                <a:cs typeface="Times New Roman"/>
              </a:rPr>
              <a:t> </a:t>
            </a:r>
            <a:r>
              <a:rPr sz="1200" kern="1200" spc="-50" dirty="0">
                <a:solidFill>
                  <a:prstClr val="black"/>
                </a:solidFill>
                <a:latin typeface="Times New Roman"/>
                <a:ea typeface="Arial Unicode MS"/>
                <a:cs typeface="Times New Roman"/>
              </a:rPr>
              <a:t>wa</a:t>
            </a:r>
            <a:r>
              <a:rPr sz="1200" kern="1200" dirty="0">
                <a:solidFill>
                  <a:prstClr val="black"/>
                </a:solidFill>
                <a:latin typeface="Times New Roman"/>
                <a:ea typeface="Arial Unicode MS"/>
                <a:cs typeface="Times New Roman"/>
              </a:rPr>
              <a:t>y</a:t>
            </a:r>
            <a:r>
              <a:rPr sz="1200" kern="1200" spc="121"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a:t>
            </a:r>
            <a:r>
              <a:rPr sz="1200" kern="1200" dirty="0">
                <a:solidFill>
                  <a:prstClr val="black"/>
                </a:solidFill>
                <a:latin typeface="Times New Roman"/>
                <a:ea typeface="Arial Unicode MS"/>
                <a:cs typeface="Times New Roman"/>
              </a:rPr>
              <a:t>u</a:t>
            </a:r>
          </a:p>
          <a:p>
            <a:pPr marL="12700" marR="22859" algn="l" rtl="0">
              <a:lnSpc>
                <a:spcPct val="95825"/>
              </a:lnSpc>
            </a:pPr>
            <a:r>
              <a:rPr sz="1200" kern="1200" spc="-29" dirty="0">
                <a:solidFill>
                  <a:prstClr val="black"/>
                </a:solidFill>
                <a:latin typeface="Times New Roman"/>
                <a:ea typeface="Arial Unicode MS"/>
                <a:cs typeface="Times New Roman"/>
              </a:rPr>
              <a:t>c</a:t>
            </a:r>
            <a:r>
              <a:rPr sz="1200" kern="1200" spc="-25"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n</a:t>
            </a:r>
            <a:r>
              <a:rPr sz="1200" kern="1200" spc="264" dirty="0">
                <a:solidFill>
                  <a:prstClr val="black"/>
                </a:solidFill>
                <a:latin typeface="Times New Roman"/>
                <a:ea typeface="Arial Unicode MS"/>
                <a:cs typeface="Times New Roman"/>
              </a:rPr>
              <a:t> </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n</a:t>
            </a:r>
            <a:r>
              <a:rPr sz="1200" kern="1200" spc="-29" dirty="0">
                <a:solidFill>
                  <a:prstClr val="black"/>
                </a:solidFill>
                <a:latin typeface="Times New Roman"/>
                <a:ea typeface="Arial Unicode MS"/>
                <a:cs typeface="Times New Roman"/>
              </a:rPr>
              <a:t>al</a:t>
            </a:r>
            <a:r>
              <a:rPr sz="1200" kern="1200" spc="-14" dirty="0">
                <a:solidFill>
                  <a:prstClr val="black"/>
                </a:solidFill>
                <a:latin typeface="Times New Roman"/>
                <a:ea typeface="Arial Unicode MS"/>
                <a:cs typeface="Times New Roman"/>
              </a:rPr>
              <a:t>y</a:t>
            </a:r>
            <a:r>
              <a:rPr sz="1200" kern="1200" spc="-50" dirty="0">
                <a:solidFill>
                  <a:prstClr val="black"/>
                </a:solidFill>
                <a:latin typeface="Times New Roman"/>
                <a:ea typeface="Arial Unicode MS"/>
                <a:cs typeface="Times New Roman"/>
              </a:rPr>
              <a:t>z</a:t>
            </a:r>
            <a:r>
              <a:rPr sz="1200" kern="1200"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h</a:t>
            </a:r>
            <a:r>
              <a:rPr sz="1200" kern="1200" dirty="0">
                <a:solidFill>
                  <a:prstClr val="black"/>
                </a:solidFill>
                <a:latin typeface="Times New Roman"/>
                <a:ea typeface="Arial Unicode MS"/>
                <a:cs typeface="Times New Roman"/>
              </a:rPr>
              <a:t>e</a:t>
            </a:r>
            <a:r>
              <a:rPr sz="1200" kern="1200" spc="195"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r</a:t>
            </a:r>
            <a:r>
              <a:rPr sz="1200" kern="1200" spc="-19" dirty="0">
                <a:solidFill>
                  <a:prstClr val="black"/>
                </a:solidFill>
                <a:latin typeface="Times New Roman"/>
                <a:ea typeface="Arial Unicode MS"/>
                <a:cs typeface="Times New Roman"/>
              </a:rPr>
              <a:t>e</a:t>
            </a:r>
            <a:r>
              <a:rPr sz="1200" kern="1200" spc="-34" dirty="0">
                <a:solidFill>
                  <a:prstClr val="black"/>
                </a:solidFill>
                <a:latin typeface="Times New Roman"/>
                <a:ea typeface="Arial Unicode MS"/>
                <a:cs typeface="Times New Roman"/>
              </a:rPr>
              <a:t>sul</a:t>
            </a:r>
            <a:r>
              <a:rPr sz="1200" kern="1200" spc="-29" dirty="0">
                <a:solidFill>
                  <a:prstClr val="black"/>
                </a:solidFill>
                <a:latin typeface="Times New Roman"/>
                <a:ea typeface="Arial Unicode MS"/>
                <a:cs typeface="Times New Roman"/>
              </a:rPr>
              <a:t>t</a:t>
            </a:r>
            <a:r>
              <a:rPr sz="1200" kern="1200" dirty="0">
                <a:solidFill>
                  <a:prstClr val="black"/>
                </a:solidFill>
                <a:latin typeface="Times New Roman"/>
                <a:ea typeface="Arial Unicode MS"/>
                <a:cs typeface="Times New Roman"/>
              </a:rPr>
              <a:t>s</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f</a:t>
            </a:r>
            <a:r>
              <a:rPr sz="1200" kern="1200" spc="-34"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o</a:t>
            </a:r>
            <a:r>
              <a:rPr sz="1200" kern="1200" dirty="0">
                <a:solidFill>
                  <a:prstClr val="black"/>
                </a:solidFill>
                <a:latin typeface="Times New Roman"/>
                <a:ea typeface="Arial Unicode MS"/>
                <a:cs typeface="Times New Roman"/>
              </a:rPr>
              <a:t>m</a:t>
            </a:r>
            <a:r>
              <a:rPr sz="1200" kern="1200" spc="95"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e</a:t>
            </a:r>
            <a:r>
              <a:rPr sz="1200" kern="1200" spc="-39"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c</a:t>
            </a:r>
            <a:r>
              <a:rPr sz="1200" kern="1200" dirty="0">
                <a:solidFill>
                  <a:prstClr val="black"/>
                </a:solidFill>
                <a:latin typeface="Times New Roman"/>
                <a:ea typeface="Arial Unicode MS"/>
                <a:cs typeface="Times New Roman"/>
              </a:rPr>
              <a:t>h</a:t>
            </a:r>
            <a:r>
              <a:rPr sz="1200" kern="1200" spc="39"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m</a:t>
            </a:r>
            <a:r>
              <a:rPr sz="1200" kern="1200" spc="-28"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r</a:t>
            </a:r>
            <a:r>
              <a:rPr sz="1200" kern="1200" spc="-68" dirty="0">
                <a:solidFill>
                  <a:prstClr val="black"/>
                </a:solidFill>
                <a:latin typeface="Times New Roman"/>
                <a:ea typeface="Arial Unicode MS"/>
                <a:cs typeface="Times New Roman"/>
              </a:rPr>
              <a:t>k</a:t>
            </a:r>
            <a:r>
              <a:rPr sz="1200" kern="1200" spc="-39"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t</a:t>
            </a:r>
            <a:r>
              <a:rPr sz="1200" kern="1200" spc="-139"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mo</a:t>
            </a:r>
            <a:r>
              <a:rPr sz="1200" kern="1200" spc="-34" dirty="0">
                <a:solidFill>
                  <a:prstClr val="black"/>
                </a:solidFill>
                <a:latin typeface="Times New Roman"/>
                <a:ea typeface="Arial Unicode MS"/>
                <a:cs typeface="Times New Roman"/>
              </a:rPr>
              <a:t>r</a:t>
            </a:r>
            <a:r>
              <a:rPr sz="1200" kern="1200" dirty="0">
                <a:solidFill>
                  <a:prstClr val="black"/>
                </a:solidFill>
                <a:latin typeface="Times New Roman"/>
                <a:ea typeface="Arial Unicode MS"/>
                <a:cs typeface="Times New Roman"/>
              </a:rPr>
              <a:t>e</a:t>
            </a:r>
            <a:r>
              <a:rPr sz="1200" kern="1200" spc="25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e</a:t>
            </a:r>
            <a:r>
              <a:rPr sz="1200" kern="1200" spc="-25" dirty="0">
                <a:solidFill>
                  <a:prstClr val="black"/>
                </a:solidFill>
                <a:latin typeface="Times New Roman"/>
                <a:ea typeface="Arial Unicode MS"/>
                <a:cs typeface="Times New Roman"/>
              </a:rPr>
              <a:t>a</a:t>
            </a:r>
            <a:r>
              <a:rPr sz="1200" kern="1200" spc="-29" dirty="0">
                <a:solidFill>
                  <a:prstClr val="black"/>
                </a:solidFill>
                <a:latin typeface="Times New Roman"/>
                <a:ea typeface="Arial Unicode MS"/>
                <a:cs typeface="Times New Roman"/>
              </a:rPr>
              <a:t>s</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l</a:t>
            </a:r>
            <a:r>
              <a:rPr sz="1200" kern="1200" dirty="0">
                <a:solidFill>
                  <a:prstClr val="black"/>
                </a:solidFill>
                <a:latin typeface="Times New Roman"/>
                <a:ea typeface="Arial Unicode MS"/>
                <a:cs typeface="Times New Roman"/>
              </a:rPr>
              <a:t>y</a:t>
            </a:r>
            <a:r>
              <a:rPr sz="1200" kern="1200" spc="-25" dirty="0">
                <a:solidFill>
                  <a:prstClr val="black"/>
                </a:solidFill>
                <a:latin typeface="Times New Roman"/>
                <a:ea typeface="Arial Unicode MS"/>
                <a:cs typeface="Times New Roman"/>
              </a:rPr>
              <a:t> a</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d</a:t>
            </a:r>
            <a:r>
              <a:rPr sz="1200" kern="1200" spc="260"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appl</a:t>
            </a:r>
            <a:r>
              <a:rPr sz="1200" kern="1200" dirty="0">
                <a:solidFill>
                  <a:prstClr val="black"/>
                </a:solidFill>
                <a:latin typeface="Times New Roman"/>
                <a:ea typeface="Arial Unicode MS"/>
                <a:cs typeface="Times New Roman"/>
              </a:rPr>
              <a:t>y</a:t>
            </a:r>
            <a:r>
              <a:rPr sz="1200" kern="1200" spc="-25" dirty="0">
                <a:solidFill>
                  <a:prstClr val="black"/>
                </a:solidFill>
                <a:latin typeface="Times New Roman"/>
                <a:ea typeface="Arial Unicode MS"/>
                <a:cs typeface="Times New Roman"/>
              </a:rPr>
              <a:t> </a:t>
            </a:r>
            <a:r>
              <a:rPr sz="1200" kern="1200" spc="-33" dirty="0">
                <a:solidFill>
                  <a:prstClr val="black"/>
                </a:solidFill>
                <a:latin typeface="Times New Roman"/>
                <a:ea typeface="Arial Unicode MS"/>
                <a:cs typeface="Times New Roman"/>
              </a:rPr>
              <a:t>i</a:t>
            </a:r>
            <a:r>
              <a:rPr sz="1200" kern="1200" dirty="0">
                <a:solidFill>
                  <a:prstClr val="black"/>
                </a:solidFill>
                <a:latin typeface="Times New Roman"/>
                <a:ea typeface="Arial Unicode MS"/>
                <a:cs typeface="Times New Roman"/>
              </a:rPr>
              <a:t>t</a:t>
            </a:r>
            <a:r>
              <a:rPr sz="1200" kern="1200" spc="-11"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t</a:t>
            </a:r>
            <a:r>
              <a:rPr sz="1200" kern="1200" dirty="0">
                <a:solidFill>
                  <a:prstClr val="black"/>
                </a:solidFill>
                <a:latin typeface="Times New Roman"/>
                <a:ea typeface="Arial Unicode MS"/>
                <a:cs typeface="Times New Roman"/>
              </a:rPr>
              <a:t>o</a:t>
            </a:r>
            <a:r>
              <a:rPr sz="1200" kern="1200" spc="102"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ou</a:t>
            </a:r>
            <a:r>
              <a:rPr sz="1200" kern="1200" dirty="0">
                <a:solidFill>
                  <a:prstClr val="black"/>
                </a:solidFill>
                <a:latin typeface="Times New Roman"/>
                <a:ea typeface="Arial Unicode MS"/>
                <a:cs typeface="Times New Roman"/>
              </a:rPr>
              <a:t>r</a:t>
            </a:r>
            <a:r>
              <a:rPr sz="1200" kern="1200" spc="118"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n</a:t>
            </a:r>
            <a:r>
              <a:rPr sz="1200" kern="1200" spc="-50" dirty="0">
                <a:solidFill>
                  <a:prstClr val="black"/>
                </a:solidFill>
                <a:latin typeface="Times New Roman"/>
                <a:ea typeface="Arial Unicode MS"/>
                <a:cs typeface="Times New Roman"/>
              </a:rPr>
              <a:t>e</a:t>
            </a:r>
            <a:r>
              <a:rPr sz="1200" kern="1200" spc="-9" dirty="0">
                <a:solidFill>
                  <a:prstClr val="black"/>
                </a:solidFill>
                <a:latin typeface="Times New Roman"/>
                <a:ea typeface="Arial Unicode MS"/>
                <a:cs typeface="Times New Roman"/>
              </a:rPr>
              <a:t>x</a:t>
            </a:r>
            <a:r>
              <a:rPr sz="1200" kern="1200" dirty="0">
                <a:solidFill>
                  <a:prstClr val="black"/>
                </a:solidFill>
                <a:latin typeface="Times New Roman"/>
                <a:ea typeface="Arial Unicode MS"/>
                <a:cs typeface="Times New Roman"/>
              </a:rPr>
              <a:t>t</a:t>
            </a:r>
            <a:r>
              <a:rPr sz="1200" kern="1200" spc="213"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c</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mp</a:t>
            </a:r>
            <a:r>
              <a:rPr sz="1200" kern="1200" spc="-29" dirty="0">
                <a:solidFill>
                  <a:prstClr val="black"/>
                </a:solidFill>
                <a:latin typeface="Times New Roman"/>
                <a:ea typeface="Arial Unicode MS"/>
                <a:cs typeface="Times New Roman"/>
              </a:rPr>
              <a:t>aig</a:t>
            </a:r>
            <a:r>
              <a:rPr sz="1200" kern="1200" spc="-44"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a:t>
            </a:r>
          </a:p>
        </p:txBody>
      </p:sp>
      <p:sp>
        <p:nvSpPr>
          <p:cNvPr id="25" name="object 14"/>
          <p:cNvSpPr txBox="1"/>
          <p:nvPr/>
        </p:nvSpPr>
        <p:spPr>
          <a:xfrm>
            <a:off x="515473" y="3223986"/>
            <a:ext cx="89112" cy="195909"/>
          </a:xfrm>
          <a:prstGeom prst="rect">
            <a:avLst/>
          </a:prstGeom>
        </p:spPr>
        <p:txBody>
          <a:bodyPr wrap="square" lIns="0" tIns="0" rIns="0" bIns="0" rtlCol="0">
            <a:noAutofit/>
          </a:bodyPr>
          <a:lstStyle/>
          <a:p>
            <a:pPr marL="12700" algn="l" rtl="0">
              <a:lnSpc>
                <a:spcPts val="1340"/>
              </a:lnSpc>
              <a:spcBef>
                <a:spcPts val="67"/>
              </a:spcBef>
            </a:pPr>
            <a:r>
              <a:rPr sz="1200" kern="1200" dirty="0">
                <a:solidFill>
                  <a:prstClr val="black"/>
                </a:solidFill>
                <a:latin typeface="Times New Roman"/>
                <a:ea typeface="Arial Unicode MS"/>
                <a:cs typeface="Times New Roman"/>
              </a:rPr>
              <a:t>•</a:t>
            </a:r>
          </a:p>
        </p:txBody>
      </p:sp>
      <p:sp>
        <p:nvSpPr>
          <p:cNvPr id="26" name="object 5"/>
          <p:cNvSpPr txBox="1"/>
          <p:nvPr/>
        </p:nvSpPr>
        <p:spPr>
          <a:xfrm>
            <a:off x="672045" y="3859738"/>
            <a:ext cx="5480349" cy="598923"/>
          </a:xfrm>
          <a:prstGeom prst="rect">
            <a:avLst/>
          </a:prstGeom>
        </p:spPr>
        <p:txBody>
          <a:bodyPr wrap="square" lIns="0" tIns="0" rIns="0" bIns="0" rtlCol="0">
            <a:noAutofit/>
          </a:bodyPr>
          <a:lstStyle/>
          <a:p>
            <a:pPr marL="12852" algn="l" rtl="0">
              <a:lnSpc>
                <a:spcPts val="1340"/>
              </a:lnSpc>
              <a:spcBef>
                <a:spcPts val="67"/>
              </a:spcBef>
            </a:pPr>
            <a:r>
              <a:rPr sz="1200" kern="1200" spc="-129" dirty="0">
                <a:solidFill>
                  <a:prstClr val="black"/>
                </a:solidFill>
                <a:latin typeface="Times New Roman"/>
                <a:ea typeface="Arial Unicode MS"/>
                <a:cs typeface="Times New Roman"/>
              </a:rPr>
              <a:t>T</a:t>
            </a:r>
            <a:r>
              <a:rPr sz="1200" kern="1200" spc="9" dirty="0">
                <a:solidFill>
                  <a:prstClr val="black"/>
                </a:solidFill>
                <a:latin typeface="Times New Roman"/>
                <a:ea typeface="Arial Unicode MS"/>
                <a:cs typeface="Times New Roman"/>
              </a:rPr>
              <a:t>r</a:t>
            </a:r>
            <a:r>
              <a:rPr sz="1200" kern="1200" dirty="0">
                <a:solidFill>
                  <a:prstClr val="black"/>
                </a:solidFill>
                <a:latin typeface="Times New Roman"/>
                <a:ea typeface="Arial Unicode MS"/>
                <a:cs typeface="Times New Roman"/>
              </a:rPr>
              <a:t>y</a:t>
            </a:r>
            <a:r>
              <a:rPr sz="1200" kern="1200" spc="-68" dirty="0">
                <a:solidFill>
                  <a:prstClr val="black"/>
                </a:solidFill>
                <a:latin typeface="Times New Roman"/>
                <a:ea typeface="Arial Unicode MS"/>
                <a:cs typeface="Times New Roman"/>
              </a:rPr>
              <a:t> </a:t>
            </a:r>
            <a:r>
              <a:rPr sz="1200" kern="1200" dirty="0">
                <a:solidFill>
                  <a:prstClr val="black"/>
                </a:solidFill>
                <a:latin typeface="Times New Roman"/>
                <a:ea typeface="Arial Unicode MS"/>
                <a:cs typeface="Times New Roman"/>
              </a:rPr>
              <a:t>a</a:t>
            </a:r>
            <a:r>
              <a:rPr sz="1200" kern="1200" spc="86" dirty="0">
                <a:solidFill>
                  <a:prstClr val="black"/>
                </a:solidFill>
                <a:latin typeface="Times New Roman"/>
                <a:ea typeface="Arial Unicode MS"/>
                <a:cs typeface="Times New Roman"/>
              </a:rPr>
              <a:t> </a:t>
            </a:r>
            <a:r>
              <a:rPr sz="1200" kern="1200" spc="-44" dirty="0">
                <a:solidFill>
                  <a:prstClr val="black"/>
                </a:solidFill>
                <a:latin typeface="Times New Roman"/>
                <a:ea typeface="Arial Unicode MS"/>
                <a:cs typeface="Times New Roman"/>
              </a:rPr>
              <a:t>fe</a:t>
            </a:r>
            <a:r>
              <a:rPr sz="1200" kern="1200" dirty="0">
                <a:solidFill>
                  <a:prstClr val="black"/>
                </a:solidFill>
                <a:latin typeface="Times New Roman"/>
                <a:ea typeface="Arial Unicode MS"/>
                <a:cs typeface="Times New Roman"/>
              </a:rPr>
              <a:t>w</a:t>
            </a:r>
            <a:r>
              <a:rPr sz="1200" kern="1200" spc="73"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g</a:t>
            </a:r>
            <a:r>
              <a:rPr sz="1200" kern="1200" spc="-34" dirty="0">
                <a:solidFill>
                  <a:prstClr val="black"/>
                </a:solidFill>
                <a:latin typeface="Times New Roman"/>
                <a:ea typeface="Arial Unicode MS"/>
                <a:cs typeface="Times New Roman"/>
              </a:rPr>
              <a:t>e</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g</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o</a:t>
            </a:r>
            <a:r>
              <a:rPr sz="1200" kern="1200" spc="-39" dirty="0">
                <a:solidFill>
                  <a:prstClr val="black"/>
                </a:solidFill>
                <a:latin typeface="Times New Roman"/>
                <a:ea typeface="Arial Unicode MS"/>
                <a:cs typeface="Times New Roman"/>
              </a:rPr>
              <a:t>pt</a:t>
            </a:r>
            <a:r>
              <a:rPr sz="1200" kern="1200" spc="-29" dirty="0">
                <a:solidFill>
                  <a:prstClr val="black"/>
                </a:solidFill>
                <a:latin typeface="Times New Roman"/>
                <a:ea typeface="Arial Unicode MS"/>
                <a:cs typeface="Times New Roman"/>
              </a:rPr>
              <a:t>ion</a:t>
            </a:r>
            <a:r>
              <a:rPr sz="1200" kern="1200" dirty="0">
                <a:solidFill>
                  <a:prstClr val="black"/>
                </a:solidFill>
                <a:latin typeface="Times New Roman"/>
                <a:ea typeface="Arial Unicode MS"/>
                <a:cs typeface="Times New Roman"/>
              </a:rPr>
              <a:t>s</a:t>
            </a:r>
            <a:r>
              <a:rPr sz="1200" kern="1200" spc="-25" dirty="0">
                <a:solidFill>
                  <a:prstClr val="black"/>
                </a:solidFill>
                <a:latin typeface="Times New Roman"/>
                <a:ea typeface="Arial Unicode MS"/>
                <a:cs typeface="Times New Roman"/>
              </a:rPr>
              <a:t> a</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d</a:t>
            </a:r>
            <a:r>
              <a:rPr sz="1200" kern="1200" spc="260"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i</a:t>
            </a:r>
            <a:r>
              <a:rPr sz="1200" kern="1200" spc="-39" dirty="0">
                <a:solidFill>
                  <a:prstClr val="black"/>
                </a:solidFill>
                <a:latin typeface="Times New Roman"/>
                <a:ea typeface="Arial Unicode MS"/>
                <a:cs typeface="Times New Roman"/>
              </a:rPr>
              <a:t>n</a:t>
            </a:r>
            <a:r>
              <a:rPr sz="1200" kern="1200" spc="-54"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e</a:t>
            </a:r>
            <a:r>
              <a:rPr sz="1200" kern="1200" spc="-34" dirty="0">
                <a:solidFill>
                  <a:prstClr val="black"/>
                </a:solidFill>
                <a:latin typeface="Times New Roman"/>
                <a:ea typeface="Arial Unicode MS"/>
                <a:cs typeface="Times New Roman"/>
              </a:rPr>
              <a:t>r</a:t>
            </a:r>
            <a:r>
              <a:rPr sz="1200" kern="1200" spc="-19" dirty="0">
                <a:solidFill>
                  <a:prstClr val="black"/>
                </a:solidFill>
                <a:latin typeface="Times New Roman"/>
                <a:ea typeface="Arial Unicode MS"/>
                <a:cs typeface="Times New Roman"/>
              </a:rPr>
              <a:t>e</a:t>
            </a:r>
            <a:r>
              <a:rPr sz="1200" kern="1200" spc="-29" dirty="0">
                <a:solidFill>
                  <a:prstClr val="black"/>
                </a:solidFill>
                <a:latin typeface="Times New Roman"/>
                <a:ea typeface="Arial Unicode MS"/>
                <a:cs typeface="Times New Roman"/>
              </a:rPr>
              <a:t>st</a:t>
            </a:r>
            <a:r>
              <a:rPr sz="1200" kern="1200" dirty="0">
                <a:solidFill>
                  <a:prstClr val="black"/>
                </a:solidFill>
                <a:latin typeface="Times New Roman"/>
                <a:ea typeface="Arial Unicode MS"/>
                <a:cs typeface="Times New Roman"/>
              </a:rPr>
              <a:t>s</a:t>
            </a:r>
            <a:r>
              <a:rPr sz="1200" kern="1200" spc="-25"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ha</a:t>
            </a:r>
            <a:r>
              <a:rPr sz="1200" kern="1200" dirty="0">
                <a:solidFill>
                  <a:prstClr val="black"/>
                </a:solidFill>
                <a:latin typeface="Times New Roman"/>
                <a:ea typeface="Arial Unicode MS"/>
                <a:cs typeface="Times New Roman"/>
              </a:rPr>
              <a:t>t</a:t>
            </a:r>
            <a:r>
              <a:rPr sz="1200" kern="1200" spc="238" dirty="0">
                <a:solidFill>
                  <a:prstClr val="black"/>
                </a:solidFill>
                <a:latin typeface="Times New Roman"/>
                <a:ea typeface="Arial Unicode MS"/>
                <a:cs typeface="Times New Roman"/>
              </a:rPr>
              <a:t> </a:t>
            </a:r>
            <a:r>
              <a:rPr sz="1200" kern="1200" spc="-35" dirty="0">
                <a:solidFill>
                  <a:prstClr val="black"/>
                </a:solidFill>
                <a:latin typeface="Times New Roman"/>
                <a:ea typeface="Arial Unicode MS"/>
                <a:cs typeface="Times New Roman"/>
              </a:rPr>
              <a:t>s</a:t>
            </a:r>
            <a:r>
              <a:rPr sz="1200" kern="1200" spc="-29" dirty="0">
                <a:solidFill>
                  <a:prstClr val="black"/>
                </a:solidFill>
                <a:latin typeface="Times New Roman"/>
                <a:ea typeface="Arial Unicode MS"/>
                <a:cs typeface="Times New Roman"/>
              </a:rPr>
              <a:t>ee</a:t>
            </a:r>
            <a:r>
              <a:rPr sz="1200" kern="1200" dirty="0">
                <a:solidFill>
                  <a:prstClr val="black"/>
                </a:solidFill>
                <a:latin typeface="Times New Roman"/>
                <a:ea typeface="Arial Unicode MS"/>
                <a:cs typeface="Times New Roman"/>
              </a:rPr>
              <a:t>m</a:t>
            </a:r>
            <a:r>
              <a:rPr sz="1200" kern="1200" spc="-69" dirty="0">
                <a:solidFill>
                  <a:prstClr val="black"/>
                </a:solidFill>
                <a:latin typeface="Times New Roman"/>
                <a:ea typeface="Arial Unicode MS"/>
                <a:cs typeface="Times New Roman"/>
              </a:rPr>
              <a:t> </a:t>
            </a:r>
            <a:r>
              <a:rPr sz="1200" kern="1200" dirty="0">
                <a:solidFill>
                  <a:prstClr val="black"/>
                </a:solidFill>
                <a:latin typeface="Times New Roman"/>
                <a:ea typeface="Arial Unicode MS"/>
                <a:cs typeface="Times New Roman"/>
              </a:rPr>
              <a:t>a</a:t>
            </a:r>
            <a:r>
              <a:rPr sz="1200" kern="1200" spc="86"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b</a:t>
            </a:r>
            <a:r>
              <a:rPr sz="1200" kern="1200" spc="-34" dirty="0">
                <a:solidFill>
                  <a:prstClr val="black"/>
                </a:solidFill>
                <a:latin typeface="Times New Roman"/>
                <a:ea typeface="Arial Unicode MS"/>
                <a:cs typeface="Times New Roman"/>
              </a:rPr>
              <a:t>i</a:t>
            </a:r>
            <a:r>
              <a:rPr sz="1200" kern="1200"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outsi</a:t>
            </a:r>
            <a:r>
              <a:rPr sz="1200" kern="1200" spc="-39" dirty="0">
                <a:solidFill>
                  <a:prstClr val="black"/>
                </a:solidFill>
                <a:latin typeface="Times New Roman"/>
                <a:ea typeface="Arial Unicode MS"/>
                <a:cs typeface="Times New Roman"/>
              </a:rPr>
              <a:t>d</a:t>
            </a:r>
            <a:r>
              <a:rPr sz="1200" kern="1200" dirty="0">
                <a:solidFill>
                  <a:prstClr val="black"/>
                </a:solidFill>
                <a:latin typeface="Times New Roman"/>
                <a:ea typeface="Arial Unicode MS"/>
                <a:cs typeface="Times New Roman"/>
              </a:rPr>
              <a:t>e</a:t>
            </a:r>
            <a:r>
              <a:rPr sz="1200" kern="1200" spc="-53"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ou</a:t>
            </a:r>
            <a:r>
              <a:rPr sz="1200" kern="1200" dirty="0">
                <a:solidFill>
                  <a:prstClr val="black"/>
                </a:solidFill>
                <a:latin typeface="Times New Roman"/>
                <a:ea typeface="Arial Unicode MS"/>
                <a:cs typeface="Times New Roman"/>
              </a:rPr>
              <a:t>r</a:t>
            </a:r>
            <a:r>
              <a:rPr sz="1200" kern="1200" spc="118" dirty="0">
                <a:solidFill>
                  <a:prstClr val="black"/>
                </a:solidFill>
                <a:latin typeface="Times New Roman"/>
                <a:ea typeface="Arial Unicode MS"/>
                <a:cs typeface="Times New Roman"/>
              </a:rPr>
              <a:t> </a:t>
            </a:r>
            <a:r>
              <a:rPr sz="1200" kern="1200" spc="-44" dirty="0">
                <a:solidFill>
                  <a:prstClr val="black"/>
                </a:solidFill>
                <a:latin typeface="Times New Roman"/>
                <a:ea typeface="Arial Unicode MS"/>
                <a:cs typeface="Times New Roman"/>
              </a:rPr>
              <a:t>f</a:t>
            </a:r>
            <a:r>
              <a:rPr sz="1200" kern="1200" spc="-25" dirty="0">
                <a:solidFill>
                  <a:prstClr val="black"/>
                </a:solidFill>
                <a:latin typeface="Times New Roman"/>
                <a:ea typeface="Arial Unicode MS"/>
                <a:cs typeface="Times New Roman"/>
              </a:rPr>
              <a:t>o</a:t>
            </a:r>
            <a:r>
              <a:rPr sz="1200" kern="1200" spc="-34" dirty="0">
                <a:solidFill>
                  <a:prstClr val="black"/>
                </a:solidFill>
                <a:latin typeface="Times New Roman"/>
                <a:ea typeface="Arial Unicode MS"/>
                <a:cs typeface="Times New Roman"/>
              </a:rPr>
              <a:t>c</a:t>
            </a:r>
            <a:r>
              <a:rPr sz="1200" kern="1200" spc="-29" dirty="0">
                <a:solidFill>
                  <a:prstClr val="black"/>
                </a:solidFill>
                <a:latin typeface="Times New Roman"/>
                <a:ea typeface="Arial Unicode MS"/>
                <a:cs typeface="Times New Roman"/>
              </a:rPr>
              <a:t>u</a:t>
            </a:r>
            <a:r>
              <a:rPr sz="1200" kern="1200" spc="-34" dirty="0">
                <a:solidFill>
                  <a:prstClr val="black"/>
                </a:solidFill>
                <a:latin typeface="Times New Roman"/>
                <a:ea typeface="Arial Unicode MS"/>
                <a:cs typeface="Times New Roman"/>
              </a:rPr>
              <a:t>s</a:t>
            </a:r>
            <a:r>
              <a:rPr sz="1200" kern="1200" dirty="0">
                <a:solidFill>
                  <a:prstClr val="black"/>
                </a:solidFill>
                <a:latin typeface="Times New Roman"/>
                <a:ea typeface="Arial Unicode MS"/>
                <a:cs typeface="Times New Roman"/>
              </a:rPr>
              <a:t>.</a:t>
            </a:r>
            <a:r>
              <a:rPr sz="1200" kern="1200" spc="-25"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d</a:t>
            </a:r>
            <a:r>
              <a:rPr sz="1200" kern="1200" spc="-54" dirty="0">
                <a:solidFill>
                  <a:prstClr val="black"/>
                </a:solidFill>
                <a:latin typeface="Times New Roman"/>
                <a:ea typeface="Arial Unicode MS"/>
                <a:cs typeface="Times New Roman"/>
              </a:rPr>
              <a:t>v</a:t>
            </a:r>
            <a:r>
              <a:rPr sz="1200" kern="1200" spc="-25" dirty="0">
                <a:solidFill>
                  <a:prstClr val="black"/>
                </a:solidFill>
                <a:latin typeface="Times New Roman"/>
                <a:ea typeface="Arial Unicode MS"/>
                <a:cs typeface="Times New Roman"/>
              </a:rPr>
              <a:t>e</a:t>
            </a:r>
            <a:r>
              <a:rPr sz="1200" kern="1200" spc="4" dirty="0">
                <a:solidFill>
                  <a:prstClr val="black"/>
                </a:solidFill>
                <a:latin typeface="Times New Roman"/>
                <a:ea typeface="Arial Unicode MS"/>
                <a:cs typeface="Times New Roman"/>
              </a:rPr>
              <a:t>r</a:t>
            </a:r>
            <a:r>
              <a:rPr sz="1200" kern="1200" spc="-39" dirty="0">
                <a:solidFill>
                  <a:prstClr val="black"/>
                </a:solidFill>
                <a:latin typeface="Times New Roman"/>
                <a:ea typeface="Arial Unicode MS"/>
                <a:cs typeface="Times New Roman"/>
              </a:rPr>
              <a:t>t</a:t>
            </a:r>
            <a:r>
              <a:rPr sz="1200" kern="1200" spc="-29" dirty="0">
                <a:solidFill>
                  <a:prstClr val="black"/>
                </a:solidFill>
                <a:latin typeface="Times New Roman"/>
                <a:ea typeface="Arial Unicode MS"/>
                <a:cs typeface="Times New Roman"/>
              </a:rPr>
              <a:t>is</a:t>
            </a:r>
            <a:r>
              <a:rPr sz="1200" kern="1200" spc="-25" dirty="0">
                <a:solidFill>
                  <a:prstClr val="black"/>
                </a:solidFill>
                <a:latin typeface="Times New Roman"/>
                <a:ea typeface="Arial Unicode MS"/>
                <a:cs typeface="Times New Roman"/>
              </a:rPr>
              <a:t>e</a:t>
            </a:r>
            <a:r>
              <a:rPr sz="1200" kern="1200" spc="-14" dirty="0">
                <a:solidFill>
                  <a:prstClr val="black"/>
                </a:solidFill>
                <a:latin typeface="Times New Roman"/>
                <a:ea typeface="Arial Unicode MS"/>
                <a:cs typeface="Times New Roman"/>
              </a:rPr>
              <a:t>r</a:t>
            </a:r>
            <a:r>
              <a:rPr sz="1200" kern="1200" dirty="0">
                <a:solidFill>
                  <a:prstClr val="black"/>
                </a:solidFill>
                <a:latin typeface="Times New Roman"/>
                <a:ea typeface="Arial Unicode MS"/>
                <a:cs typeface="Times New Roman"/>
              </a:rPr>
              <a:t>s</a:t>
            </a:r>
            <a:r>
              <a:rPr sz="1200" kern="1200" spc="-25" dirty="0">
                <a:solidFill>
                  <a:prstClr val="black"/>
                </a:solidFill>
                <a:latin typeface="Times New Roman"/>
                <a:ea typeface="Arial Unicode MS"/>
                <a:cs typeface="Times New Roman"/>
              </a:rPr>
              <a:t> a</a:t>
            </a:r>
            <a:r>
              <a:rPr sz="1200" kern="1200" spc="-34" dirty="0">
                <a:solidFill>
                  <a:prstClr val="black"/>
                </a:solidFill>
                <a:latin typeface="Times New Roman"/>
                <a:ea typeface="Arial Unicode MS"/>
                <a:cs typeface="Times New Roman"/>
              </a:rPr>
              <a:t>r</a:t>
            </a:r>
            <a:r>
              <a:rPr sz="1200" kern="1200" dirty="0">
                <a:solidFill>
                  <a:prstClr val="black"/>
                </a:solidFill>
                <a:latin typeface="Times New Roman"/>
                <a:ea typeface="Arial Unicode MS"/>
                <a:cs typeface="Times New Roman"/>
              </a:rPr>
              <a:t>e</a:t>
            </a:r>
            <a:r>
              <a:rPr sz="1200" kern="1200" spc="198" dirty="0">
                <a:solidFill>
                  <a:prstClr val="black"/>
                </a:solidFill>
                <a:latin typeface="Times New Roman"/>
                <a:ea typeface="Arial Unicode MS"/>
                <a:cs typeface="Times New Roman"/>
              </a:rPr>
              <a:t> </a:t>
            </a:r>
            <a:r>
              <a:rPr sz="1200" kern="1200" spc="-44" dirty="0">
                <a:solidFill>
                  <a:prstClr val="black"/>
                </a:solidFill>
                <a:latin typeface="Times New Roman"/>
                <a:ea typeface="Arial Unicode MS"/>
                <a:cs typeface="Times New Roman"/>
              </a:rPr>
              <a:t>o</a:t>
            </a:r>
            <a:r>
              <a:rPr sz="1200" kern="1200" dirty="0">
                <a:solidFill>
                  <a:prstClr val="black"/>
                </a:solidFill>
                <a:latin typeface="Times New Roman"/>
                <a:ea typeface="Arial Unicode MS"/>
                <a:cs typeface="Times New Roman"/>
              </a:rPr>
              <a:t>f</a:t>
            </a:r>
            <a:r>
              <a:rPr sz="1200" kern="1200" spc="-54"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n</a:t>
            </a:r>
          </a:p>
          <a:p>
            <a:pPr marL="12700" marR="398533" algn="l" rtl="0">
              <a:lnSpc>
                <a:spcPct val="100041"/>
              </a:lnSpc>
            </a:pPr>
            <a:r>
              <a:rPr sz="1200" kern="1200" spc="-34" dirty="0">
                <a:solidFill>
                  <a:prstClr val="black"/>
                </a:solidFill>
                <a:latin typeface="Arial"/>
                <a:ea typeface="Arial Unicode MS"/>
                <a:cs typeface="Arial"/>
              </a:rPr>
              <a:t>s</a:t>
            </a:r>
            <a:r>
              <a:rPr sz="1200" kern="1200" spc="-29" dirty="0">
                <a:solidFill>
                  <a:prstClr val="black"/>
                </a:solidFill>
                <a:latin typeface="Arial"/>
                <a:ea typeface="Arial Unicode MS"/>
                <a:cs typeface="Arial"/>
              </a:rPr>
              <a:t>u</a:t>
            </a:r>
            <a:r>
              <a:rPr sz="1200" kern="1200" spc="-25" dirty="0">
                <a:solidFill>
                  <a:prstClr val="black"/>
                </a:solidFill>
                <a:latin typeface="Arial"/>
                <a:ea typeface="Arial Unicode MS"/>
                <a:cs typeface="Arial"/>
              </a:rPr>
              <a:t>r</a:t>
            </a:r>
            <a:r>
              <a:rPr sz="1200" kern="1200" spc="-29" dirty="0">
                <a:solidFill>
                  <a:prstClr val="black"/>
                </a:solidFill>
                <a:latin typeface="Arial"/>
                <a:ea typeface="Arial Unicode MS"/>
                <a:cs typeface="Arial"/>
              </a:rPr>
              <a:t>pris</a:t>
            </a:r>
            <a:r>
              <a:rPr sz="1200" kern="1200" spc="-19" dirty="0">
                <a:solidFill>
                  <a:prstClr val="black"/>
                </a:solidFill>
                <a:latin typeface="Arial"/>
                <a:ea typeface="Arial Unicode MS"/>
                <a:cs typeface="Arial"/>
              </a:rPr>
              <a:t>e</a:t>
            </a:r>
            <a:r>
              <a:rPr sz="1200" kern="1200" dirty="0">
                <a:solidFill>
                  <a:prstClr val="black"/>
                </a:solidFill>
                <a:latin typeface="Arial"/>
                <a:ea typeface="Arial Unicode MS"/>
                <a:cs typeface="Arial"/>
              </a:rPr>
              <a:t>d</a:t>
            </a:r>
            <a:r>
              <a:rPr sz="1200" kern="1200" spc="-6" dirty="0">
                <a:solidFill>
                  <a:prstClr val="black"/>
                </a:solidFill>
                <a:latin typeface="Arial"/>
                <a:ea typeface="Arial Unicode MS"/>
                <a:cs typeface="Arial"/>
              </a:rPr>
              <a:t> </a:t>
            </a:r>
            <a:r>
              <a:rPr sz="1200" kern="1200" spc="-54" dirty="0">
                <a:solidFill>
                  <a:prstClr val="black"/>
                </a:solidFill>
                <a:latin typeface="Arial"/>
                <a:ea typeface="Arial Unicode MS"/>
                <a:cs typeface="Arial"/>
              </a:rPr>
              <a:t>b</a:t>
            </a:r>
            <a:r>
              <a:rPr sz="1200" kern="1200" dirty="0">
                <a:solidFill>
                  <a:prstClr val="black"/>
                </a:solidFill>
                <a:latin typeface="Arial"/>
                <a:ea typeface="Arial Unicode MS"/>
                <a:cs typeface="Arial"/>
              </a:rPr>
              <a:t>y</a:t>
            </a:r>
            <a:r>
              <a:rPr sz="1200" kern="1200" spc="-19"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wh</a:t>
            </a:r>
            <a:r>
              <a:rPr sz="1200" kern="1200" dirty="0">
                <a:solidFill>
                  <a:prstClr val="black"/>
                </a:solidFill>
                <a:latin typeface="Arial"/>
                <a:ea typeface="Arial Unicode MS"/>
                <a:cs typeface="Arial"/>
              </a:rPr>
              <a:t>o</a:t>
            </a:r>
            <a:r>
              <a:rPr sz="1200" kern="1200" spc="-5" dirty="0">
                <a:solidFill>
                  <a:prstClr val="black"/>
                </a:solidFill>
                <a:latin typeface="Arial"/>
                <a:ea typeface="Arial Unicode MS"/>
                <a:cs typeface="Arial"/>
              </a:rPr>
              <a:t> </a:t>
            </a:r>
            <a:r>
              <a:rPr sz="1200" kern="1200" spc="-39" dirty="0">
                <a:solidFill>
                  <a:prstClr val="black"/>
                </a:solidFill>
                <a:latin typeface="Arial"/>
                <a:ea typeface="Arial Unicode MS"/>
                <a:cs typeface="Arial"/>
              </a:rPr>
              <a:t>t</a:t>
            </a:r>
            <a:r>
              <a:rPr sz="1200" kern="1200" spc="-34" dirty="0">
                <a:solidFill>
                  <a:prstClr val="black"/>
                </a:solidFill>
                <a:latin typeface="Arial"/>
                <a:ea typeface="Arial Unicode MS"/>
                <a:cs typeface="Arial"/>
              </a:rPr>
              <a:t>h</a:t>
            </a:r>
            <a:r>
              <a:rPr sz="1200" kern="1200" spc="-25" dirty="0">
                <a:solidFill>
                  <a:prstClr val="black"/>
                </a:solidFill>
                <a:latin typeface="Arial"/>
                <a:ea typeface="Arial Unicode MS"/>
                <a:cs typeface="Arial"/>
              </a:rPr>
              <a:t>e</a:t>
            </a:r>
            <a:r>
              <a:rPr sz="1200" kern="1200" spc="-34" dirty="0">
                <a:solidFill>
                  <a:prstClr val="black"/>
                </a:solidFill>
                <a:latin typeface="Arial"/>
                <a:ea typeface="Arial Unicode MS"/>
                <a:cs typeface="Arial"/>
              </a:rPr>
              <a:t>i</a:t>
            </a:r>
            <a:r>
              <a:rPr sz="1200" kern="1200" dirty="0">
                <a:solidFill>
                  <a:prstClr val="black"/>
                </a:solidFill>
                <a:latin typeface="Arial"/>
                <a:ea typeface="Arial Unicode MS"/>
                <a:cs typeface="Arial"/>
              </a:rPr>
              <a:t>r</a:t>
            </a:r>
            <a:r>
              <a:rPr sz="1200" kern="1200" spc="-43"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m</a:t>
            </a:r>
            <a:r>
              <a:rPr sz="1200" kern="1200" spc="-19" dirty="0">
                <a:solidFill>
                  <a:prstClr val="black"/>
                </a:solidFill>
                <a:latin typeface="Arial"/>
                <a:ea typeface="Arial Unicode MS"/>
                <a:cs typeface="Arial"/>
              </a:rPr>
              <a:t>e</a:t>
            </a:r>
            <a:r>
              <a:rPr sz="1200" kern="1200" spc="-25" dirty="0">
                <a:solidFill>
                  <a:prstClr val="black"/>
                </a:solidFill>
                <a:latin typeface="Arial"/>
                <a:ea typeface="Arial Unicode MS"/>
                <a:cs typeface="Arial"/>
              </a:rPr>
              <a:t>ss</a:t>
            </a:r>
            <a:r>
              <a:rPr sz="1200" kern="1200" spc="-34" dirty="0">
                <a:solidFill>
                  <a:prstClr val="black"/>
                </a:solidFill>
                <a:latin typeface="Arial"/>
                <a:ea typeface="Arial Unicode MS"/>
                <a:cs typeface="Arial"/>
              </a:rPr>
              <a:t>a</a:t>
            </a:r>
            <a:r>
              <a:rPr sz="1200" kern="1200" spc="-29" dirty="0">
                <a:solidFill>
                  <a:prstClr val="black"/>
                </a:solidFill>
                <a:latin typeface="Arial"/>
                <a:ea typeface="Arial Unicode MS"/>
                <a:cs typeface="Arial"/>
              </a:rPr>
              <a:t>g</a:t>
            </a:r>
            <a:r>
              <a:rPr sz="1200" kern="1200" dirty="0">
                <a:solidFill>
                  <a:prstClr val="black"/>
                </a:solidFill>
                <a:latin typeface="Arial"/>
                <a:ea typeface="Arial Unicode MS"/>
                <a:cs typeface="Arial"/>
              </a:rPr>
              <a:t>e</a:t>
            </a:r>
            <a:r>
              <a:rPr sz="1200" kern="1200" spc="-106"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r</a:t>
            </a:r>
            <a:r>
              <a:rPr sz="1200" kern="1200" spc="-19"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so</a:t>
            </a:r>
            <a:r>
              <a:rPr sz="1200" kern="1200" spc="-34" dirty="0">
                <a:solidFill>
                  <a:prstClr val="black"/>
                </a:solidFill>
                <a:latin typeface="Arial"/>
                <a:ea typeface="Arial Unicode MS"/>
                <a:cs typeface="Arial"/>
              </a:rPr>
              <a:t>na</a:t>
            </a:r>
            <a:r>
              <a:rPr sz="1200" kern="1200" spc="-54" dirty="0">
                <a:solidFill>
                  <a:prstClr val="black"/>
                </a:solidFill>
                <a:latin typeface="Arial"/>
                <a:ea typeface="Arial Unicode MS"/>
                <a:cs typeface="Arial"/>
              </a:rPr>
              <a:t>t</a:t>
            </a:r>
            <a:r>
              <a:rPr sz="1200" kern="1200" spc="-19" dirty="0">
                <a:solidFill>
                  <a:prstClr val="black"/>
                </a:solidFill>
                <a:latin typeface="Arial"/>
                <a:ea typeface="Arial Unicode MS"/>
                <a:cs typeface="Arial"/>
              </a:rPr>
              <a:t>e</a:t>
            </a:r>
            <a:r>
              <a:rPr sz="1200" kern="1200" dirty="0">
                <a:solidFill>
                  <a:prstClr val="black"/>
                </a:solidFill>
                <a:latin typeface="Arial"/>
                <a:ea typeface="Arial Unicode MS"/>
                <a:cs typeface="Arial"/>
              </a:rPr>
              <a:t>s</a:t>
            </a:r>
            <a:r>
              <a:rPr sz="1200" kern="1200" spc="-83" dirty="0">
                <a:solidFill>
                  <a:prstClr val="black"/>
                </a:solidFill>
                <a:latin typeface="Arial"/>
                <a:ea typeface="Arial Unicode MS"/>
                <a:cs typeface="Arial"/>
              </a:rPr>
              <a:t> </a:t>
            </a:r>
            <a:r>
              <a:rPr sz="1200" kern="1200" spc="-39" dirty="0">
                <a:solidFill>
                  <a:prstClr val="black"/>
                </a:solidFill>
                <a:latin typeface="Arial"/>
                <a:ea typeface="Arial Unicode MS"/>
                <a:cs typeface="Arial"/>
              </a:rPr>
              <a:t>w</a:t>
            </a:r>
            <a:r>
              <a:rPr sz="1200" kern="1200" spc="-34" dirty="0">
                <a:solidFill>
                  <a:prstClr val="black"/>
                </a:solidFill>
                <a:latin typeface="Arial"/>
                <a:ea typeface="Arial Unicode MS"/>
                <a:cs typeface="Arial"/>
              </a:rPr>
              <a:t>i</a:t>
            </a:r>
            <a:r>
              <a:rPr sz="1200" kern="1200" spc="-39" dirty="0">
                <a:solidFill>
                  <a:prstClr val="black"/>
                </a:solidFill>
                <a:latin typeface="Arial"/>
                <a:ea typeface="Arial Unicode MS"/>
                <a:cs typeface="Arial"/>
              </a:rPr>
              <a:t>t</a:t>
            </a:r>
            <a:r>
              <a:rPr sz="1200" kern="1200" spc="-44" dirty="0">
                <a:solidFill>
                  <a:prstClr val="black"/>
                </a:solidFill>
                <a:latin typeface="Arial"/>
                <a:ea typeface="Arial Unicode MS"/>
                <a:cs typeface="Arial"/>
              </a:rPr>
              <a:t>h</a:t>
            </a:r>
            <a:r>
              <a:rPr sz="1200" kern="1200" dirty="0">
                <a:solidFill>
                  <a:prstClr val="black"/>
                </a:solidFill>
                <a:latin typeface="Arial"/>
                <a:ea typeface="Arial Unicode MS"/>
                <a:cs typeface="Arial"/>
              </a:rPr>
              <a:t>.</a:t>
            </a:r>
            <a:r>
              <a:rPr sz="1200" kern="1200" spc="17"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Le</a:t>
            </a:r>
            <a:r>
              <a:rPr sz="1200" kern="1200" dirty="0">
                <a:solidFill>
                  <a:prstClr val="black"/>
                </a:solidFill>
                <a:latin typeface="Arial"/>
                <a:ea typeface="Arial Unicode MS"/>
                <a:cs typeface="Arial"/>
              </a:rPr>
              <a:t>t</a:t>
            </a:r>
            <a:r>
              <a:rPr sz="1200" kern="1200" spc="-43" dirty="0">
                <a:solidFill>
                  <a:prstClr val="black"/>
                </a:solidFill>
                <a:latin typeface="Arial"/>
                <a:ea typeface="Arial Unicode MS"/>
                <a:cs typeface="Arial"/>
              </a:rPr>
              <a:t> </a:t>
            </a:r>
            <a:r>
              <a:rPr sz="1200" kern="1200" dirty="0">
                <a:solidFill>
                  <a:prstClr val="black"/>
                </a:solidFill>
                <a:latin typeface="Arial"/>
                <a:ea typeface="Arial Unicode MS"/>
                <a:cs typeface="Arial"/>
              </a:rPr>
              <a:t>a</a:t>
            </a:r>
            <a:r>
              <a:rPr sz="1200" kern="1200" spc="-86" dirty="0">
                <a:solidFill>
                  <a:prstClr val="black"/>
                </a:solidFill>
                <a:latin typeface="Arial"/>
                <a:ea typeface="Arial Unicode MS"/>
                <a:cs typeface="Arial"/>
              </a:rPr>
              <a:t> </a:t>
            </a:r>
            <a:r>
              <a:rPr sz="1200" kern="1200" spc="-44" dirty="0">
                <a:solidFill>
                  <a:prstClr val="black"/>
                </a:solidFill>
                <a:latin typeface="Arial"/>
                <a:ea typeface="Arial Unicode MS"/>
                <a:cs typeface="Arial"/>
              </a:rPr>
              <a:t>fe</a:t>
            </a:r>
            <a:r>
              <a:rPr sz="1200" kern="1200" dirty="0">
                <a:solidFill>
                  <a:prstClr val="black"/>
                </a:solidFill>
                <a:latin typeface="Arial"/>
                <a:ea typeface="Arial Unicode MS"/>
                <a:cs typeface="Arial"/>
              </a:rPr>
              <a:t>w</a:t>
            </a:r>
            <a:r>
              <a:rPr sz="1200" kern="1200" spc="-32" dirty="0">
                <a:solidFill>
                  <a:prstClr val="black"/>
                </a:solidFill>
                <a:latin typeface="Arial"/>
                <a:ea typeface="Arial Unicode MS"/>
                <a:cs typeface="Arial"/>
              </a:rPr>
              <a:t> </a:t>
            </a:r>
            <a:r>
              <a:rPr sz="1200" kern="1200" spc="-54" dirty="0">
                <a:solidFill>
                  <a:prstClr val="black"/>
                </a:solidFill>
                <a:latin typeface="Arial"/>
                <a:ea typeface="Arial Unicode MS"/>
                <a:cs typeface="Arial"/>
              </a:rPr>
              <a:t>t</a:t>
            </a:r>
            <a:r>
              <a:rPr sz="1200" kern="1200" spc="-19"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s</a:t>
            </a:r>
            <a:r>
              <a:rPr sz="1200" kern="1200" dirty="0">
                <a:solidFill>
                  <a:prstClr val="black"/>
                </a:solidFill>
                <a:latin typeface="Arial"/>
                <a:ea typeface="Arial Unicode MS"/>
                <a:cs typeface="Arial"/>
              </a:rPr>
              <a:t>t </a:t>
            </a:r>
            <a:r>
              <a:rPr sz="1200" kern="1200" spc="-29" dirty="0">
                <a:solidFill>
                  <a:prstClr val="black"/>
                </a:solidFill>
                <a:latin typeface="Arial"/>
                <a:ea typeface="Arial Unicode MS"/>
                <a:cs typeface="Arial"/>
              </a:rPr>
              <a:t>c</a:t>
            </a:r>
            <a:r>
              <a:rPr sz="1200" kern="1200" spc="-25" dirty="0">
                <a:solidFill>
                  <a:prstClr val="black"/>
                </a:solidFill>
                <a:latin typeface="Arial"/>
                <a:ea typeface="Arial Unicode MS"/>
                <a:cs typeface="Arial"/>
              </a:rPr>
              <a:t>a</a:t>
            </a:r>
            <a:r>
              <a:rPr sz="1200" kern="1200" spc="-34" dirty="0">
                <a:solidFill>
                  <a:prstClr val="black"/>
                </a:solidFill>
                <a:latin typeface="Arial"/>
                <a:ea typeface="Arial Unicode MS"/>
                <a:cs typeface="Arial"/>
              </a:rPr>
              <a:t>mp</a:t>
            </a:r>
            <a:r>
              <a:rPr sz="1200" kern="1200" spc="-29" dirty="0">
                <a:solidFill>
                  <a:prstClr val="black"/>
                </a:solidFill>
                <a:latin typeface="Arial"/>
                <a:ea typeface="Arial Unicode MS"/>
                <a:cs typeface="Arial"/>
              </a:rPr>
              <a:t>aign</a:t>
            </a:r>
            <a:r>
              <a:rPr sz="1200" kern="1200" dirty="0">
                <a:solidFill>
                  <a:prstClr val="black"/>
                </a:solidFill>
                <a:latin typeface="Arial"/>
                <a:ea typeface="Arial Unicode MS"/>
                <a:cs typeface="Arial"/>
              </a:rPr>
              <a:t>s</a:t>
            </a:r>
            <a:r>
              <a:rPr sz="1200" kern="1200" spc="8"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s</a:t>
            </a:r>
            <a:r>
              <a:rPr sz="1200" kern="1200" spc="-34" dirty="0">
                <a:solidFill>
                  <a:prstClr val="black"/>
                </a:solidFill>
                <a:latin typeface="Arial"/>
                <a:ea typeface="Arial Unicode MS"/>
                <a:cs typeface="Arial"/>
              </a:rPr>
              <a:t>h</a:t>
            </a:r>
            <a:r>
              <a:rPr sz="1200" kern="1200" spc="-50" dirty="0">
                <a:solidFill>
                  <a:prstClr val="black"/>
                </a:solidFill>
                <a:latin typeface="Arial"/>
                <a:ea typeface="Arial Unicode MS"/>
                <a:cs typeface="Arial"/>
              </a:rPr>
              <a:t>o</a:t>
            </a:r>
            <a:r>
              <a:rPr sz="1200" kern="1200" dirty="0">
                <a:solidFill>
                  <a:prstClr val="black"/>
                </a:solidFill>
                <a:latin typeface="Arial"/>
                <a:ea typeface="Arial Unicode MS"/>
                <a:cs typeface="Arial"/>
              </a:rPr>
              <a:t>w</a:t>
            </a:r>
            <a:r>
              <a:rPr sz="1200" kern="1200" spc="-5" dirty="0">
                <a:solidFill>
                  <a:prstClr val="black"/>
                </a:solidFill>
                <a:latin typeface="Arial"/>
                <a:ea typeface="Arial Unicode MS"/>
                <a:cs typeface="Arial"/>
              </a:rPr>
              <a:t> </a:t>
            </a:r>
            <a:r>
              <a:rPr sz="1200" kern="1200" spc="-54" dirty="0">
                <a:solidFill>
                  <a:prstClr val="black"/>
                </a:solidFill>
                <a:latin typeface="Arial"/>
                <a:ea typeface="Arial Unicode MS"/>
                <a:cs typeface="Arial"/>
              </a:rPr>
              <a:t>y</a:t>
            </a:r>
            <a:r>
              <a:rPr sz="1200" kern="1200" spc="-29" dirty="0">
                <a:solidFill>
                  <a:prstClr val="black"/>
                </a:solidFill>
                <a:latin typeface="Arial"/>
                <a:ea typeface="Arial Unicode MS"/>
                <a:cs typeface="Arial"/>
              </a:rPr>
              <a:t>o</a:t>
            </a:r>
            <a:r>
              <a:rPr sz="1200" kern="1200" dirty="0">
                <a:solidFill>
                  <a:prstClr val="black"/>
                </a:solidFill>
                <a:latin typeface="Arial"/>
                <a:ea typeface="Arial Unicode MS"/>
                <a:cs typeface="Arial"/>
              </a:rPr>
              <a:t>u</a:t>
            </a:r>
            <a:r>
              <a:rPr sz="1200" kern="1200" spc="-39"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wh</a:t>
            </a:r>
            <a:r>
              <a:rPr sz="1200" kern="1200" spc="-25" dirty="0">
                <a:solidFill>
                  <a:prstClr val="black"/>
                </a:solidFill>
                <a:latin typeface="Arial"/>
                <a:ea typeface="Arial Unicode MS"/>
                <a:cs typeface="Arial"/>
              </a:rPr>
              <a:t>e</a:t>
            </a:r>
            <a:r>
              <a:rPr sz="1200" kern="1200" spc="-34" dirty="0">
                <a:solidFill>
                  <a:prstClr val="black"/>
                </a:solidFill>
                <a:latin typeface="Arial"/>
                <a:ea typeface="Arial Unicode MS"/>
                <a:cs typeface="Arial"/>
              </a:rPr>
              <a:t>r</a:t>
            </a:r>
            <a:r>
              <a:rPr sz="1200" kern="1200" dirty="0">
                <a:solidFill>
                  <a:prstClr val="black"/>
                </a:solidFill>
                <a:latin typeface="Arial"/>
                <a:ea typeface="Arial Unicode MS"/>
                <a:cs typeface="Arial"/>
              </a:rPr>
              <a:t>e </a:t>
            </a:r>
            <a:r>
              <a:rPr sz="1200" kern="1200" spc="-25" dirty="0">
                <a:solidFill>
                  <a:prstClr val="black"/>
                </a:solidFill>
                <a:latin typeface="Arial"/>
                <a:ea typeface="Arial Unicode MS"/>
                <a:cs typeface="Arial"/>
              </a:rPr>
              <a:t>p</a:t>
            </a:r>
            <a:r>
              <a:rPr sz="1200" kern="1200" spc="-29" dirty="0">
                <a:solidFill>
                  <a:prstClr val="black"/>
                </a:solidFill>
                <a:latin typeface="Arial"/>
                <a:ea typeface="Arial Unicode MS"/>
                <a:cs typeface="Arial"/>
              </a:rPr>
              <a:t>o</a:t>
            </a:r>
            <a:r>
              <a:rPr sz="1200" kern="1200" spc="-25" dirty="0">
                <a:solidFill>
                  <a:prstClr val="black"/>
                </a:solidFill>
                <a:latin typeface="Arial"/>
                <a:ea typeface="Arial Unicode MS"/>
                <a:cs typeface="Arial"/>
              </a:rPr>
              <a:t>s</a:t>
            </a:r>
            <a:r>
              <a:rPr sz="1200" kern="1200" spc="-29" dirty="0">
                <a:solidFill>
                  <a:prstClr val="black"/>
                </a:solidFill>
                <a:latin typeface="Arial"/>
                <a:ea typeface="Arial Unicode MS"/>
                <a:cs typeface="Arial"/>
              </a:rPr>
              <a:t>s</a:t>
            </a:r>
            <a:r>
              <a:rPr sz="1200" kern="1200" spc="-34" dirty="0">
                <a:solidFill>
                  <a:prstClr val="black"/>
                </a:solidFill>
                <a:latin typeface="Arial"/>
                <a:ea typeface="Arial Unicode MS"/>
                <a:cs typeface="Arial"/>
              </a:rPr>
              <a:t>i</a:t>
            </a:r>
            <a:r>
              <a:rPr sz="1200" kern="1200" spc="-29" dirty="0">
                <a:solidFill>
                  <a:prstClr val="black"/>
                </a:solidFill>
                <a:latin typeface="Arial"/>
                <a:ea typeface="Arial Unicode MS"/>
                <a:cs typeface="Arial"/>
              </a:rPr>
              <a:t>bl</a:t>
            </a:r>
            <a:r>
              <a:rPr sz="1200" kern="1200" dirty="0">
                <a:solidFill>
                  <a:prstClr val="black"/>
                </a:solidFill>
                <a:latin typeface="Arial"/>
                <a:ea typeface="Arial Unicode MS"/>
                <a:cs typeface="Arial"/>
              </a:rPr>
              <a:t>e</a:t>
            </a:r>
            <a:r>
              <a:rPr sz="1200" kern="1200" spc="6"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n</a:t>
            </a:r>
            <a:r>
              <a:rPr sz="1200" kern="1200" spc="-44" dirty="0">
                <a:solidFill>
                  <a:prstClr val="black"/>
                </a:solidFill>
                <a:latin typeface="Arial"/>
                <a:ea typeface="Arial Unicode MS"/>
                <a:cs typeface="Arial"/>
              </a:rPr>
              <a:t>e</a:t>
            </a:r>
            <a:r>
              <a:rPr sz="1200" kern="1200" dirty="0">
                <a:solidFill>
                  <a:prstClr val="black"/>
                </a:solidFill>
                <a:latin typeface="Arial"/>
                <a:ea typeface="Arial Unicode MS"/>
                <a:cs typeface="Arial"/>
              </a:rPr>
              <a:t>w</a:t>
            </a:r>
            <a:r>
              <a:rPr sz="1200" kern="1200" spc="-51"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a</a:t>
            </a:r>
            <a:r>
              <a:rPr sz="1200" kern="1200" spc="-29" dirty="0">
                <a:solidFill>
                  <a:prstClr val="black"/>
                </a:solidFill>
                <a:latin typeface="Arial"/>
                <a:ea typeface="Arial Unicode MS"/>
                <a:cs typeface="Arial"/>
              </a:rPr>
              <a:t>u</a:t>
            </a:r>
            <a:r>
              <a:rPr sz="1200" kern="1200" spc="-39" dirty="0">
                <a:solidFill>
                  <a:prstClr val="black"/>
                </a:solidFill>
                <a:latin typeface="Arial"/>
                <a:ea typeface="Arial Unicode MS"/>
                <a:cs typeface="Arial"/>
              </a:rPr>
              <a:t>d</a:t>
            </a:r>
            <a:r>
              <a:rPr sz="1200" kern="1200" spc="-29" dirty="0">
                <a:solidFill>
                  <a:prstClr val="black"/>
                </a:solidFill>
                <a:latin typeface="Arial"/>
                <a:ea typeface="Arial Unicode MS"/>
                <a:cs typeface="Arial"/>
              </a:rPr>
              <a:t>i</a:t>
            </a:r>
            <a:r>
              <a:rPr sz="1200" kern="1200" spc="-25"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nc</a:t>
            </a:r>
            <a:r>
              <a:rPr sz="1200" kern="1200" spc="-19" dirty="0">
                <a:solidFill>
                  <a:prstClr val="black"/>
                </a:solidFill>
                <a:latin typeface="Arial"/>
                <a:ea typeface="Arial Unicode MS"/>
                <a:cs typeface="Arial"/>
              </a:rPr>
              <a:t>e</a:t>
            </a:r>
            <a:r>
              <a:rPr sz="1200" kern="1200" dirty="0">
                <a:solidFill>
                  <a:prstClr val="black"/>
                </a:solidFill>
                <a:latin typeface="Arial"/>
                <a:ea typeface="Arial Unicode MS"/>
                <a:cs typeface="Arial"/>
              </a:rPr>
              <a:t>s</a:t>
            </a:r>
            <a:r>
              <a:rPr sz="1200" kern="1200" spc="-60"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co</a:t>
            </a:r>
            <a:r>
              <a:rPr sz="1200" kern="1200" spc="-34" dirty="0">
                <a:solidFill>
                  <a:prstClr val="black"/>
                </a:solidFill>
                <a:latin typeface="Arial"/>
                <a:ea typeface="Arial Unicode MS"/>
                <a:cs typeface="Arial"/>
              </a:rPr>
              <a:t>u</a:t>
            </a:r>
            <a:r>
              <a:rPr sz="1200" kern="1200" spc="-29" dirty="0">
                <a:solidFill>
                  <a:prstClr val="black"/>
                </a:solidFill>
                <a:latin typeface="Arial"/>
                <a:ea typeface="Arial Unicode MS"/>
                <a:cs typeface="Arial"/>
              </a:rPr>
              <a:t>l</a:t>
            </a:r>
            <a:r>
              <a:rPr sz="1200" kern="1200" dirty="0">
                <a:solidFill>
                  <a:prstClr val="black"/>
                </a:solidFill>
                <a:latin typeface="Arial"/>
                <a:ea typeface="Arial Unicode MS"/>
                <a:cs typeface="Arial"/>
              </a:rPr>
              <a:t>d</a:t>
            </a:r>
            <a:r>
              <a:rPr sz="1200" kern="1200" spc="40"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b</a:t>
            </a:r>
            <a:r>
              <a:rPr sz="1200" kern="1200" spc="-39" dirty="0">
                <a:solidFill>
                  <a:prstClr val="black"/>
                </a:solidFill>
                <a:latin typeface="Arial"/>
                <a:ea typeface="Arial Unicode MS"/>
                <a:cs typeface="Arial"/>
              </a:rPr>
              <a:t>e</a:t>
            </a:r>
            <a:r>
              <a:rPr sz="1200" kern="1200" dirty="0">
                <a:solidFill>
                  <a:prstClr val="black"/>
                </a:solidFill>
                <a:latin typeface="Arial"/>
                <a:ea typeface="Arial Unicode MS"/>
                <a:cs typeface="Arial"/>
              </a:rPr>
              <a:t>.</a:t>
            </a:r>
          </a:p>
        </p:txBody>
      </p:sp>
      <p:sp>
        <p:nvSpPr>
          <p:cNvPr id="27" name="object 14"/>
          <p:cNvSpPr txBox="1"/>
          <p:nvPr/>
        </p:nvSpPr>
        <p:spPr>
          <a:xfrm>
            <a:off x="529921" y="3909300"/>
            <a:ext cx="89112" cy="195909"/>
          </a:xfrm>
          <a:prstGeom prst="rect">
            <a:avLst/>
          </a:prstGeom>
        </p:spPr>
        <p:txBody>
          <a:bodyPr wrap="square" lIns="0" tIns="0" rIns="0" bIns="0" rtlCol="0">
            <a:noAutofit/>
          </a:bodyPr>
          <a:lstStyle/>
          <a:p>
            <a:pPr marL="12700" algn="l" rtl="0">
              <a:lnSpc>
                <a:spcPts val="1340"/>
              </a:lnSpc>
              <a:spcBef>
                <a:spcPts val="67"/>
              </a:spcBef>
            </a:pPr>
            <a:r>
              <a:rPr sz="1200" kern="1200" dirty="0">
                <a:solidFill>
                  <a:prstClr val="black"/>
                </a:solidFill>
                <a:latin typeface="Times New Roman"/>
                <a:ea typeface="Arial Unicode MS"/>
                <a:cs typeface="Times New Roman"/>
              </a:rPr>
              <a:t>•</a:t>
            </a:r>
          </a:p>
        </p:txBody>
      </p:sp>
      <p:sp>
        <p:nvSpPr>
          <p:cNvPr id="28" name="object 3"/>
          <p:cNvSpPr txBox="1"/>
          <p:nvPr/>
        </p:nvSpPr>
        <p:spPr>
          <a:xfrm>
            <a:off x="672045" y="4661615"/>
            <a:ext cx="5598872" cy="397416"/>
          </a:xfrm>
          <a:prstGeom prst="rect">
            <a:avLst/>
          </a:prstGeom>
        </p:spPr>
        <p:txBody>
          <a:bodyPr wrap="square" lIns="0" tIns="0" rIns="0" bIns="0" rtlCol="0">
            <a:noAutofit/>
          </a:bodyPr>
          <a:lstStyle/>
          <a:p>
            <a:pPr marL="12852" algn="l" rtl="0">
              <a:lnSpc>
                <a:spcPts val="1340"/>
              </a:lnSpc>
              <a:spcBef>
                <a:spcPts val="67"/>
              </a:spcBef>
            </a:pPr>
            <a:r>
              <a:rPr sz="1200" kern="1200" spc="-13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a:t>
            </a:r>
            <a:r>
              <a:rPr sz="1200" kern="1200" dirty="0">
                <a:solidFill>
                  <a:prstClr val="black"/>
                </a:solidFill>
                <a:latin typeface="Times New Roman"/>
                <a:ea typeface="Arial Unicode MS"/>
                <a:cs typeface="Times New Roman"/>
              </a:rPr>
              <a:t>u</a:t>
            </a:r>
            <a:r>
              <a:rPr sz="1200" kern="1200" spc="29"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c</a:t>
            </a:r>
            <a:r>
              <a:rPr sz="1200" kern="1200" spc="-25"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n</a:t>
            </a:r>
            <a:r>
              <a:rPr sz="1200" kern="1200" spc="264"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mo</a:t>
            </a:r>
            <a:r>
              <a:rPr sz="1200" kern="1200" spc="-34" dirty="0">
                <a:solidFill>
                  <a:prstClr val="black"/>
                </a:solidFill>
                <a:latin typeface="Times New Roman"/>
                <a:ea typeface="Arial Unicode MS"/>
                <a:cs typeface="Times New Roman"/>
              </a:rPr>
              <a:t>di</a:t>
            </a:r>
            <a:r>
              <a:rPr sz="1200" kern="1200" dirty="0">
                <a:solidFill>
                  <a:prstClr val="black"/>
                </a:solidFill>
                <a:latin typeface="Times New Roman"/>
                <a:ea typeface="Arial Unicode MS"/>
                <a:cs typeface="Times New Roman"/>
              </a:rPr>
              <a:t>fy</a:t>
            </a:r>
            <a:r>
              <a:rPr sz="1200" kern="1200" spc="-25"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g</a:t>
            </a:r>
            <a:r>
              <a:rPr sz="1200" kern="1200" spc="-34" dirty="0">
                <a:solidFill>
                  <a:prstClr val="black"/>
                </a:solidFill>
                <a:latin typeface="Times New Roman"/>
                <a:ea typeface="Arial Unicode MS"/>
                <a:cs typeface="Times New Roman"/>
              </a:rPr>
              <a:t>e</a:t>
            </a:r>
            <a:r>
              <a:rPr sz="1200" kern="1200" spc="-39" dirty="0">
                <a:solidFill>
                  <a:prstClr val="black"/>
                </a:solidFill>
                <a:latin typeface="Times New Roman"/>
                <a:ea typeface="Arial Unicode MS"/>
                <a:cs typeface="Times New Roman"/>
              </a:rPr>
              <a:t>t</a:t>
            </a:r>
            <a:r>
              <a:rPr sz="1200" kern="1200" spc="-34" dirty="0">
                <a:solidFill>
                  <a:prstClr val="black"/>
                </a:solidFill>
                <a:latin typeface="Times New Roman"/>
                <a:ea typeface="Arial Unicode MS"/>
                <a:cs typeface="Times New Roman"/>
              </a:rPr>
              <a:t>i</a:t>
            </a:r>
            <a:r>
              <a:rPr sz="1200" kern="1200" spc="-29"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g</a:t>
            </a:r>
            <a:r>
              <a:rPr sz="1200" kern="1200" spc="-25"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t</a:t>
            </a:r>
            <a:r>
              <a:rPr sz="1200" kern="1200" spc="129" dirty="0">
                <a:solidFill>
                  <a:prstClr val="black"/>
                </a:solidFill>
                <a:latin typeface="Times New Roman"/>
                <a:ea typeface="Arial Unicode MS"/>
                <a:cs typeface="Times New Roman"/>
              </a:rPr>
              <a:t> </a:t>
            </a:r>
            <a:r>
              <a:rPr sz="1200" kern="1200" spc="-25" dirty="0">
                <a:solidFill>
                  <a:prstClr val="black"/>
                </a:solidFill>
                <a:latin typeface="Times New Roman"/>
                <a:ea typeface="Arial Unicode MS"/>
                <a:cs typeface="Times New Roman"/>
              </a:rPr>
              <a:t>a</a:t>
            </a:r>
            <a:r>
              <a:rPr sz="1200" kern="1200" spc="-54" dirty="0">
                <a:solidFill>
                  <a:prstClr val="black"/>
                </a:solidFill>
                <a:latin typeface="Times New Roman"/>
                <a:ea typeface="Arial Unicode MS"/>
                <a:cs typeface="Times New Roman"/>
              </a:rPr>
              <a:t>n</a:t>
            </a:r>
            <a:r>
              <a:rPr sz="1200" kern="1200" dirty="0">
                <a:solidFill>
                  <a:prstClr val="black"/>
                </a:solidFill>
                <a:latin typeface="Times New Roman"/>
                <a:ea typeface="Arial Unicode MS"/>
                <a:cs typeface="Times New Roman"/>
              </a:rPr>
              <a:t>y</a:t>
            </a:r>
            <a:r>
              <a:rPr sz="1200" kern="1200" spc="152" dirty="0">
                <a:solidFill>
                  <a:prstClr val="black"/>
                </a:solidFill>
                <a:latin typeface="Times New Roman"/>
                <a:ea typeface="Arial Unicode MS"/>
                <a:cs typeface="Times New Roman"/>
              </a:rPr>
              <a:t> </a:t>
            </a:r>
            <a:r>
              <a:rPr sz="1200" kern="1200" spc="-25" dirty="0">
                <a:solidFill>
                  <a:prstClr val="black"/>
                </a:solidFill>
                <a:latin typeface="Times New Roman"/>
                <a:ea typeface="Arial Unicode MS"/>
                <a:cs typeface="Times New Roman"/>
              </a:rPr>
              <a:t>p</a:t>
            </a:r>
            <a:r>
              <a:rPr sz="1200" kern="1200" spc="-34" dirty="0">
                <a:solidFill>
                  <a:prstClr val="black"/>
                </a:solidFill>
                <a:latin typeface="Times New Roman"/>
                <a:ea typeface="Arial Unicode MS"/>
                <a:cs typeface="Times New Roman"/>
              </a:rPr>
              <a:t>oi</a:t>
            </a:r>
            <a:r>
              <a:rPr sz="1200" kern="1200" spc="-39" dirty="0">
                <a:solidFill>
                  <a:prstClr val="black"/>
                </a:solidFill>
                <a:latin typeface="Times New Roman"/>
                <a:ea typeface="Arial Unicode MS"/>
                <a:cs typeface="Times New Roman"/>
              </a:rPr>
              <a:t>n</a:t>
            </a:r>
            <a:r>
              <a:rPr sz="1200" kern="1200" spc="-34" dirty="0">
                <a:solidFill>
                  <a:prstClr val="black"/>
                </a:solidFill>
                <a:latin typeface="Times New Roman"/>
                <a:ea typeface="Arial Unicode MS"/>
                <a:cs typeface="Times New Roman"/>
              </a:rPr>
              <a:t>t</a:t>
            </a:r>
            <a:r>
              <a:rPr sz="1200" kern="1200" dirty="0">
                <a:solidFill>
                  <a:prstClr val="black"/>
                </a:solidFill>
                <a:latin typeface="Times New Roman"/>
                <a:ea typeface="Arial Unicode MS"/>
                <a:cs typeface="Times New Roman"/>
              </a:rPr>
              <a:t>.</a:t>
            </a:r>
            <a:r>
              <a:rPr sz="1200" kern="1200" spc="-25" dirty="0">
                <a:solidFill>
                  <a:prstClr val="black"/>
                </a:solidFill>
                <a:latin typeface="Times New Roman"/>
                <a:ea typeface="Arial Unicode MS"/>
                <a:cs typeface="Times New Roman"/>
              </a:rPr>
              <a:t> </a:t>
            </a:r>
            <a:r>
              <a:rPr sz="1200" kern="1200" spc="-39"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f</a:t>
            </a:r>
            <a:r>
              <a:rPr sz="1200" kern="1200" spc="-54" dirty="0">
                <a:solidFill>
                  <a:prstClr val="black"/>
                </a:solidFill>
                <a:latin typeface="Times New Roman"/>
                <a:ea typeface="Arial Unicode MS"/>
                <a:cs typeface="Times New Roman"/>
              </a:rPr>
              <a:t>t</a:t>
            </a:r>
            <a:r>
              <a:rPr sz="1200" kern="1200" spc="-25" dirty="0">
                <a:solidFill>
                  <a:prstClr val="black"/>
                </a:solidFill>
                <a:latin typeface="Times New Roman"/>
                <a:ea typeface="Arial Unicode MS"/>
                <a:cs typeface="Times New Roman"/>
              </a:rPr>
              <a:t>e</a:t>
            </a:r>
            <a:r>
              <a:rPr sz="1200" kern="1200" dirty="0">
                <a:solidFill>
                  <a:prstClr val="black"/>
                </a:solidFill>
                <a:latin typeface="Times New Roman"/>
                <a:ea typeface="Arial Unicode MS"/>
                <a:cs typeface="Times New Roman"/>
              </a:rPr>
              <a:t>r</a:t>
            </a:r>
            <a:r>
              <a:rPr sz="1200" kern="1200" spc="-13"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ou</a:t>
            </a:r>
            <a:r>
              <a:rPr sz="1200" kern="1200" dirty="0">
                <a:solidFill>
                  <a:prstClr val="black"/>
                </a:solidFill>
                <a:latin typeface="Times New Roman"/>
                <a:ea typeface="Arial Unicode MS"/>
                <a:cs typeface="Times New Roman"/>
              </a:rPr>
              <a:t>r</a:t>
            </a:r>
            <a:r>
              <a:rPr sz="1200" kern="1200" spc="118"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c</a:t>
            </a:r>
            <a:r>
              <a:rPr sz="1200" kern="1200" spc="-25" dirty="0">
                <a:solidFill>
                  <a:prstClr val="black"/>
                </a:solidFill>
                <a:latin typeface="Times New Roman"/>
                <a:ea typeface="Arial Unicode MS"/>
                <a:cs typeface="Times New Roman"/>
              </a:rPr>
              <a:t>a</a:t>
            </a:r>
            <a:r>
              <a:rPr sz="1200" kern="1200" spc="-34" dirty="0">
                <a:solidFill>
                  <a:prstClr val="black"/>
                </a:solidFill>
                <a:latin typeface="Times New Roman"/>
                <a:ea typeface="Arial Unicode MS"/>
                <a:cs typeface="Times New Roman"/>
              </a:rPr>
              <a:t>mp</a:t>
            </a:r>
            <a:r>
              <a:rPr sz="1200" kern="1200" spc="-29" dirty="0">
                <a:solidFill>
                  <a:prstClr val="black"/>
                </a:solidFill>
                <a:latin typeface="Times New Roman"/>
                <a:ea typeface="Arial Unicode MS"/>
                <a:cs typeface="Times New Roman"/>
              </a:rPr>
              <a:t>aig</a:t>
            </a:r>
            <a:r>
              <a:rPr sz="1200" kern="1200" dirty="0">
                <a:solidFill>
                  <a:prstClr val="black"/>
                </a:solidFill>
                <a:latin typeface="Times New Roman"/>
                <a:ea typeface="Arial Unicode MS"/>
                <a:cs typeface="Times New Roman"/>
              </a:rPr>
              <a:t>n</a:t>
            </a:r>
            <a:r>
              <a:rPr sz="1200" kern="1200" spc="-25" dirty="0">
                <a:solidFill>
                  <a:prstClr val="black"/>
                </a:solidFill>
                <a:latin typeface="Times New Roman"/>
                <a:ea typeface="Arial Unicode MS"/>
                <a:cs typeface="Times New Roman"/>
              </a:rPr>
              <a:t> </a:t>
            </a:r>
            <a:r>
              <a:rPr sz="1200" kern="1200" spc="-41" dirty="0">
                <a:solidFill>
                  <a:prstClr val="black"/>
                </a:solidFill>
                <a:latin typeface="Times New Roman"/>
                <a:ea typeface="Arial Unicode MS"/>
                <a:cs typeface="Times New Roman"/>
              </a:rPr>
              <a:t>h</a:t>
            </a:r>
            <a:r>
              <a:rPr sz="1200" kern="1200" spc="-29" dirty="0">
                <a:solidFill>
                  <a:prstClr val="black"/>
                </a:solidFill>
                <a:latin typeface="Times New Roman"/>
                <a:ea typeface="Arial Unicode MS"/>
                <a:cs typeface="Times New Roman"/>
              </a:rPr>
              <a:t>a</a:t>
            </a:r>
            <a:r>
              <a:rPr sz="1200" kern="1200" dirty="0">
                <a:solidFill>
                  <a:prstClr val="black"/>
                </a:solidFill>
                <a:latin typeface="Times New Roman"/>
                <a:ea typeface="Arial Unicode MS"/>
                <a:cs typeface="Times New Roman"/>
              </a:rPr>
              <a:t>s</a:t>
            </a:r>
            <a:r>
              <a:rPr sz="1200" kern="1200" spc="-84" dirty="0">
                <a:solidFill>
                  <a:prstClr val="black"/>
                </a:solidFill>
                <a:latin typeface="Times New Roman"/>
                <a:ea typeface="Arial Unicode MS"/>
                <a:cs typeface="Times New Roman"/>
              </a:rPr>
              <a:t> </a:t>
            </a:r>
            <a:r>
              <a:rPr sz="1200" kern="1200" spc="-25" dirty="0">
                <a:solidFill>
                  <a:prstClr val="black"/>
                </a:solidFill>
                <a:latin typeface="Times New Roman"/>
                <a:ea typeface="Arial Unicode MS"/>
                <a:cs typeface="Times New Roman"/>
              </a:rPr>
              <a:t>r</a:t>
            </a:r>
            <a:r>
              <a:rPr sz="1200" kern="1200" spc="-29" dirty="0">
                <a:solidFill>
                  <a:prstClr val="black"/>
                </a:solidFill>
                <a:latin typeface="Times New Roman"/>
                <a:ea typeface="Arial Unicode MS"/>
                <a:cs typeface="Times New Roman"/>
              </a:rPr>
              <a:t>u</a:t>
            </a:r>
            <a:r>
              <a:rPr sz="1200" kern="1200" dirty="0">
                <a:solidFill>
                  <a:prstClr val="black"/>
                </a:solidFill>
                <a:latin typeface="Times New Roman"/>
                <a:ea typeface="Arial Unicode MS"/>
                <a:cs typeface="Times New Roman"/>
              </a:rPr>
              <a:t>n</a:t>
            </a:r>
            <a:r>
              <a:rPr sz="1200" kern="1200" spc="106" dirty="0">
                <a:solidFill>
                  <a:prstClr val="black"/>
                </a:solidFill>
                <a:latin typeface="Times New Roman"/>
                <a:ea typeface="Arial Unicode MS"/>
                <a:cs typeface="Times New Roman"/>
              </a:rPr>
              <a:t> </a:t>
            </a:r>
            <a:r>
              <a:rPr sz="1200" kern="1200" spc="-44" dirty="0">
                <a:solidFill>
                  <a:prstClr val="black"/>
                </a:solidFill>
                <a:latin typeface="Times New Roman"/>
                <a:ea typeface="Arial Unicode MS"/>
                <a:cs typeface="Times New Roman"/>
              </a:rPr>
              <a:t>f</a:t>
            </a:r>
            <a:r>
              <a:rPr sz="1200" kern="1200" spc="-29" dirty="0">
                <a:solidFill>
                  <a:prstClr val="black"/>
                </a:solidFill>
                <a:latin typeface="Times New Roman"/>
                <a:ea typeface="Arial Unicode MS"/>
                <a:cs typeface="Times New Roman"/>
              </a:rPr>
              <a:t>o</a:t>
            </a:r>
            <a:r>
              <a:rPr sz="1200" kern="1200" dirty="0">
                <a:solidFill>
                  <a:prstClr val="black"/>
                </a:solidFill>
                <a:latin typeface="Times New Roman"/>
                <a:ea typeface="Arial Unicode MS"/>
                <a:cs typeface="Times New Roman"/>
              </a:rPr>
              <a:t>r</a:t>
            </a:r>
            <a:r>
              <a:rPr sz="1200" kern="1200" spc="11" dirty="0">
                <a:solidFill>
                  <a:prstClr val="black"/>
                </a:solidFill>
                <a:latin typeface="Times New Roman"/>
                <a:ea typeface="Arial Unicode MS"/>
                <a:cs typeface="Times New Roman"/>
              </a:rPr>
              <a:t> </a:t>
            </a:r>
            <a:r>
              <a:rPr sz="1200" kern="1200" spc="-75" dirty="0">
                <a:solidFill>
                  <a:prstClr val="black"/>
                </a:solidFill>
                <a:latin typeface="Times New Roman"/>
                <a:ea typeface="Arial Unicode MS"/>
                <a:cs typeface="Times New Roman"/>
              </a:rPr>
              <a:t>2</a:t>
            </a:r>
            <a:r>
              <a:rPr sz="1200" kern="1200" spc="-25" dirty="0">
                <a:solidFill>
                  <a:prstClr val="black"/>
                </a:solidFill>
                <a:latin typeface="Times New Roman"/>
                <a:ea typeface="Arial Unicode MS"/>
                <a:cs typeface="Times New Roman"/>
              </a:rPr>
              <a:t>-</a:t>
            </a:r>
            <a:r>
              <a:rPr sz="1200" kern="1200" dirty="0">
                <a:solidFill>
                  <a:prstClr val="black"/>
                </a:solidFill>
                <a:latin typeface="Times New Roman"/>
                <a:ea typeface="Arial Unicode MS"/>
                <a:cs typeface="Times New Roman"/>
              </a:rPr>
              <a:t>3</a:t>
            </a:r>
            <a:r>
              <a:rPr sz="1200" kern="1200" spc="170" dirty="0">
                <a:solidFill>
                  <a:prstClr val="black"/>
                </a:solidFill>
                <a:latin typeface="Times New Roman"/>
                <a:ea typeface="Arial Unicode MS"/>
                <a:cs typeface="Times New Roman"/>
              </a:rPr>
              <a:t> </a:t>
            </a:r>
            <a:r>
              <a:rPr sz="1200" kern="1200" spc="-40" dirty="0">
                <a:solidFill>
                  <a:prstClr val="black"/>
                </a:solidFill>
                <a:latin typeface="Times New Roman"/>
                <a:ea typeface="Arial Unicode MS"/>
                <a:cs typeface="Times New Roman"/>
              </a:rPr>
              <a:t>d</a:t>
            </a:r>
            <a:r>
              <a:rPr sz="1200" kern="1200" spc="-57" dirty="0">
                <a:solidFill>
                  <a:prstClr val="black"/>
                </a:solidFill>
                <a:latin typeface="Times New Roman"/>
                <a:ea typeface="Arial Unicode MS"/>
                <a:cs typeface="Times New Roman"/>
              </a:rPr>
              <a:t>a</a:t>
            </a:r>
            <a:r>
              <a:rPr sz="1200" kern="1200" spc="-40" dirty="0">
                <a:solidFill>
                  <a:prstClr val="black"/>
                </a:solidFill>
                <a:latin typeface="Times New Roman"/>
                <a:ea typeface="Arial Unicode MS"/>
                <a:cs typeface="Times New Roman"/>
              </a:rPr>
              <a:t>ys</a:t>
            </a:r>
            <a:r>
              <a:rPr sz="1200" kern="1200" dirty="0">
                <a:solidFill>
                  <a:prstClr val="black"/>
                </a:solidFill>
                <a:latin typeface="Times New Roman"/>
                <a:ea typeface="Arial Unicode MS"/>
                <a:cs typeface="Times New Roman"/>
              </a:rPr>
              <a:t>,</a:t>
            </a:r>
            <a:r>
              <a:rPr sz="1200" kern="1200" spc="-64" dirty="0">
                <a:solidFill>
                  <a:prstClr val="black"/>
                </a:solidFill>
                <a:latin typeface="Times New Roman"/>
                <a:ea typeface="Arial Unicode MS"/>
                <a:cs typeface="Times New Roman"/>
              </a:rPr>
              <a:t> </a:t>
            </a:r>
            <a:r>
              <a:rPr sz="1200" kern="1200" spc="-54" dirty="0">
                <a:solidFill>
                  <a:prstClr val="black"/>
                </a:solidFill>
                <a:latin typeface="Times New Roman"/>
                <a:ea typeface="Arial Unicode MS"/>
                <a:cs typeface="Times New Roman"/>
              </a:rPr>
              <a:t>y</a:t>
            </a:r>
            <a:r>
              <a:rPr sz="1200" kern="1200" spc="-29" dirty="0">
                <a:solidFill>
                  <a:prstClr val="black"/>
                </a:solidFill>
                <a:latin typeface="Times New Roman"/>
                <a:ea typeface="Arial Unicode MS"/>
                <a:cs typeface="Times New Roman"/>
              </a:rPr>
              <a:t>o</a:t>
            </a:r>
            <a:r>
              <a:rPr sz="1200" kern="1200" spc="-54" dirty="0">
                <a:solidFill>
                  <a:prstClr val="black"/>
                </a:solidFill>
                <a:latin typeface="Times New Roman"/>
                <a:ea typeface="Arial Unicode MS"/>
                <a:cs typeface="Times New Roman"/>
              </a:rPr>
              <a:t>u</a:t>
            </a:r>
            <a:r>
              <a:rPr sz="1200" kern="1200" spc="-69" dirty="0">
                <a:solidFill>
                  <a:prstClr val="black"/>
                </a:solidFill>
                <a:latin typeface="Times New Roman"/>
                <a:ea typeface="Arial Unicode MS"/>
                <a:cs typeface="Times New Roman"/>
              </a:rPr>
              <a:t>’</a:t>
            </a:r>
            <a:r>
              <a:rPr sz="1200" kern="1200" spc="-34" dirty="0">
                <a:solidFill>
                  <a:prstClr val="black"/>
                </a:solidFill>
                <a:latin typeface="Times New Roman"/>
                <a:ea typeface="Arial Unicode MS"/>
                <a:cs typeface="Times New Roman"/>
              </a:rPr>
              <a:t>l</a:t>
            </a:r>
            <a:r>
              <a:rPr sz="1200" kern="1200" dirty="0">
                <a:solidFill>
                  <a:prstClr val="black"/>
                </a:solidFill>
                <a:latin typeface="Times New Roman"/>
                <a:ea typeface="Arial Unicode MS"/>
                <a:cs typeface="Times New Roman"/>
              </a:rPr>
              <a:t>l</a:t>
            </a:r>
            <a:r>
              <a:rPr sz="1200" kern="1200" spc="-25" dirty="0">
                <a:solidFill>
                  <a:prstClr val="black"/>
                </a:solidFill>
                <a:latin typeface="Times New Roman"/>
                <a:ea typeface="Arial Unicode MS"/>
                <a:cs typeface="Times New Roman"/>
              </a:rPr>
              <a:t> </a:t>
            </a:r>
            <a:r>
              <a:rPr sz="1200" kern="1200" spc="-34" dirty="0">
                <a:solidFill>
                  <a:prstClr val="black"/>
                </a:solidFill>
                <a:latin typeface="Times New Roman"/>
                <a:ea typeface="Arial Unicode MS"/>
                <a:cs typeface="Times New Roman"/>
              </a:rPr>
              <a:t>h</a:t>
            </a:r>
            <a:r>
              <a:rPr sz="1200" kern="1200" spc="-54" dirty="0">
                <a:solidFill>
                  <a:prstClr val="black"/>
                </a:solidFill>
                <a:latin typeface="Times New Roman"/>
                <a:ea typeface="Arial Unicode MS"/>
                <a:cs typeface="Times New Roman"/>
              </a:rPr>
              <a:t>av</a:t>
            </a:r>
            <a:r>
              <a:rPr sz="1200" kern="1200" dirty="0">
                <a:solidFill>
                  <a:prstClr val="black"/>
                </a:solidFill>
                <a:latin typeface="Times New Roman"/>
                <a:ea typeface="Arial Unicode MS"/>
                <a:cs typeface="Times New Roman"/>
              </a:rPr>
              <a:t>e</a:t>
            </a:r>
            <a:r>
              <a:rPr sz="1200" kern="1200" spc="264" dirty="0">
                <a:solidFill>
                  <a:prstClr val="black"/>
                </a:solidFill>
                <a:latin typeface="Times New Roman"/>
                <a:ea typeface="Arial Unicode MS"/>
                <a:cs typeface="Times New Roman"/>
              </a:rPr>
              <a:t> </a:t>
            </a:r>
            <a:r>
              <a:rPr sz="1200" kern="1200" dirty="0">
                <a:solidFill>
                  <a:prstClr val="black"/>
                </a:solidFill>
                <a:latin typeface="Times New Roman"/>
                <a:ea typeface="Arial Unicode MS"/>
                <a:cs typeface="Times New Roman"/>
              </a:rPr>
              <a:t>a</a:t>
            </a:r>
            <a:r>
              <a:rPr sz="1200" kern="1200" spc="86" dirty="0">
                <a:solidFill>
                  <a:prstClr val="black"/>
                </a:solidFill>
                <a:latin typeface="Times New Roman"/>
                <a:ea typeface="Arial Unicode MS"/>
                <a:cs typeface="Times New Roman"/>
              </a:rPr>
              <a:t> </a:t>
            </a:r>
            <a:r>
              <a:rPr sz="1200" kern="1200" spc="-29" dirty="0">
                <a:solidFill>
                  <a:prstClr val="black"/>
                </a:solidFill>
                <a:latin typeface="Times New Roman"/>
                <a:ea typeface="Arial Unicode MS"/>
                <a:cs typeface="Times New Roman"/>
              </a:rPr>
              <a:t>good</a:t>
            </a:r>
            <a:endParaRPr sz="1200" kern="1200" dirty="0">
              <a:solidFill>
                <a:prstClr val="black"/>
              </a:solidFill>
              <a:latin typeface="Times New Roman"/>
              <a:ea typeface="Arial Unicode MS"/>
              <a:cs typeface="Times New Roman"/>
            </a:endParaRPr>
          </a:p>
          <a:p>
            <a:pPr marL="12700" marR="22859" algn="l" rtl="0">
              <a:lnSpc>
                <a:spcPct val="95825"/>
              </a:lnSpc>
            </a:pPr>
            <a:r>
              <a:rPr sz="1200" kern="1200" spc="-29" dirty="0">
                <a:solidFill>
                  <a:prstClr val="black"/>
                </a:solidFill>
                <a:latin typeface="Arial"/>
                <a:ea typeface="Arial Unicode MS"/>
                <a:cs typeface="Arial"/>
              </a:rPr>
              <a:t>s</a:t>
            </a:r>
            <a:r>
              <a:rPr sz="1200" kern="1200" spc="-25" dirty="0">
                <a:solidFill>
                  <a:prstClr val="black"/>
                </a:solidFill>
                <a:latin typeface="Arial"/>
                <a:ea typeface="Arial Unicode MS"/>
                <a:cs typeface="Arial"/>
              </a:rPr>
              <a:t>e</a:t>
            </a:r>
            <a:r>
              <a:rPr sz="1200" kern="1200" spc="-29" dirty="0">
                <a:solidFill>
                  <a:prstClr val="black"/>
                </a:solidFill>
                <a:latin typeface="Arial"/>
                <a:ea typeface="Arial Unicode MS"/>
                <a:cs typeface="Arial"/>
              </a:rPr>
              <a:t>ns</a:t>
            </a:r>
            <a:r>
              <a:rPr sz="1200" kern="1200" dirty="0">
                <a:solidFill>
                  <a:prstClr val="black"/>
                </a:solidFill>
                <a:latin typeface="Arial"/>
                <a:ea typeface="Arial Unicode MS"/>
                <a:cs typeface="Arial"/>
              </a:rPr>
              <a:t>e</a:t>
            </a:r>
            <a:r>
              <a:rPr sz="1200" kern="1200" spc="-113" dirty="0">
                <a:solidFill>
                  <a:prstClr val="black"/>
                </a:solidFill>
                <a:latin typeface="Arial"/>
                <a:ea typeface="Arial Unicode MS"/>
                <a:cs typeface="Arial"/>
              </a:rPr>
              <a:t> </a:t>
            </a:r>
            <a:r>
              <a:rPr sz="1200" kern="1200" spc="-44" dirty="0">
                <a:solidFill>
                  <a:prstClr val="black"/>
                </a:solidFill>
                <a:latin typeface="Arial"/>
                <a:ea typeface="Arial Unicode MS"/>
                <a:cs typeface="Arial"/>
              </a:rPr>
              <a:t>o</a:t>
            </a:r>
            <a:r>
              <a:rPr sz="1200" kern="1200" dirty="0">
                <a:solidFill>
                  <a:prstClr val="black"/>
                </a:solidFill>
                <a:latin typeface="Arial"/>
                <a:ea typeface="Arial Unicode MS"/>
                <a:cs typeface="Arial"/>
              </a:rPr>
              <a:t>f</a:t>
            </a:r>
            <a:r>
              <a:rPr sz="1200" kern="1200" spc="-19"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wha</a:t>
            </a:r>
            <a:r>
              <a:rPr sz="1200" kern="1200" spc="-25" dirty="0">
                <a:solidFill>
                  <a:prstClr val="black"/>
                </a:solidFill>
                <a:latin typeface="Arial"/>
                <a:ea typeface="Arial Unicode MS"/>
                <a:cs typeface="Arial"/>
              </a:rPr>
              <a:t>t</a:t>
            </a:r>
            <a:r>
              <a:rPr sz="1200" kern="1200" spc="-89" dirty="0">
                <a:solidFill>
                  <a:prstClr val="black"/>
                </a:solidFill>
                <a:latin typeface="Arial"/>
                <a:ea typeface="Arial Unicode MS"/>
                <a:cs typeface="Arial"/>
              </a:rPr>
              <a:t>’</a:t>
            </a:r>
            <a:r>
              <a:rPr sz="1200" kern="1200" dirty="0">
                <a:solidFill>
                  <a:prstClr val="black"/>
                </a:solidFill>
                <a:latin typeface="Arial"/>
                <a:ea typeface="Arial Unicode MS"/>
                <a:cs typeface="Arial"/>
              </a:rPr>
              <a:t>s</a:t>
            </a:r>
            <a:r>
              <a:rPr sz="1200" kern="1200" spc="57" dirty="0">
                <a:solidFill>
                  <a:prstClr val="black"/>
                </a:solidFill>
                <a:latin typeface="Arial"/>
                <a:ea typeface="Arial Unicode MS"/>
                <a:cs typeface="Arial"/>
              </a:rPr>
              <a:t> </a:t>
            </a:r>
            <a:r>
              <a:rPr sz="1200" kern="1200" spc="-50" dirty="0">
                <a:solidFill>
                  <a:prstClr val="black"/>
                </a:solidFill>
                <a:latin typeface="Arial"/>
                <a:ea typeface="Arial Unicode MS"/>
                <a:cs typeface="Arial"/>
              </a:rPr>
              <a:t>w</a:t>
            </a:r>
            <a:r>
              <a:rPr sz="1200" kern="1200" spc="-29" dirty="0">
                <a:solidFill>
                  <a:prstClr val="black"/>
                </a:solidFill>
                <a:latin typeface="Arial"/>
                <a:ea typeface="Arial Unicode MS"/>
                <a:cs typeface="Arial"/>
              </a:rPr>
              <a:t>ork</a:t>
            </a:r>
            <a:r>
              <a:rPr sz="1200" kern="1200" spc="-34" dirty="0">
                <a:solidFill>
                  <a:prstClr val="black"/>
                </a:solidFill>
                <a:latin typeface="Arial"/>
                <a:ea typeface="Arial Unicode MS"/>
                <a:cs typeface="Arial"/>
              </a:rPr>
              <a:t>i</a:t>
            </a:r>
            <a:r>
              <a:rPr sz="1200" kern="1200" spc="-29" dirty="0">
                <a:solidFill>
                  <a:prstClr val="black"/>
                </a:solidFill>
                <a:latin typeface="Arial"/>
                <a:ea typeface="Arial Unicode MS"/>
                <a:cs typeface="Arial"/>
              </a:rPr>
              <a:t>n</a:t>
            </a:r>
            <a:r>
              <a:rPr sz="1200" kern="1200" dirty="0">
                <a:solidFill>
                  <a:prstClr val="black"/>
                </a:solidFill>
                <a:latin typeface="Arial"/>
                <a:ea typeface="Arial Unicode MS"/>
                <a:cs typeface="Arial"/>
              </a:rPr>
              <a:t>g</a:t>
            </a:r>
            <a:r>
              <a:rPr sz="1200" kern="1200" spc="32" dirty="0">
                <a:solidFill>
                  <a:prstClr val="black"/>
                </a:solidFill>
                <a:latin typeface="Arial"/>
                <a:ea typeface="Arial Unicode MS"/>
                <a:cs typeface="Arial"/>
              </a:rPr>
              <a:t> </a:t>
            </a:r>
            <a:r>
              <a:rPr sz="1200" kern="1200" spc="-25" dirty="0">
                <a:solidFill>
                  <a:prstClr val="black"/>
                </a:solidFill>
                <a:latin typeface="Arial"/>
                <a:ea typeface="Arial Unicode MS"/>
                <a:cs typeface="Arial"/>
              </a:rPr>
              <a:t>a</a:t>
            </a:r>
            <a:r>
              <a:rPr sz="1200" kern="1200" spc="-29" dirty="0">
                <a:solidFill>
                  <a:prstClr val="black"/>
                </a:solidFill>
                <a:latin typeface="Arial"/>
                <a:ea typeface="Arial Unicode MS"/>
                <a:cs typeface="Arial"/>
              </a:rPr>
              <a:t>n</a:t>
            </a:r>
            <a:r>
              <a:rPr sz="1200" kern="1200" dirty="0">
                <a:solidFill>
                  <a:prstClr val="black"/>
                </a:solidFill>
                <a:latin typeface="Arial"/>
                <a:ea typeface="Arial Unicode MS"/>
                <a:cs typeface="Arial"/>
              </a:rPr>
              <a:t>d</a:t>
            </a:r>
            <a:r>
              <a:rPr sz="1200" kern="1200" spc="-46" dirty="0">
                <a:solidFill>
                  <a:prstClr val="black"/>
                </a:solidFill>
                <a:latin typeface="Arial"/>
                <a:ea typeface="Arial Unicode MS"/>
                <a:cs typeface="Arial"/>
              </a:rPr>
              <a:t> </a:t>
            </a:r>
            <a:r>
              <a:rPr sz="1200" kern="1200" spc="-34" dirty="0">
                <a:solidFill>
                  <a:prstClr val="black"/>
                </a:solidFill>
                <a:latin typeface="Arial"/>
                <a:ea typeface="Arial Unicode MS"/>
                <a:cs typeface="Arial"/>
              </a:rPr>
              <a:t>wha</a:t>
            </a:r>
            <a:r>
              <a:rPr sz="1200" kern="1200" dirty="0">
                <a:solidFill>
                  <a:prstClr val="black"/>
                </a:solidFill>
                <a:latin typeface="Arial"/>
                <a:ea typeface="Arial Unicode MS"/>
                <a:cs typeface="Arial"/>
              </a:rPr>
              <a:t>t</a:t>
            </a:r>
            <a:r>
              <a:rPr sz="1200" kern="1200" spc="-8"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s</a:t>
            </a:r>
            <a:r>
              <a:rPr sz="1200" kern="1200" spc="-34" dirty="0">
                <a:solidFill>
                  <a:prstClr val="black"/>
                </a:solidFill>
                <a:latin typeface="Arial"/>
                <a:ea typeface="Arial Unicode MS"/>
                <a:cs typeface="Arial"/>
              </a:rPr>
              <a:t>h</a:t>
            </a:r>
            <a:r>
              <a:rPr sz="1200" kern="1200" spc="-29" dirty="0">
                <a:solidFill>
                  <a:prstClr val="black"/>
                </a:solidFill>
                <a:latin typeface="Arial"/>
                <a:ea typeface="Arial Unicode MS"/>
                <a:cs typeface="Arial"/>
              </a:rPr>
              <a:t>o</a:t>
            </a:r>
            <a:r>
              <a:rPr sz="1200" kern="1200" spc="-34" dirty="0">
                <a:solidFill>
                  <a:prstClr val="black"/>
                </a:solidFill>
                <a:latin typeface="Arial"/>
                <a:ea typeface="Arial Unicode MS"/>
                <a:cs typeface="Arial"/>
              </a:rPr>
              <a:t>u</a:t>
            </a:r>
            <a:r>
              <a:rPr sz="1200" kern="1200" spc="-29" dirty="0">
                <a:solidFill>
                  <a:prstClr val="black"/>
                </a:solidFill>
                <a:latin typeface="Arial"/>
                <a:ea typeface="Arial Unicode MS"/>
                <a:cs typeface="Arial"/>
              </a:rPr>
              <a:t>l</a:t>
            </a:r>
            <a:r>
              <a:rPr sz="1200" kern="1200" dirty="0">
                <a:solidFill>
                  <a:prstClr val="black"/>
                </a:solidFill>
                <a:latin typeface="Arial"/>
                <a:ea typeface="Arial Unicode MS"/>
                <a:cs typeface="Arial"/>
              </a:rPr>
              <a:t>d</a:t>
            </a:r>
            <a:r>
              <a:rPr sz="1200" kern="1200" spc="-2" dirty="0">
                <a:solidFill>
                  <a:prstClr val="black"/>
                </a:solidFill>
                <a:latin typeface="Arial"/>
                <a:ea typeface="Arial Unicode MS"/>
                <a:cs typeface="Arial"/>
              </a:rPr>
              <a:t> </a:t>
            </a:r>
            <a:r>
              <a:rPr sz="1200" kern="1200" spc="-29" dirty="0">
                <a:solidFill>
                  <a:prstClr val="black"/>
                </a:solidFill>
                <a:latin typeface="Arial"/>
                <a:ea typeface="Arial Unicode MS"/>
                <a:cs typeface="Arial"/>
              </a:rPr>
              <a:t>b</a:t>
            </a:r>
            <a:r>
              <a:rPr sz="1200" kern="1200" dirty="0">
                <a:solidFill>
                  <a:prstClr val="black"/>
                </a:solidFill>
                <a:latin typeface="Arial"/>
                <a:ea typeface="Arial Unicode MS"/>
                <a:cs typeface="Arial"/>
              </a:rPr>
              <a:t>e</a:t>
            </a:r>
            <a:r>
              <a:rPr sz="1200" kern="1200" spc="-46" dirty="0">
                <a:solidFill>
                  <a:prstClr val="black"/>
                </a:solidFill>
                <a:latin typeface="Arial"/>
                <a:ea typeface="Arial Unicode MS"/>
                <a:cs typeface="Arial"/>
              </a:rPr>
              <a:t> </a:t>
            </a:r>
            <a:r>
              <a:rPr sz="1200" kern="1200" spc="-44" dirty="0">
                <a:solidFill>
                  <a:prstClr val="black"/>
                </a:solidFill>
                <a:latin typeface="Arial"/>
                <a:ea typeface="Arial Unicode MS"/>
                <a:cs typeface="Arial"/>
              </a:rPr>
              <a:t>t</a:t>
            </a:r>
            <a:r>
              <a:rPr sz="1200" kern="1200" spc="-29" dirty="0">
                <a:solidFill>
                  <a:prstClr val="black"/>
                </a:solidFill>
                <a:latin typeface="Arial"/>
                <a:ea typeface="Arial Unicode MS"/>
                <a:cs typeface="Arial"/>
              </a:rPr>
              <a:t>u</a:t>
            </a:r>
            <a:r>
              <a:rPr sz="1200" kern="1200" spc="-25" dirty="0">
                <a:solidFill>
                  <a:prstClr val="black"/>
                </a:solidFill>
                <a:latin typeface="Arial"/>
                <a:ea typeface="Arial Unicode MS"/>
                <a:cs typeface="Arial"/>
              </a:rPr>
              <a:t>r</a:t>
            </a:r>
            <a:r>
              <a:rPr sz="1200" kern="1200" spc="-34" dirty="0">
                <a:solidFill>
                  <a:prstClr val="black"/>
                </a:solidFill>
                <a:latin typeface="Arial"/>
                <a:ea typeface="Arial Unicode MS"/>
                <a:cs typeface="Arial"/>
              </a:rPr>
              <a:t>n</a:t>
            </a:r>
            <a:r>
              <a:rPr sz="1200" kern="1200" spc="-19" dirty="0">
                <a:solidFill>
                  <a:prstClr val="black"/>
                </a:solidFill>
                <a:latin typeface="Arial"/>
                <a:ea typeface="Arial Unicode MS"/>
                <a:cs typeface="Arial"/>
              </a:rPr>
              <a:t>e</a:t>
            </a:r>
            <a:r>
              <a:rPr sz="1200" kern="1200" dirty="0">
                <a:solidFill>
                  <a:prstClr val="black"/>
                </a:solidFill>
                <a:latin typeface="Arial"/>
                <a:ea typeface="Arial Unicode MS"/>
                <a:cs typeface="Arial"/>
              </a:rPr>
              <a:t>d</a:t>
            </a:r>
            <a:r>
              <a:rPr sz="1200" kern="1200" spc="-3" dirty="0">
                <a:solidFill>
                  <a:prstClr val="black"/>
                </a:solidFill>
                <a:latin typeface="Arial"/>
                <a:ea typeface="Arial Unicode MS"/>
                <a:cs typeface="Arial"/>
              </a:rPr>
              <a:t> </a:t>
            </a:r>
            <a:r>
              <a:rPr sz="1200" kern="1200" spc="-44" dirty="0">
                <a:solidFill>
                  <a:prstClr val="black"/>
                </a:solidFill>
                <a:latin typeface="Arial"/>
                <a:ea typeface="Arial Unicode MS"/>
                <a:cs typeface="Arial"/>
              </a:rPr>
              <a:t>o</a:t>
            </a:r>
            <a:r>
              <a:rPr sz="1200" kern="1200" dirty="0">
                <a:solidFill>
                  <a:prstClr val="black"/>
                </a:solidFill>
                <a:latin typeface="Arial"/>
                <a:ea typeface="Arial Unicode MS"/>
                <a:cs typeface="Arial"/>
              </a:rPr>
              <a:t>f</a:t>
            </a:r>
            <a:r>
              <a:rPr sz="1200" kern="1200" spc="-75" dirty="0">
                <a:solidFill>
                  <a:prstClr val="black"/>
                </a:solidFill>
                <a:latin typeface="Arial"/>
                <a:ea typeface="Arial Unicode MS"/>
                <a:cs typeface="Arial"/>
              </a:rPr>
              <a:t>f</a:t>
            </a:r>
            <a:r>
              <a:rPr sz="1200" kern="1200" dirty="0">
                <a:solidFill>
                  <a:prstClr val="black"/>
                </a:solidFill>
                <a:latin typeface="Arial"/>
                <a:ea typeface="Arial Unicode MS"/>
                <a:cs typeface="Arial"/>
              </a:rPr>
              <a:t>.</a:t>
            </a:r>
          </a:p>
        </p:txBody>
      </p:sp>
      <p:sp>
        <p:nvSpPr>
          <p:cNvPr id="29" name="object 14"/>
          <p:cNvSpPr txBox="1"/>
          <p:nvPr/>
        </p:nvSpPr>
        <p:spPr>
          <a:xfrm>
            <a:off x="544369" y="4689923"/>
            <a:ext cx="89112" cy="195909"/>
          </a:xfrm>
          <a:prstGeom prst="rect">
            <a:avLst/>
          </a:prstGeom>
        </p:spPr>
        <p:txBody>
          <a:bodyPr wrap="square" lIns="0" tIns="0" rIns="0" bIns="0" rtlCol="0">
            <a:noAutofit/>
          </a:bodyPr>
          <a:lstStyle/>
          <a:p>
            <a:pPr marL="12700" algn="l" rtl="0">
              <a:lnSpc>
                <a:spcPts val="1340"/>
              </a:lnSpc>
              <a:spcBef>
                <a:spcPts val="67"/>
              </a:spcBef>
            </a:pPr>
            <a:r>
              <a:rPr sz="1200" kern="1200" dirty="0">
                <a:solidFill>
                  <a:prstClr val="black"/>
                </a:solidFill>
                <a:latin typeface="Times New Roman"/>
                <a:ea typeface="Arial Unicode MS"/>
                <a:cs typeface="Times New Roman"/>
              </a:rPr>
              <a:t>•</a:t>
            </a:r>
          </a:p>
        </p:txBody>
      </p:sp>
    </p:spTree>
    <p:extLst>
      <p:ext uri="{BB962C8B-B14F-4D97-AF65-F5344CB8AC3E}">
        <p14:creationId xmlns:p14="http://schemas.microsoft.com/office/powerpoint/2010/main" val="2637724005"/>
      </p:ext>
    </p:extLst>
  </p:cSld>
  <p:clrMapOvr>
    <a:masterClrMapping/>
  </p:clrMapOvr>
  <p:transition spd="slow">
    <p:cover/>
    <p:sndAc>
      <p:stSnd>
        <p:snd r:embed="rId2" name="camera.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770740"/>
            <a:ext cx="10693400" cy="6015031"/>
          </a:xfrm>
          <a:prstGeom prst="rect">
            <a:avLst/>
          </a:prstGeom>
        </p:spPr>
      </p:pic>
      <p:sp>
        <p:nvSpPr>
          <p:cNvPr id="3" name="object 3"/>
          <p:cNvSpPr/>
          <p:nvPr/>
        </p:nvSpPr>
        <p:spPr>
          <a:xfrm>
            <a:off x="300724" y="6482464"/>
            <a:ext cx="10393045" cy="303530"/>
          </a:xfrm>
          <a:custGeom>
            <a:avLst/>
            <a:gdLst/>
            <a:ahLst/>
            <a:cxnLst/>
            <a:rect l="l" t="t" r="r" b="b"/>
            <a:pathLst>
              <a:path w="10393045" h="303529">
                <a:moveTo>
                  <a:pt x="0" y="303301"/>
                </a:moveTo>
                <a:lnTo>
                  <a:pt x="10392676" y="303301"/>
                </a:lnTo>
                <a:lnTo>
                  <a:pt x="10392676" y="0"/>
                </a:lnTo>
                <a:lnTo>
                  <a:pt x="0" y="0"/>
                </a:lnTo>
                <a:lnTo>
                  <a:pt x="0" y="303301"/>
                </a:lnTo>
                <a:close/>
              </a:path>
            </a:pathLst>
          </a:custGeom>
          <a:solidFill>
            <a:srgbClr val="F3F5FB">
              <a:alpha val="19215"/>
            </a:srgbClr>
          </a:solidFill>
        </p:spPr>
        <p:txBody>
          <a:bodyPr wrap="square" lIns="0" tIns="0" rIns="0" bIns="0" rtlCol="0"/>
          <a:lstStyle/>
          <a:p>
            <a:endParaRPr/>
          </a:p>
        </p:txBody>
      </p:sp>
      <p:sp>
        <p:nvSpPr>
          <p:cNvPr id="4" name="object 4"/>
          <p:cNvSpPr txBox="1"/>
          <p:nvPr/>
        </p:nvSpPr>
        <p:spPr>
          <a:xfrm>
            <a:off x="4620700" y="6514697"/>
            <a:ext cx="1451610" cy="155812"/>
          </a:xfrm>
          <a:prstGeom prst="rect">
            <a:avLst/>
          </a:prstGeom>
        </p:spPr>
        <p:txBody>
          <a:bodyPr vert="horz" wrap="square" lIns="0" tIns="17145" rIns="0" bIns="0" rtlCol="0">
            <a:spAutoFit/>
          </a:bodyPr>
          <a:lstStyle/>
          <a:p>
            <a:pPr marL="12700">
              <a:lnSpc>
                <a:spcPct val="100000"/>
              </a:lnSpc>
              <a:spcBef>
                <a:spcPts val="135"/>
              </a:spcBef>
            </a:pPr>
            <a:r>
              <a:rPr sz="900" spc="-10" dirty="0">
                <a:solidFill>
                  <a:srgbClr val="F3F5FB"/>
                </a:solidFill>
                <a:latin typeface="Arial Unicode MS"/>
                <a:cs typeface="Arial Unicode MS"/>
                <a:hlinkClick r:id="rId4"/>
              </a:rPr>
              <a:t>www.eZeeTechnosys.com</a:t>
            </a:r>
            <a:endParaRPr sz="900">
              <a:latin typeface="Arial Unicode MS"/>
              <a:cs typeface="Arial Unicode MS"/>
            </a:endParaRPr>
          </a:p>
        </p:txBody>
      </p:sp>
      <p:sp>
        <p:nvSpPr>
          <p:cNvPr id="8" name="object 8"/>
          <p:cNvSpPr txBox="1"/>
          <p:nvPr/>
        </p:nvSpPr>
        <p:spPr>
          <a:xfrm>
            <a:off x="1633808" y="3527969"/>
            <a:ext cx="7406005" cy="1097095"/>
          </a:xfrm>
          <a:prstGeom prst="rect">
            <a:avLst/>
          </a:prstGeom>
        </p:spPr>
        <p:txBody>
          <a:bodyPr vert="horz" wrap="square" lIns="0" tIns="146685" rIns="0" bIns="0" rtlCol="0">
            <a:spAutoFit/>
          </a:bodyPr>
          <a:lstStyle/>
          <a:p>
            <a:pPr marL="11430" algn="ctr">
              <a:lnSpc>
                <a:spcPct val="100000"/>
              </a:lnSpc>
              <a:spcBef>
                <a:spcPts val="1155"/>
              </a:spcBef>
            </a:pPr>
            <a:r>
              <a:rPr sz="1750" dirty="0">
                <a:solidFill>
                  <a:srgbClr val="FFFFFF"/>
                </a:solidFill>
                <a:latin typeface="Arial Unicode MS"/>
                <a:cs typeface="Arial Unicode MS"/>
              </a:rPr>
              <a:t>Before</a:t>
            </a:r>
            <a:r>
              <a:rPr sz="1750" spc="35" dirty="0">
                <a:solidFill>
                  <a:srgbClr val="FFFFFF"/>
                </a:solidFill>
                <a:latin typeface="Arial Unicode MS"/>
                <a:cs typeface="Arial Unicode MS"/>
              </a:rPr>
              <a:t> </a:t>
            </a:r>
            <a:r>
              <a:rPr sz="1750" spc="60" dirty="0">
                <a:solidFill>
                  <a:srgbClr val="FFFFFF"/>
                </a:solidFill>
                <a:latin typeface="Arial Unicode MS"/>
                <a:cs typeface="Arial Unicode MS"/>
              </a:rPr>
              <a:t>you</a:t>
            </a:r>
            <a:r>
              <a:rPr sz="1750" spc="45" dirty="0">
                <a:solidFill>
                  <a:srgbClr val="FFFFFF"/>
                </a:solidFill>
                <a:latin typeface="Arial Unicode MS"/>
                <a:cs typeface="Arial Unicode MS"/>
              </a:rPr>
              <a:t> </a:t>
            </a:r>
            <a:r>
              <a:rPr sz="1750" dirty="0">
                <a:solidFill>
                  <a:srgbClr val="FFFFFF"/>
                </a:solidFill>
                <a:latin typeface="Arial Unicode MS"/>
                <a:cs typeface="Arial Unicode MS"/>
              </a:rPr>
              <a:t>go,</a:t>
            </a:r>
            <a:r>
              <a:rPr sz="1750" spc="50" dirty="0">
                <a:solidFill>
                  <a:srgbClr val="FFFFFF"/>
                </a:solidFill>
                <a:latin typeface="Arial Unicode MS"/>
                <a:cs typeface="Arial Unicode MS"/>
              </a:rPr>
              <a:t> </a:t>
            </a:r>
            <a:r>
              <a:rPr sz="1750" spc="55" dirty="0">
                <a:solidFill>
                  <a:srgbClr val="FFFFFF"/>
                </a:solidFill>
                <a:latin typeface="Arial Unicode MS"/>
                <a:cs typeface="Arial Unicode MS"/>
              </a:rPr>
              <a:t>here</a:t>
            </a:r>
            <a:r>
              <a:rPr sz="1750" spc="40" dirty="0">
                <a:solidFill>
                  <a:srgbClr val="FFFFFF"/>
                </a:solidFill>
                <a:latin typeface="Arial Unicode MS"/>
                <a:cs typeface="Arial Unicode MS"/>
              </a:rPr>
              <a:t> </a:t>
            </a:r>
            <a:r>
              <a:rPr sz="1750" dirty="0">
                <a:solidFill>
                  <a:srgbClr val="FFFFFF"/>
                </a:solidFill>
                <a:latin typeface="Arial Unicode MS"/>
                <a:cs typeface="Arial Unicode MS"/>
              </a:rPr>
              <a:t>are</a:t>
            </a:r>
            <a:r>
              <a:rPr sz="1750" spc="50" dirty="0">
                <a:solidFill>
                  <a:srgbClr val="FFFFFF"/>
                </a:solidFill>
                <a:latin typeface="Arial Unicode MS"/>
                <a:cs typeface="Arial Unicode MS"/>
              </a:rPr>
              <a:t> </a:t>
            </a:r>
            <a:r>
              <a:rPr sz="1750" spc="55" dirty="0">
                <a:solidFill>
                  <a:srgbClr val="FFFFFF"/>
                </a:solidFill>
                <a:latin typeface="Arial Unicode MS"/>
                <a:cs typeface="Arial Unicode MS"/>
              </a:rPr>
              <a:t>the</a:t>
            </a:r>
            <a:endParaRPr sz="1750" dirty="0">
              <a:latin typeface="Arial Unicode MS"/>
              <a:cs typeface="Arial Unicode MS"/>
            </a:endParaRPr>
          </a:p>
          <a:p>
            <a:pPr algn="ctr">
              <a:lnSpc>
                <a:spcPct val="100000"/>
              </a:lnSpc>
              <a:spcBef>
                <a:spcPts val="1060"/>
              </a:spcBef>
            </a:pPr>
            <a:r>
              <a:rPr lang="en-US" sz="1750" b="1" dirty="0" smtClean="0">
                <a:solidFill>
                  <a:srgbClr val="FFFFFF"/>
                </a:solidFill>
                <a:latin typeface="Arial"/>
                <a:cs typeface="Arial"/>
              </a:rPr>
              <a:t>Want to have more way to implement an update hotel marketing can invite in face to face training</a:t>
            </a:r>
            <a:endParaRPr sz="1750" dirty="0">
              <a:latin typeface="Arial"/>
              <a:cs typeface="Arial"/>
            </a:endParaRPr>
          </a:p>
        </p:txBody>
      </p:sp>
      <p:sp>
        <p:nvSpPr>
          <p:cNvPr id="9" name="object 9">
            <a:hlinkClick r:id="rId5"/>
          </p:cNvPr>
          <p:cNvSpPr/>
          <p:nvPr/>
        </p:nvSpPr>
        <p:spPr>
          <a:xfrm>
            <a:off x="4232838" y="4803895"/>
            <a:ext cx="2228215" cy="461009"/>
          </a:xfrm>
          <a:custGeom>
            <a:avLst/>
            <a:gdLst/>
            <a:ahLst/>
            <a:cxnLst/>
            <a:rect l="l" t="t" r="r" b="b"/>
            <a:pathLst>
              <a:path w="2228215" h="461010">
                <a:moveTo>
                  <a:pt x="1997468" y="460667"/>
                </a:moveTo>
                <a:lnTo>
                  <a:pt x="230339" y="460667"/>
                </a:lnTo>
                <a:lnTo>
                  <a:pt x="183921" y="455987"/>
                </a:lnTo>
                <a:lnTo>
                  <a:pt x="140685" y="442564"/>
                </a:lnTo>
                <a:lnTo>
                  <a:pt x="101559" y="421326"/>
                </a:lnTo>
                <a:lnTo>
                  <a:pt x="67468" y="393199"/>
                </a:lnTo>
                <a:lnTo>
                  <a:pt x="39341" y="359111"/>
                </a:lnTo>
                <a:lnTo>
                  <a:pt x="18102" y="319987"/>
                </a:lnTo>
                <a:lnTo>
                  <a:pt x="4680" y="276754"/>
                </a:lnTo>
                <a:lnTo>
                  <a:pt x="0" y="230339"/>
                </a:lnTo>
                <a:lnTo>
                  <a:pt x="4680" y="183921"/>
                </a:lnTo>
                <a:lnTo>
                  <a:pt x="18102" y="140685"/>
                </a:lnTo>
                <a:lnTo>
                  <a:pt x="39341" y="101559"/>
                </a:lnTo>
                <a:lnTo>
                  <a:pt x="67476" y="67462"/>
                </a:lnTo>
                <a:lnTo>
                  <a:pt x="101559" y="39341"/>
                </a:lnTo>
                <a:lnTo>
                  <a:pt x="140685" y="18102"/>
                </a:lnTo>
                <a:lnTo>
                  <a:pt x="183921" y="4680"/>
                </a:lnTo>
                <a:lnTo>
                  <a:pt x="230339" y="0"/>
                </a:lnTo>
                <a:lnTo>
                  <a:pt x="1997468" y="0"/>
                </a:lnTo>
                <a:lnTo>
                  <a:pt x="2042606" y="4472"/>
                </a:lnTo>
                <a:lnTo>
                  <a:pt x="2085601" y="17548"/>
                </a:lnTo>
                <a:lnTo>
                  <a:pt x="2125247" y="38715"/>
                </a:lnTo>
                <a:lnTo>
                  <a:pt x="2160338" y="67468"/>
                </a:lnTo>
                <a:lnTo>
                  <a:pt x="2189087" y="102556"/>
                </a:lnTo>
                <a:lnTo>
                  <a:pt x="2210258" y="142205"/>
                </a:lnTo>
                <a:lnTo>
                  <a:pt x="2223336" y="185202"/>
                </a:lnTo>
                <a:lnTo>
                  <a:pt x="2227808" y="230339"/>
                </a:lnTo>
                <a:lnTo>
                  <a:pt x="2223128" y="276754"/>
                </a:lnTo>
                <a:lnTo>
                  <a:pt x="2209705" y="319987"/>
                </a:lnTo>
                <a:lnTo>
                  <a:pt x="2188467" y="359111"/>
                </a:lnTo>
                <a:lnTo>
                  <a:pt x="2160339" y="393199"/>
                </a:lnTo>
                <a:lnTo>
                  <a:pt x="2126249" y="421326"/>
                </a:lnTo>
                <a:lnTo>
                  <a:pt x="2087123" y="442564"/>
                </a:lnTo>
                <a:lnTo>
                  <a:pt x="2043887" y="455987"/>
                </a:lnTo>
                <a:lnTo>
                  <a:pt x="1997468" y="460667"/>
                </a:lnTo>
                <a:close/>
              </a:path>
            </a:pathLst>
          </a:custGeom>
          <a:solidFill>
            <a:srgbClr val="FABE00"/>
          </a:solidFill>
        </p:spPr>
        <p:txBody>
          <a:bodyPr wrap="square" lIns="0" tIns="0" rIns="0" bIns="0" rtlCol="0"/>
          <a:lstStyle/>
          <a:p>
            <a:endParaRPr/>
          </a:p>
        </p:txBody>
      </p:sp>
      <p:sp>
        <p:nvSpPr>
          <p:cNvPr id="10" name="object 10"/>
          <p:cNvSpPr txBox="1"/>
          <p:nvPr/>
        </p:nvSpPr>
        <p:spPr>
          <a:xfrm>
            <a:off x="4598070" y="4878938"/>
            <a:ext cx="1474240" cy="282770"/>
          </a:xfrm>
          <a:prstGeom prst="rect">
            <a:avLst/>
          </a:prstGeom>
        </p:spPr>
        <p:txBody>
          <a:bodyPr vert="horz" wrap="square" lIns="0" tIns="13335" rIns="0" bIns="0" rtlCol="0">
            <a:spAutoFit/>
          </a:bodyPr>
          <a:lstStyle/>
          <a:p>
            <a:pPr marL="12700">
              <a:lnSpc>
                <a:spcPct val="100000"/>
              </a:lnSpc>
              <a:spcBef>
                <a:spcPts val="105"/>
              </a:spcBef>
            </a:pPr>
            <a:r>
              <a:rPr sz="1750" b="1" dirty="0">
                <a:latin typeface="Arial"/>
                <a:cs typeface="Arial"/>
                <a:hlinkClick r:id="rId6"/>
              </a:rPr>
              <a:t>Explore</a:t>
            </a:r>
            <a:r>
              <a:rPr sz="1750" b="1" spc="55" dirty="0">
                <a:latin typeface="Arial"/>
                <a:cs typeface="Arial"/>
                <a:hlinkClick r:id="rId6"/>
              </a:rPr>
              <a:t> </a:t>
            </a:r>
            <a:r>
              <a:rPr sz="1750" b="1" spc="65" dirty="0">
                <a:latin typeface="Arial"/>
                <a:cs typeface="Arial"/>
                <a:hlinkClick r:id="rId6"/>
              </a:rPr>
              <a:t>More</a:t>
            </a:r>
            <a:endParaRPr sz="1750" dirty="0">
              <a:latin typeface="Arial"/>
              <a:cs typeface="Arial"/>
            </a:endParaRPr>
          </a:p>
        </p:txBody>
      </p:sp>
      <p:sp>
        <p:nvSpPr>
          <p:cNvPr id="11" name="object 11"/>
          <p:cNvSpPr/>
          <p:nvPr/>
        </p:nvSpPr>
        <p:spPr>
          <a:xfrm>
            <a:off x="0" y="6483403"/>
            <a:ext cx="300990" cy="302895"/>
          </a:xfrm>
          <a:custGeom>
            <a:avLst/>
            <a:gdLst/>
            <a:ahLst/>
            <a:cxnLst/>
            <a:rect l="l" t="t" r="r" b="b"/>
            <a:pathLst>
              <a:path w="300990" h="302895">
                <a:moveTo>
                  <a:pt x="0" y="0"/>
                </a:moveTo>
                <a:lnTo>
                  <a:pt x="300723" y="0"/>
                </a:lnTo>
                <a:lnTo>
                  <a:pt x="300723" y="302361"/>
                </a:lnTo>
                <a:lnTo>
                  <a:pt x="0" y="302361"/>
                </a:lnTo>
                <a:lnTo>
                  <a:pt x="0" y="0"/>
                </a:lnTo>
                <a:close/>
              </a:path>
            </a:pathLst>
          </a:custGeom>
          <a:solidFill>
            <a:srgbClr val="223CFF"/>
          </a:solidFill>
        </p:spPr>
        <p:txBody>
          <a:bodyPr wrap="square" lIns="0" tIns="0" rIns="0" bIns="0" rtlCol="0"/>
          <a:lstStyle/>
          <a:p>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703" y="1720855"/>
            <a:ext cx="1568450" cy="1568450"/>
          </a:xfrm>
          <a:prstGeom prst="rect">
            <a:avLst/>
          </a:prstGeom>
        </p:spPr>
      </p:pic>
    </p:spTree>
  </p:cSld>
  <p:clrMapOvr>
    <a:masterClrMapping/>
  </p:clrMapOvr>
  <p:transition spd="slow">
    <p:cover/>
    <p:sndAc>
      <p:stSnd>
        <p:snd r:embed="rId2" name="camera.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Look </a:t>
            </a:r>
            <a:r>
              <a:rPr lang="en-US" dirty="0" smtClean="0"/>
              <a:t>Local Business Opportunity</a:t>
            </a:r>
            <a:endParaRPr lang="en-US" dirty="0"/>
          </a:p>
        </p:txBody>
      </p:sp>
      <p:sp>
        <p:nvSpPr>
          <p:cNvPr id="3" name="Rectangle 2"/>
          <p:cNvSpPr/>
          <p:nvPr/>
        </p:nvSpPr>
        <p:spPr>
          <a:xfrm>
            <a:off x="953752" y="1896111"/>
            <a:ext cx="4378513" cy="4801314"/>
          </a:xfrm>
          <a:prstGeom prst="rect">
            <a:avLst/>
          </a:prstGeom>
        </p:spPr>
        <p:txBody>
          <a:bodyPr wrap="square">
            <a:spAutoFit/>
          </a:bodyPr>
          <a:lstStyle/>
          <a:p>
            <a:pPr algn="just" rtl="0"/>
            <a:r>
              <a:rPr lang="en-US" kern="1200" dirty="0">
                <a:solidFill>
                  <a:srgbClr val="444444"/>
                </a:solidFill>
                <a:latin typeface="Lato"/>
                <a:ea typeface="Arial Unicode MS"/>
              </a:rPr>
              <a:t>Look at your drive market. People don’t want to fly - they don’t feel safe. Focus on the guests that are in a 500-mile radius from your hotel. They can do day trips to your resort, or stay a night or two, then go home. Consider their total spend, including ancillary revenue from F&amp;B and gaming.</a:t>
            </a:r>
          </a:p>
          <a:p>
            <a:pPr algn="l" rtl="0"/>
            <a:endParaRPr lang="en-US" kern="1200" dirty="0">
              <a:solidFill>
                <a:srgbClr val="444444"/>
              </a:solidFill>
              <a:latin typeface="Lato"/>
              <a:ea typeface="Arial Unicode MS"/>
            </a:endParaRPr>
          </a:p>
          <a:p>
            <a:pPr algn="just" rtl="0"/>
            <a:r>
              <a:rPr lang="en-US" kern="1200" dirty="0">
                <a:solidFill>
                  <a:srgbClr val="444444"/>
                </a:solidFill>
                <a:latin typeface="Lato"/>
                <a:ea typeface="Arial Unicode MS"/>
              </a:rPr>
              <a:t>The hotels that have a database of local guests need to use this, targeting those very limited marketing dollars where they are most likely to convert. There is pent-up demand and it is going to be very focused on close proximity to your hotel. Those targeting locals will be the most successful and the fastest to recover.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037" y="2227964"/>
            <a:ext cx="4045486" cy="374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828690"/>
      </p:ext>
    </p:extLst>
  </p:cSld>
  <p:clrMapOvr>
    <a:masterClrMapping/>
  </p:clrMapOvr>
  <p:transition spd="slow">
    <p:cover/>
    <p:sndAc>
      <p:stSnd>
        <p:snd r:embed="rId2" name="camera.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Break Down Silos</a:t>
            </a:r>
          </a:p>
        </p:txBody>
      </p:sp>
      <p:sp>
        <p:nvSpPr>
          <p:cNvPr id="3" name="Rectangle 2"/>
          <p:cNvSpPr/>
          <p:nvPr/>
        </p:nvSpPr>
        <p:spPr>
          <a:xfrm>
            <a:off x="5299749" y="2353929"/>
            <a:ext cx="4942085" cy="3416320"/>
          </a:xfrm>
          <a:prstGeom prst="rect">
            <a:avLst/>
          </a:prstGeom>
        </p:spPr>
        <p:txBody>
          <a:bodyPr wrap="square">
            <a:spAutoFit/>
          </a:bodyPr>
          <a:lstStyle/>
          <a:p>
            <a:pPr algn="just" rtl="0"/>
            <a:r>
              <a:rPr lang="en-US" kern="1200" dirty="0">
                <a:solidFill>
                  <a:srgbClr val="444444"/>
                </a:solidFill>
                <a:latin typeface="Lato"/>
                <a:ea typeface="Arial Unicode MS"/>
              </a:rPr>
              <a:t>Just like any business, every hotel needs to pay more attention to profitability rather than just top line room revenue, and for that to happen we need to see increased adoption rates of revenue management technology.</a:t>
            </a:r>
          </a:p>
          <a:p>
            <a:pPr algn="just" rtl="0"/>
            <a:endParaRPr lang="en-US" kern="1200" dirty="0">
              <a:solidFill>
                <a:srgbClr val="444444"/>
              </a:solidFill>
              <a:latin typeface="Lato"/>
              <a:ea typeface="Arial Unicode MS"/>
            </a:endParaRPr>
          </a:p>
          <a:p>
            <a:pPr algn="just" rtl="0"/>
            <a:r>
              <a:rPr lang="en-US" kern="1200" dirty="0">
                <a:solidFill>
                  <a:srgbClr val="444444"/>
                </a:solidFill>
                <a:latin typeface="Lato"/>
                <a:ea typeface="Arial Unicode MS"/>
              </a:rPr>
              <a:t>In addition, within hotels, there needs to be further breaking down of silos and the building of better synergies between departments.</a:t>
            </a:r>
          </a:p>
          <a:p>
            <a:pPr algn="just" rtl="0"/>
            <a:endParaRPr lang="en-US" kern="1200" dirty="0">
              <a:solidFill>
                <a:srgbClr val="444444"/>
              </a:solidFill>
              <a:latin typeface="Lato"/>
              <a:ea typeface="Arial Unicode MS"/>
            </a:endParaRPr>
          </a:p>
          <a:p>
            <a:pPr algn="just" rtl="0"/>
            <a:r>
              <a:rPr lang="en-US" kern="1200" dirty="0">
                <a:solidFill>
                  <a:srgbClr val="444444"/>
                </a:solidFill>
                <a:latin typeface="Lato"/>
                <a:ea typeface="Arial Unicode MS"/>
              </a:rPr>
              <a:t>Bring these together – technology and teamwork -  and you will see success.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37" y="2346946"/>
            <a:ext cx="3795939" cy="404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048413"/>
      </p:ext>
    </p:extLst>
  </p:cSld>
  <p:clrMapOvr>
    <a:masterClrMapping/>
  </p:clrMapOvr>
  <p:transition spd="slow">
    <p:cover/>
    <p:sndAc>
      <p:stSnd>
        <p:snd r:embed="rId2" name="camera.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Turn Data Into Knowledge</a:t>
            </a:r>
          </a:p>
        </p:txBody>
      </p:sp>
      <p:sp>
        <p:nvSpPr>
          <p:cNvPr id="3" name="Rectangle 2"/>
          <p:cNvSpPr/>
          <p:nvPr/>
        </p:nvSpPr>
        <p:spPr>
          <a:xfrm>
            <a:off x="856197" y="2201337"/>
            <a:ext cx="4389351" cy="4247317"/>
          </a:xfrm>
          <a:prstGeom prst="rect">
            <a:avLst/>
          </a:prstGeom>
        </p:spPr>
        <p:txBody>
          <a:bodyPr wrap="square">
            <a:spAutoFit/>
          </a:bodyPr>
          <a:lstStyle/>
          <a:p>
            <a:pPr algn="l" rtl="0"/>
            <a:r>
              <a:rPr lang="en-US" kern="1200" dirty="0">
                <a:solidFill>
                  <a:srgbClr val="444444"/>
                </a:solidFill>
                <a:latin typeface="Lato"/>
                <a:ea typeface="Arial Unicode MS"/>
              </a:rPr>
              <a:t>Technology is rapidly changing the hotel pricing function. However, automation does not replace the knowledge and analytical skills that commercial revenue management and sales staff need to succeed. The revenue function will evolve into ‘Revenue Management 2.0’ and with this the field will track people with a wider range of skills than ever before with an emphasis shift to critical thinking. Therefore, hotel commercial strategy focused platforms will be challenged to provide a collaborative venue to turn data into knowledge and knowledge into hotel asset profit.</a:t>
            </a:r>
            <a:endParaRPr lang="en-US" kern="1200" dirty="0">
              <a:solidFill>
                <a:prstClr val="black"/>
              </a:solidFill>
              <a:latin typeface="Arial"/>
              <a:ea typeface="Arial Unicode M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145" y="2201326"/>
            <a:ext cx="4266090" cy="332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776172"/>
      </p:ext>
    </p:extLst>
  </p:cSld>
  <p:clrMapOvr>
    <a:masterClrMapping/>
  </p:clrMapOvr>
  <p:transition spd="slow">
    <p:cover/>
    <p:sndAc>
      <p:stSnd>
        <p:snd r:embed="rId2" name="camera.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Focus On Transient Business</a:t>
            </a:r>
          </a:p>
        </p:txBody>
      </p:sp>
      <p:sp>
        <p:nvSpPr>
          <p:cNvPr id="3" name="Rectangle 2"/>
          <p:cNvSpPr/>
          <p:nvPr/>
        </p:nvSpPr>
        <p:spPr>
          <a:xfrm>
            <a:off x="5299736" y="2353931"/>
            <a:ext cx="4638624" cy="3764279"/>
          </a:xfrm>
          <a:prstGeom prst="rect">
            <a:avLst/>
          </a:prstGeom>
        </p:spPr>
        <p:txBody>
          <a:bodyPr wrap="square">
            <a:spAutoFit/>
          </a:bodyPr>
          <a:lstStyle/>
          <a:p>
            <a:pPr algn="l" rtl="0"/>
            <a:r>
              <a:rPr lang="en-US" kern="1200" dirty="0">
                <a:solidFill>
                  <a:srgbClr val="444444"/>
                </a:solidFill>
                <a:latin typeface="Lato"/>
                <a:ea typeface="Arial Unicode MS"/>
              </a:rPr>
              <a:t>First, the human element of revenue isn’t gone. There is light at the end of the tunnel for those that have been furloughed and these revenue professionals will be back.</a:t>
            </a:r>
          </a:p>
          <a:p>
            <a:pPr algn="l" rtl="0"/>
            <a:endParaRPr lang="en-US" kern="1200" dirty="0">
              <a:solidFill>
                <a:srgbClr val="444444"/>
              </a:solidFill>
              <a:latin typeface="Lato"/>
              <a:ea typeface="Arial Unicode MS"/>
            </a:endParaRPr>
          </a:p>
          <a:p>
            <a:pPr algn="l" rtl="0"/>
            <a:r>
              <a:rPr lang="en-US" kern="1200" dirty="0">
                <a:solidFill>
                  <a:srgbClr val="444444"/>
                </a:solidFill>
                <a:latin typeface="Lato"/>
                <a:ea typeface="Arial Unicode MS"/>
              </a:rPr>
              <a:t>Revenue is often viewed as the back seat of sales but the reality of the business mix is that there’s not as much corporate and there’s not as much group business out there today, so the focus is on transient business. And this is where the role of the Director of Revenue Management comes into play.</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22" y="2353928"/>
            <a:ext cx="3986029" cy="366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013827"/>
      </p:ext>
    </p:extLst>
  </p:cSld>
  <p:clrMapOvr>
    <a:masterClrMapping/>
  </p:clrMapOvr>
  <p:transition spd="slow">
    <p:cover/>
    <p:sndAc>
      <p:stSnd>
        <p:snd r:embed="rId2" name="camera.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Stay Agile</a:t>
            </a:r>
          </a:p>
        </p:txBody>
      </p:sp>
      <p:sp>
        <p:nvSpPr>
          <p:cNvPr id="3" name="Rectangle 2"/>
          <p:cNvSpPr/>
          <p:nvPr/>
        </p:nvSpPr>
        <p:spPr>
          <a:xfrm>
            <a:off x="563571" y="2506534"/>
            <a:ext cx="4421866" cy="3153855"/>
          </a:xfrm>
          <a:prstGeom prst="rect">
            <a:avLst/>
          </a:prstGeom>
        </p:spPr>
        <p:txBody>
          <a:bodyPr wrap="square">
            <a:spAutoFit/>
          </a:bodyPr>
          <a:lstStyle/>
          <a:p>
            <a:pPr algn="l" rtl="0"/>
            <a:r>
              <a:rPr lang="en-US" kern="1200" dirty="0">
                <a:solidFill>
                  <a:srgbClr val="444444"/>
                </a:solidFill>
                <a:latin typeface="Lato"/>
                <a:ea typeface="Arial Unicode MS"/>
              </a:rPr>
              <a:t>If the last 12 months have taught us anything it is to expect the unexpected. Make sure that you are agile in your strategy, and in your technology. Demand is volatile, customers are unsure and their decisions are ever-changing.</a:t>
            </a:r>
          </a:p>
          <a:p>
            <a:pPr algn="l" rtl="0"/>
            <a:endParaRPr lang="en-US" kern="1200" dirty="0">
              <a:solidFill>
                <a:srgbClr val="444444"/>
              </a:solidFill>
              <a:latin typeface="Lato"/>
              <a:ea typeface="Arial Unicode MS"/>
            </a:endParaRPr>
          </a:p>
          <a:p>
            <a:pPr algn="l" rtl="0"/>
            <a:r>
              <a:rPr lang="en-US" kern="1200" dirty="0">
                <a:solidFill>
                  <a:srgbClr val="444444"/>
                </a:solidFill>
                <a:latin typeface="Lato"/>
                <a:ea typeface="Arial Unicode MS"/>
              </a:rPr>
              <a:t>Now is the time to build up your tech stack so that, when demand increases, you are equipped to deal with each and every subtle change.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846" y="2506544"/>
            <a:ext cx="4411254" cy="341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482294"/>
      </p:ext>
    </p:extLst>
  </p:cSld>
  <p:clrMapOvr>
    <a:masterClrMapping/>
  </p:clrMapOvr>
  <p:transition spd="slow">
    <p:cover/>
    <p:sndAc>
      <p:stSnd>
        <p:snd r:embed="rId2" name="camera.wav"/>
      </p:stSnd>
    </p:sndAc>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Slide Master">
  <a:themeElements>
    <a:clrScheme name="ALLPPT-413">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s Slide Master">
  <a:themeElements>
    <a:clrScheme name="ALLPPT-413">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tents Slide Master">
  <a:themeElements>
    <a:clrScheme name="ALLPPT-413">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ontents Slide Master">
  <a:themeElements>
    <a:clrScheme name="ALLPPT-413">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TotalTime>
  <Words>4395</Words>
  <Application>Microsoft Office PowerPoint</Application>
  <PresentationFormat>Custom</PresentationFormat>
  <Paragraphs>738</Paragraphs>
  <Slides>45</Slides>
  <Notes>0</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45</vt:i4>
      </vt:variant>
    </vt:vector>
  </HeadingPairs>
  <TitlesOfParts>
    <vt:vector size="59" baseType="lpstr">
      <vt:lpstr>Arial</vt:lpstr>
      <vt:lpstr>맑은 고딕</vt:lpstr>
      <vt:lpstr>Arial Unicode MS</vt:lpstr>
      <vt:lpstr>Times New Roman</vt:lpstr>
      <vt:lpstr>Blackadder ITC</vt:lpstr>
      <vt:lpstr>Lato</vt:lpstr>
      <vt:lpstr>Calibri</vt:lpstr>
      <vt:lpstr>Office Theme</vt:lpstr>
      <vt:lpstr>Custom Design</vt:lpstr>
      <vt:lpstr>Section Break Slide Master</vt:lpstr>
      <vt:lpstr>Contents Slide Master</vt:lpstr>
      <vt:lpstr>1_Contents Slide Master</vt:lpstr>
      <vt:lpstr>2_Contents Slide Master</vt:lpstr>
      <vt:lpstr>3_Contents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 POSTS: Templates for Hotels</vt:lpstr>
      <vt:lpstr>How to use these templates?</vt:lpstr>
      <vt:lpstr>Trending #Hashtags</vt:lpstr>
      <vt:lpstr>Eﬀective Tips you can use for #Hashtags</vt:lpstr>
      <vt:lpstr>Facebook &amp; Instagram Posts</vt:lpstr>
      <vt:lpstr>Festive Posts for Facebook</vt:lpstr>
      <vt:lpstr>Festive Posts for Instagram</vt:lpstr>
      <vt:lpstr>PowerPoint Presentation</vt:lpstr>
      <vt:lpstr>PowerPoint Presentation</vt:lpstr>
      <vt:lpstr>PowerPoint Presentation</vt:lpstr>
      <vt:lpstr>Exclusive Oﬀer and Service Posts for Facebook</vt:lpstr>
      <vt:lpstr>Exclusive Oﬀer &amp; Service Posts for Instagram</vt:lpstr>
      <vt:lpstr>PowerPoint Presentation</vt:lpstr>
      <vt:lpstr>PowerPoint Presentation</vt:lpstr>
      <vt:lpstr>PowerPoint Presentation</vt:lpstr>
      <vt:lpstr>Location Posts for Facebook</vt:lpstr>
      <vt:lpstr>Location Posts for Instagram</vt:lpstr>
      <vt:lpstr>PowerPoint Presentation</vt:lpstr>
      <vt:lpstr>PowerPoint Presentation</vt:lpstr>
      <vt:lpstr>PowerPoint Presentation</vt:lpstr>
      <vt:lpstr>Event Posts for Facebook</vt:lpstr>
      <vt:lpstr>Event Posts for Instagram</vt:lpstr>
      <vt:lpstr>PowerPoint Presentation</vt:lpstr>
      <vt:lpstr>PowerPoint Presentation</vt:lpstr>
      <vt:lpstr>PowerPoint Presentation</vt:lpstr>
      <vt:lpstr>Oﬀ Season Posts for Facebook</vt:lpstr>
      <vt:lpstr>Oﬀ Season Posts for Instagram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POSTS: Templates for Hotels</dc:title>
  <dc:creator>Microsoft</dc:creator>
  <cp:lastModifiedBy>Microsoft</cp:lastModifiedBy>
  <cp:revision>17</cp:revision>
  <cp:lastPrinted>2022-03-22T07:30:08Z</cp:lastPrinted>
  <dcterms:created xsi:type="dcterms:W3CDTF">2021-11-04T06:40:59Z</dcterms:created>
  <dcterms:modified xsi:type="dcterms:W3CDTF">2022-09-04T03:44:58Z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2021-12-02T00:00:00Z</vt:filetime>
  </property>
  <property fmtid="{D5CDD505-2E9C-101B-9397-08002B2CF9AE}" pid="3" name="LastSaved">
    <vt:filetime>2021-12-02T00:00:00Z</vt:filetime>
  </property>
</Properties>
</file>